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324A"/>
    <a:srgbClr val="8A41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500"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2E3C0B-241A-4D76-B679-63D664B8B55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ZA"/>
        </a:p>
      </dgm:t>
    </dgm:pt>
    <dgm:pt modelId="{6C100A32-FAEB-4370-91EB-EAC37C64C8EB}">
      <dgm:prSet phldrT="[Text]"/>
      <dgm:spPr/>
      <dgm:t>
        <a:bodyPr/>
        <a:lstStyle/>
        <a:p>
          <a:r>
            <a:rPr lang="en-ZA" dirty="0"/>
            <a:t>General Project Description</a:t>
          </a:r>
        </a:p>
      </dgm:t>
    </dgm:pt>
    <dgm:pt modelId="{E2EF9CCF-9EC9-4B17-87CA-53C1E35DCCAF}" type="parTrans" cxnId="{3E2BBCEF-FE74-46C8-9333-3488F8C629E3}">
      <dgm:prSet/>
      <dgm:spPr/>
      <dgm:t>
        <a:bodyPr/>
        <a:lstStyle/>
        <a:p>
          <a:endParaRPr lang="en-ZA"/>
        </a:p>
      </dgm:t>
    </dgm:pt>
    <dgm:pt modelId="{E69232E5-D6B8-46A7-8851-36755229AF07}" type="sibTrans" cxnId="{3E2BBCEF-FE74-46C8-9333-3488F8C629E3}">
      <dgm:prSet/>
      <dgm:spPr/>
      <dgm:t>
        <a:bodyPr/>
        <a:lstStyle/>
        <a:p>
          <a:endParaRPr lang="en-ZA"/>
        </a:p>
      </dgm:t>
    </dgm:pt>
    <dgm:pt modelId="{A53EDBDD-03C7-4599-B0C6-D4BBABE2074B}">
      <dgm:prSet phldrT="[Text]"/>
      <dgm:spPr/>
      <dgm:t>
        <a:bodyPr/>
        <a:lstStyle/>
        <a:p>
          <a:r>
            <a:rPr lang="en-ZA" dirty="0"/>
            <a:t>Domain Model</a:t>
          </a:r>
        </a:p>
      </dgm:t>
    </dgm:pt>
    <dgm:pt modelId="{457CF06B-E287-475C-87A6-2390D237E017}" type="parTrans" cxnId="{95FDF72C-8A44-4DBE-A70C-B79B5ECF8ACD}">
      <dgm:prSet/>
      <dgm:spPr/>
      <dgm:t>
        <a:bodyPr/>
        <a:lstStyle/>
        <a:p>
          <a:endParaRPr lang="en-ZA"/>
        </a:p>
      </dgm:t>
    </dgm:pt>
    <dgm:pt modelId="{C7BA0109-99E9-4E5F-8C6D-915F86DD6F27}" type="sibTrans" cxnId="{95FDF72C-8A44-4DBE-A70C-B79B5ECF8ACD}">
      <dgm:prSet/>
      <dgm:spPr/>
      <dgm:t>
        <a:bodyPr/>
        <a:lstStyle/>
        <a:p>
          <a:endParaRPr lang="en-ZA"/>
        </a:p>
      </dgm:t>
    </dgm:pt>
    <dgm:pt modelId="{99794D5F-807C-43FE-89AD-70CBCF36CAD0}">
      <dgm:prSet phldrT="[Text]"/>
      <dgm:spPr/>
      <dgm:t>
        <a:bodyPr/>
        <a:lstStyle/>
        <a:p>
          <a:r>
            <a:rPr lang="en-ZA" dirty="0"/>
            <a:t> 3 Use Cases</a:t>
          </a:r>
        </a:p>
      </dgm:t>
    </dgm:pt>
    <dgm:pt modelId="{05DD5E82-DE9E-4B1A-9F42-933D7196D652}" type="parTrans" cxnId="{07B50F31-535E-47FD-89CC-75436AD80754}">
      <dgm:prSet/>
      <dgm:spPr/>
      <dgm:t>
        <a:bodyPr/>
        <a:lstStyle/>
        <a:p>
          <a:endParaRPr lang="en-ZA"/>
        </a:p>
      </dgm:t>
    </dgm:pt>
    <dgm:pt modelId="{7742AB8A-D857-476E-ABF3-53578B57F888}" type="sibTrans" cxnId="{07B50F31-535E-47FD-89CC-75436AD80754}">
      <dgm:prSet/>
      <dgm:spPr/>
      <dgm:t>
        <a:bodyPr/>
        <a:lstStyle/>
        <a:p>
          <a:endParaRPr lang="en-ZA"/>
        </a:p>
      </dgm:t>
    </dgm:pt>
    <dgm:pt modelId="{423D9A0B-F21D-4EA9-8136-D5E4EA98520E}">
      <dgm:prSet phldrT="[Text]"/>
      <dgm:spPr/>
      <dgm:t>
        <a:bodyPr/>
        <a:lstStyle/>
        <a:p>
          <a:r>
            <a:rPr lang="en-ZA" dirty="0"/>
            <a:t>SRS</a:t>
          </a:r>
        </a:p>
      </dgm:t>
    </dgm:pt>
    <dgm:pt modelId="{9E6E437B-8503-4E84-A0FB-D2F96C4CF1C3}" type="parTrans" cxnId="{F817AFE6-8869-411A-95FE-614D39786913}">
      <dgm:prSet/>
      <dgm:spPr/>
      <dgm:t>
        <a:bodyPr/>
        <a:lstStyle/>
        <a:p>
          <a:endParaRPr lang="en-ZA"/>
        </a:p>
      </dgm:t>
    </dgm:pt>
    <dgm:pt modelId="{99F33A87-77A6-40FE-9177-DBAEC797F500}" type="sibTrans" cxnId="{F817AFE6-8869-411A-95FE-614D39786913}">
      <dgm:prSet/>
      <dgm:spPr/>
      <dgm:t>
        <a:bodyPr/>
        <a:lstStyle/>
        <a:p>
          <a:endParaRPr lang="en-ZA"/>
        </a:p>
      </dgm:t>
    </dgm:pt>
    <dgm:pt modelId="{227F5F33-1581-4A1C-8D00-8105CEC5ECCA}">
      <dgm:prSet phldrT="[Text]"/>
      <dgm:spPr/>
      <dgm:t>
        <a:bodyPr/>
        <a:lstStyle/>
        <a:p>
          <a:r>
            <a:rPr lang="en-ZA" dirty="0"/>
            <a:t>Testing Approach</a:t>
          </a:r>
        </a:p>
      </dgm:t>
    </dgm:pt>
    <dgm:pt modelId="{75C9B8E3-B729-43A2-958F-39AD13A6AE6B}" type="parTrans" cxnId="{40653988-AEA6-49EA-B4B0-85A2C207BB73}">
      <dgm:prSet/>
      <dgm:spPr/>
      <dgm:t>
        <a:bodyPr/>
        <a:lstStyle/>
        <a:p>
          <a:endParaRPr lang="en-ZA"/>
        </a:p>
      </dgm:t>
    </dgm:pt>
    <dgm:pt modelId="{B61FC9D1-89FE-420A-A279-244D95C6DC5D}" type="sibTrans" cxnId="{40653988-AEA6-49EA-B4B0-85A2C207BB73}">
      <dgm:prSet/>
      <dgm:spPr/>
      <dgm:t>
        <a:bodyPr/>
        <a:lstStyle/>
        <a:p>
          <a:endParaRPr lang="en-ZA"/>
        </a:p>
      </dgm:t>
    </dgm:pt>
    <dgm:pt modelId="{824F0CBD-7C36-44D6-B781-F8722CA9D87F}" type="pres">
      <dgm:prSet presAssocID="{282E3C0B-241A-4D76-B679-63D664B8B554}" presName="diagram" presStyleCnt="0">
        <dgm:presLayoutVars>
          <dgm:dir/>
          <dgm:resizeHandles val="exact"/>
        </dgm:presLayoutVars>
      </dgm:prSet>
      <dgm:spPr/>
    </dgm:pt>
    <dgm:pt modelId="{07224055-1313-418B-8E7C-684387D63968}" type="pres">
      <dgm:prSet presAssocID="{6C100A32-FAEB-4370-91EB-EAC37C64C8EB}" presName="node" presStyleLbl="node1" presStyleIdx="0" presStyleCnt="5">
        <dgm:presLayoutVars>
          <dgm:bulletEnabled val="1"/>
        </dgm:presLayoutVars>
      </dgm:prSet>
      <dgm:spPr/>
    </dgm:pt>
    <dgm:pt modelId="{9FFD5010-082E-4E99-B747-821A2F50C508}" type="pres">
      <dgm:prSet presAssocID="{E69232E5-D6B8-46A7-8851-36755229AF07}" presName="sibTrans" presStyleCnt="0"/>
      <dgm:spPr/>
    </dgm:pt>
    <dgm:pt modelId="{E3658D5D-1AC5-4B53-858A-DE0EED9B32E5}" type="pres">
      <dgm:prSet presAssocID="{A53EDBDD-03C7-4599-B0C6-D4BBABE2074B}" presName="node" presStyleLbl="node1" presStyleIdx="1" presStyleCnt="5">
        <dgm:presLayoutVars>
          <dgm:bulletEnabled val="1"/>
        </dgm:presLayoutVars>
      </dgm:prSet>
      <dgm:spPr/>
    </dgm:pt>
    <dgm:pt modelId="{A709081B-0390-4589-8922-1864FEEA96CA}" type="pres">
      <dgm:prSet presAssocID="{C7BA0109-99E9-4E5F-8C6D-915F86DD6F27}" presName="sibTrans" presStyleCnt="0"/>
      <dgm:spPr/>
    </dgm:pt>
    <dgm:pt modelId="{0A2CB606-08FD-4C9D-9E94-B5C7FB25E495}" type="pres">
      <dgm:prSet presAssocID="{99794D5F-807C-43FE-89AD-70CBCF36CAD0}" presName="node" presStyleLbl="node1" presStyleIdx="2" presStyleCnt="5">
        <dgm:presLayoutVars>
          <dgm:bulletEnabled val="1"/>
        </dgm:presLayoutVars>
      </dgm:prSet>
      <dgm:spPr/>
    </dgm:pt>
    <dgm:pt modelId="{B21A2F10-CFB7-414E-9996-970DCAA466D7}" type="pres">
      <dgm:prSet presAssocID="{7742AB8A-D857-476E-ABF3-53578B57F888}" presName="sibTrans" presStyleCnt="0"/>
      <dgm:spPr/>
    </dgm:pt>
    <dgm:pt modelId="{2A820F80-C9D9-4828-B291-7A7AC2D02A02}" type="pres">
      <dgm:prSet presAssocID="{423D9A0B-F21D-4EA9-8136-D5E4EA98520E}" presName="node" presStyleLbl="node1" presStyleIdx="3" presStyleCnt="5">
        <dgm:presLayoutVars>
          <dgm:bulletEnabled val="1"/>
        </dgm:presLayoutVars>
      </dgm:prSet>
      <dgm:spPr/>
    </dgm:pt>
    <dgm:pt modelId="{DDCD51A0-7F59-4F04-9485-094D607ACF54}" type="pres">
      <dgm:prSet presAssocID="{99F33A87-77A6-40FE-9177-DBAEC797F500}" presName="sibTrans" presStyleCnt="0"/>
      <dgm:spPr/>
    </dgm:pt>
    <dgm:pt modelId="{5097C297-E18D-4F4C-B793-3A6155493F52}" type="pres">
      <dgm:prSet presAssocID="{227F5F33-1581-4A1C-8D00-8105CEC5ECCA}" presName="node" presStyleLbl="node1" presStyleIdx="4" presStyleCnt="5">
        <dgm:presLayoutVars>
          <dgm:bulletEnabled val="1"/>
        </dgm:presLayoutVars>
      </dgm:prSet>
      <dgm:spPr/>
    </dgm:pt>
  </dgm:ptLst>
  <dgm:cxnLst>
    <dgm:cxn modelId="{4A779C00-C956-472C-83A7-E8E95C4A2A6F}" type="presOf" srcId="{99794D5F-807C-43FE-89AD-70CBCF36CAD0}" destId="{0A2CB606-08FD-4C9D-9E94-B5C7FB25E495}" srcOrd="0" destOrd="0" presId="urn:microsoft.com/office/officeart/2005/8/layout/default"/>
    <dgm:cxn modelId="{333C9911-C373-41A3-A449-B48226360CF9}" type="presOf" srcId="{A53EDBDD-03C7-4599-B0C6-D4BBABE2074B}" destId="{E3658D5D-1AC5-4B53-858A-DE0EED9B32E5}" srcOrd="0" destOrd="0" presId="urn:microsoft.com/office/officeart/2005/8/layout/default"/>
    <dgm:cxn modelId="{95FDF72C-8A44-4DBE-A70C-B79B5ECF8ACD}" srcId="{282E3C0B-241A-4D76-B679-63D664B8B554}" destId="{A53EDBDD-03C7-4599-B0C6-D4BBABE2074B}" srcOrd="1" destOrd="0" parTransId="{457CF06B-E287-475C-87A6-2390D237E017}" sibTransId="{C7BA0109-99E9-4E5F-8C6D-915F86DD6F27}"/>
    <dgm:cxn modelId="{07B50F31-535E-47FD-89CC-75436AD80754}" srcId="{282E3C0B-241A-4D76-B679-63D664B8B554}" destId="{99794D5F-807C-43FE-89AD-70CBCF36CAD0}" srcOrd="2" destOrd="0" parTransId="{05DD5E82-DE9E-4B1A-9F42-933D7196D652}" sibTransId="{7742AB8A-D857-476E-ABF3-53578B57F888}"/>
    <dgm:cxn modelId="{7BC50B49-9F15-44A6-B62F-F84A33089CEA}" type="presOf" srcId="{423D9A0B-F21D-4EA9-8136-D5E4EA98520E}" destId="{2A820F80-C9D9-4828-B291-7A7AC2D02A02}" srcOrd="0" destOrd="0" presId="urn:microsoft.com/office/officeart/2005/8/layout/default"/>
    <dgm:cxn modelId="{40653988-AEA6-49EA-B4B0-85A2C207BB73}" srcId="{282E3C0B-241A-4D76-B679-63D664B8B554}" destId="{227F5F33-1581-4A1C-8D00-8105CEC5ECCA}" srcOrd="4" destOrd="0" parTransId="{75C9B8E3-B729-43A2-958F-39AD13A6AE6B}" sibTransId="{B61FC9D1-89FE-420A-A279-244D95C6DC5D}"/>
    <dgm:cxn modelId="{CBEED38A-897E-4070-BAD4-04AB5180E4F2}" type="presOf" srcId="{227F5F33-1581-4A1C-8D00-8105CEC5ECCA}" destId="{5097C297-E18D-4F4C-B793-3A6155493F52}" srcOrd="0" destOrd="0" presId="urn:microsoft.com/office/officeart/2005/8/layout/default"/>
    <dgm:cxn modelId="{076CD4D2-701B-4A33-94C5-04D65EDEE608}" type="presOf" srcId="{6C100A32-FAEB-4370-91EB-EAC37C64C8EB}" destId="{07224055-1313-418B-8E7C-684387D63968}" srcOrd="0" destOrd="0" presId="urn:microsoft.com/office/officeart/2005/8/layout/default"/>
    <dgm:cxn modelId="{F817AFE6-8869-411A-95FE-614D39786913}" srcId="{282E3C0B-241A-4D76-B679-63D664B8B554}" destId="{423D9A0B-F21D-4EA9-8136-D5E4EA98520E}" srcOrd="3" destOrd="0" parTransId="{9E6E437B-8503-4E84-A0FB-D2F96C4CF1C3}" sibTransId="{99F33A87-77A6-40FE-9177-DBAEC797F500}"/>
    <dgm:cxn modelId="{3E2BBCEF-FE74-46C8-9333-3488F8C629E3}" srcId="{282E3C0B-241A-4D76-B679-63D664B8B554}" destId="{6C100A32-FAEB-4370-91EB-EAC37C64C8EB}" srcOrd="0" destOrd="0" parTransId="{E2EF9CCF-9EC9-4B17-87CA-53C1E35DCCAF}" sibTransId="{E69232E5-D6B8-46A7-8851-36755229AF07}"/>
    <dgm:cxn modelId="{650914FC-1E36-44FC-A987-41E3D4D0F35B}" type="presOf" srcId="{282E3C0B-241A-4D76-B679-63D664B8B554}" destId="{824F0CBD-7C36-44D6-B781-F8722CA9D87F}" srcOrd="0" destOrd="0" presId="urn:microsoft.com/office/officeart/2005/8/layout/default"/>
    <dgm:cxn modelId="{CE0327E5-2E53-4FFA-BDDF-5E1C3C5825D9}" type="presParOf" srcId="{824F0CBD-7C36-44D6-B781-F8722CA9D87F}" destId="{07224055-1313-418B-8E7C-684387D63968}" srcOrd="0" destOrd="0" presId="urn:microsoft.com/office/officeart/2005/8/layout/default"/>
    <dgm:cxn modelId="{BA7CE05D-9054-439B-B9D2-2E8D8E9E44F9}" type="presParOf" srcId="{824F0CBD-7C36-44D6-B781-F8722CA9D87F}" destId="{9FFD5010-082E-4E99-B747-821A2F50C508}" srcOrd="1" destOrd="0" presId="urn:microsoft.com/office/officeart/2005/8/layout/default"/>
    <dgm:cxn modelId="{D88C46B6-D135-45F2-974D-A076D870A380}" type="presParOf" srcId="{824F0CBD-7C36-44D6-B781-F8722CA9D87F}" destId="{E3658D5D-1AC5-4B53-858A-DE0EED9B32E5}" srcOrd="2" destOrd="0" presId="urn:microsoft.com/office/officeart/2005/8/layout/default"/>
    <dgm:cxn modelId="{68DFA8E5-BD2D-4BB8-AF2E-CD527E9AB835}" type="presParOf" srcId="{824F0CBD-7C36-44D6-B781-F8722CA9D87F}" destId="{A709081B-0390-4589-8922-1864FEEA96CA}" srcOrd="3" destOrd="0" presId="urn:microsoft.com/office/officeart/2005/8/layout/default"/>
    <dgm:cxn modelId="{F9CBA6AA-DF85-4763-9DEE-8AFCB398BBFF}" type="presParOf" srcId="{824F0CBD-7C36-44D6-B781-F8722CA9D87F}" destId="{0A2CB606-08FD-4C9D-9E94-B5C7FB25E495}" srcOrd="4" destOrd="0" presId="urn:microsoft.com/office/officeart/2005/8/layout/default"/>
    <dgm:cxn modelId="{E8AC43B7-E8C7-4C4A-A071-695030088ECB}" type="presParOf" srcId="{824F0CBD-7C36-44D6-B781-F8722CA9D87F}" destId="{B21A2F10-CFB7-414E-9996-970DCAA466D7}" srcOrd="5" destOrd="0" presId="urn:microsoft.com/office/officeart/2005/8/layout/default"/>
    <dgm:cxn modelId="{BF9202DE-CFE8-404C-A7A3-BB84DB8E37A2}" type="presParOf" srcId="{824F0CBD-7C36-44D6-B781-F8722CA9D87F}" destId="{2A820F80-C9D9-4828-B291-7A7AC2D02A02}" srcOrd="6" destOrd="0" presId="urn:microsoft.com/office/officeart/2005/8/layout/default"/>
    <dgm:cxn modelId="{F5A5629C-6FDB-472C-8233-61C596B7E838}" type="presParOf" srcId="{824F0CBD-7C36-44D6-B781-F8722CA9D87F}" destId="{DDCD51A0-7F59-4F04-9485-094D607ACF54}" srcOrd="7" destOrd="0" presId="urn:microsoft.com/office/officeart/2005/8/layout/default"/>
    <dgm:cxn modelId="{517DA1FF-B386-4E8E-887A-F7096F0AE374}" type="presParOf" srcId="{824F0CBD-7C36-44D6-B781-F8722CA9D87F}" destId="{5097C297-E18D-4F4C-B793-3A6155493F5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2E3C0B-241A-4D76-B679-63D664B8B55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ZA"/>
        </a:p>
      </dgm:t>
    </dgm:pt>
    <dgm:pt modelId="{6C100A32-FAEB-4370-91EB-EAC37C64C8EB}">
      <dgm:prSet phldrT="[Text]"/>
      <dgm:spPr/>
      <dgm:t>
        <a:bodyPr/>
        <a:lstStyle/>
        <a:p>
          <a:r>
            <a:rPr lang="en-ZA" dirty="0"/>
            <a:t>Architectural Design</a:t>
          </a:r>
        </a:p>
      </dgm:t>
    </dgm:pt>
    <dgm:pt modelId="{E2EF9CCF-9EC9-4B17-87CA-53C1E35DCCAF}" type="parTrans" cxnId="{3E2BBCEF-FE74-46C8-9333-3488F8C629E3}">
      <dgm:prSet/>
      <dgm:spPr/>
      <dgm:t>
        <a:bodyPr/>
        <a:lstStyle/>
        <a:p>
          <a:endParaRPr lang="en-ZA"/>
        </a:p>
      </dgm:t>
    </dgm:pt>
    <dgm:pt modelId="{E69232E5-D6B8-46A7-8851-36755229AF07}" type="sibTrans" cxnId="{3E2BBCEF-FE74-46C8-9333-3488F8C629E3}">
      <dgm:prSet/>
      <dgm:spPr/>
      <dgm:t>
        <a:bodyPr/>
        <a:lstStyle/>
        <a:p>
          <a:endParaRPr lang="en-ZA"/>
        </a:p>
      </dgm:t>
    </dgm:pt>
    <dgm:pt modelId="{A53EDBDD-03C7-4599-B0C6-D4BBABE2074B}">
      <dgm:prSet phldrT="[Text]"/>
      <dgm:spPr/>
      <dgm:t>
        <a:bodyPr/>
        <a:lstStyle/>
        <a:p>
          <a:r>
            <a:rPr lang="en-ZA" dirty="0"/>
            <a:t>Various New Documentation</a:t>
          </a:r>
        </a:p>
      </dgm:t>
    </dgm:pt>
    <dgm:pt modelId="{457CF06B-E287-475C-87A6-2390D237E017}" type="parTrans" cxnId="{95FDF72C-8A44-4DBE-A70C-B79B5ECF8ACD}">
      <dgm:prSet/>
      <dgm:spPr/>
      <dgm:t>
        <a:bodyPr/>
        <a:lstStyle/>
        <a:p>
          <a:endParaRPr lang="en-ZA"/>
        </a:p>
      </dgm:t>
    </dgm:pt>
    <dgm:pt modelId="{C7BA0109-99E9-4E5F-8C6D-915F86DD6F27}" type="sibTrans" cxnId="{95FDF72C-8A44-4DBE-A70C-B79B5ECF8ACD}">
      <dgm:prSet/>
      <dgm:spPr/>
      <dgm:t>
        <a:bodyPr/>
        <a:lstStyle/>
        <a:p>
          <a:endParaRPr lang="en-ZA"/>
        </a:p>
      </dgm:t>
    </dgm:pt>
    <dgm:pt modelId="{99794D5F-807C-43FE-89AD-70CBCF36CAD0}">
      <dgm:prSet phldrT="[Text]"/>
      <dgm:spPr/>
      <dgm:t>
        <a:bodyPr/>
        <a:lstStyle/>
        <a:p>
          <a:r>
            <a:rPr lang="en-ZA" dirty="0"/>
            <a:t> Quality Requirements</a:t>
          </a:r>
        </a:p>
      </dgm:t>
    </dgm:pt>
    <dgm:pt modelId="{05DD5E82-DE9E-4B1A-9F42-933D7196D652}" type="parTrans" cxnId="{07B50F31-535E-47FD-89CC-75436AD80754}">
      <dgm:prSet/>
      <dgm:spPr/>
      <dgm:t>
        <a:bodyPr/>
        <a:lstStyle/>
        <a:p>
          <a:endParaRPr lang="en-ZA"/>
        </a:p>
      </dgm:t>
    </dgm:pt>
    <dgm:pt modelId="{7742AB8A-D857-476E-ABF3-53578B57F888}" type="sibTrans" cxnId="{07B50F31-535E-47FD-89CC-75436AD80754}">
      <dgm:prSet/>
      <dgm:spPr/>
      <dgm:t>
        <a:bodyPr/>
        <a:lstStyle/>
        <a:p>
          <a:endParaRPr lang="en-ZA"/>
        </a:p>
      </dgm:t>
    </dgm:pt>
    <dgm:pt modelId="{423D9A0B-F21D-4EA9-8136-D5E4EA98520E}">
      <dgm:prSet phldrT="[Text]"/>
      <dgm:spPr/>
      <dgm:t>
        <a:bodyPr/>
        <a:lstStyle/>
        <a:p>
          <a:r>
            <a:rPr lang="en-ZA" dirty="0"/>
            <a:t>Automated Unit and Integration Testing</a:t>
          </a:r>
        </a:p>
      </dgm:t>
    </dgm:pt>
    <dgm:pt modelId="{9E6E437B-8503-4E84-A0FB-D2F96C4CF1C3}" type="parTrans" cxnId="{F817AFE6-8869-411A-95FE-614D39786913}">
      <dgm:prSet/>
      <dgm:spPr/>
      <dgm:t>
        <a:bodyPr/>
        <a:lstStyle/>
        <a:p>
          <a:endParaRPr lang="en-ZA"/>
        </a:p>
      </dgm:t>
    </dgm:pt>
    <dgm:pt modelId="{99F33A87-77A6-40FE-9177-DBAEC797F500}" type="sibTrans" cxnId="{F817AFE6-8869-411A-95FE-614D39786913}">
      <dgm:prSet/>
      <dgm:spPr/>
      <dgm:t>
        <a:bodyPr/>
        <a:lstStyle/>
        <a:p>
          <a:endParaRPr lang="en-ZA"/>
        </a:p>
      </dgm:t>
    </dgm:pt>
    <dgm:pt modelId="{227F5F33-1581-4A1C-8D00-8105CEC5ECCA}">
      <dgm:prSet phldrT="[Text]"/>
      <dgm:spPr/>
      <dgm:t>
        <a:bodyPr/>
        <a:lstStyle/>
        <a:p>
          <a:r>
            <a:rPr lang="en-ZA" dirty="0"/>
            <a:t>3 Use Cases</a:t>
          </a:r>
        </a:p>
      </dgm:t>
    </dgm:pt>
    <dgm:pt modelId="{75C9B8E3-B729-43A2-958F-39AD13A6AE6B}" type="parTrans" cxnId="{40653988-AEA6-49EA-B4B0-85A2C207BB73}">
      <dgm:prSet/>
      <dgm:spPr/>
      <dgm:t>
        <a:bodyPr/>
        <a:lstStyle/>
        <a:p>
          <a:endParaRPr lang="en-ZA"/>
        </a:p>
      </dgm:t>
    </dgm:pt>
    <dgm:pt modelId="{B61FC9D1-89FE-420A-A279-244D95C6DC5D}" type="sibTrans" cxnId="{40653988-AEA6-49EA-B4B0-85A2C207BB73}">
      <dgm:prSet/>
      <dgm:spPr/>
      <dgm:t>
        <a:bodyPr/>
        <a:lstStyle/>
        <a:p>
          <a:endParaRPr lang="en-ZA"/>
        </a:p>
      </dgm:t>
    </dgm:pt>
    <dgm:pt modelId="{824F0CBD-7C36-44D6-B781-F8722CA9D87F}" type="pres">
      <dgm:prSet presAssocID="{282E3C0B-241A-4D76-B679-63D664B8B554}" presName="diagram" presStyleCnt="0">
        <dgm:presLayoutVars>
          <dgm:dir/>
          <dgm:resizeHandles val="exact"/>
        </dgm:presLayoutVars>
      </dgm:prSet>
      <dgm:spPr/>
    </dgm:pt>
    <dgm:pt modelId="{07224055-1313-418B-8E7C-684387D63968}" type="pres">
      <dgm:prSet presAssocID="{6C100A32-FAEB-4370-91EB-EAC37C64C8EB}" presName="node" presStyleLbl="node1" presStyleIdx="0" presStyleCnt="5">
        <dgm:presLayoutVars>
          <dgm:bulletEnabled val="1"/>
        </dgm:presLayoutVars>
      </dgm:prSet>
      <dgm:spPr/>
    </dgm:pt>
    <dgm:pt modelId="{9FFD5010-082E-4E99-B747-821A2F50C508}" type="pres">
      <dgm:prSet presAssocID="{E69232E5-D6B8-46A7-8851-36755229AF07}" presName="sibTrans" presStyleCnt="0"/>
      <dgm:spPr/>
    </dgm:pt>
    <dgm:pt modelId="{E3658D5D-1AC5-4B53-858A-DE0EED9B32E5}" type="pres">
      <dgm:prSet presAssocID="{A53EDBDD-03C7-4599-B0C6-D4BBABE2074B}" presName="node" presStyleLbl="node1" presStyleIdx="1" presStyleCnt="5">
        <dgm:presLayoutVars>
          <dgm:bulletEnabled val="1"/>
        </dgm:presLayoutVars>
      </dgm:prSet>
      <dgm:spPr/>
    </dgm:pt>
    <dgm:pt modelId="{A709081B-0390-4589-8922-1864FEEA96CA}" type="pres">
      <dgm:prSet presAssocID="{C7BA0109-99E9-4E5F-8C6D-915F86DD6F27}" presName="sibTrans" presStyleCnt="0"/>
      <dgm:spPr/>
    </dgm:pt>
    <dgm:pt modelId="{0A2CB606-08FD-4C9D-9E94-B5C7FB25E495}" type="pres">
      <dgm:prSet presAssocID="{99794D5F-807C-43FE-89AD-70CBCF36CAD0}" presName="node" presStyleLbl="node1" presStyleIdx="2" presStyleCnt="5">
        <dgm:presLayoutVars>
          <dgm:bulletEnabled val="1"/>
        </dgm:presLayoutVars>
      </dgm:prSet>
      <dgm:spPr/>
    </dgm:pt>
    <dgm:pt modelId="{B21A2F10-CFB7-414E-9996-970DCAA466D7}" type="pres">
      <dgm:prSet presAssocID="{7742AB8A-D857-476E-ABF3-53578B57F888}" presName="sibTrans" presStyleCnt="0"/>
      <dgm:spPr/>
    </dgm:pt>
    <dgm:pt modelId="{2A820F80-C9D9-4828-B291-7A7AC2D02A02}" type="pres">
      <dgm:prSet presAssocID="{423D9A0B-F21D-4EA9-8136-D5E4EA98520E}" presName="node" presStyleLbl="node1" presStyleIdx="3" presStyleCnt="5">
        <dgm:presLayoutVars>
          <dgm:bulletEnabled val="1"/>
        </dgm:presLayoutVars>
      </dgm:prSet>
      <dgm:spPr/>
    </dgm:pt>
    <dgm:pt modelId="{DDCD51A0-7F59-4F04-9485-094D607ACF54}" type="pres">
      <dgm:prSet presAssocID="{99F33A87-77A6-40FE-9177-DBAEC797F500}" presName="sibTrans" presStyleCnt="0"/>
      <dgm:spPr/>
    </dgm:pt>
    <dgm:pt modelId="{5097C297-E18D-4F4C-B793-3A6155493F52}" type="pres">
      <dgm:prSet presAssocID="{227F5F33-1581-4A1C-8D00-8105CEC5ECCA}" presName="node" presStyleLbl="node1" presStyleIdx="4" presStyleCnt="5">
        <dgm:presLayoutVars>
          <dgm:bulletEnabled val="1"/>
        </dgm:presLayoutVars>
      </dgm:prSet>
      <dgm:spPr/>
    </dgm:pt>
  </dgm:ptLst>
  <dgm:cxnLst>
    <dgm:cxn modelId="{4A779C00-C956-472C-83A7-E8E95C4A2A6F}" type="presOf" srcId="{99794D5F-807C-43FE-89AD-70CBCF36CAD0}" destId="{0A2CB606-08FD-4C9D-9E94-B5C7FB25E495}" srcOrd="0" destOrd="0" presId="urn:microsoft.com/office/officeart/2005/8/layout/default"/>
    <dgm:cxn modelId="{333C9911-C373-41A3-A449-B48226360CF9}" type="presOf" srcId="{A53EDBDD-03C7-4599-B0C6-D4BBABE2074B}" destId="{E3658D5D-1AC5-4B53-858A-DE0EED9B32E5}" srcOrd="0" destOrd="0" presId="urn:microsoft.com/office/officeart/2005/8/layout/default"/>
    <dgm:cxn modelId="{95FDF72C-8A44-4DBE-A70C-B79B5ECF8ACD}" srcId="{282E3C0B-241A-4D76-B679-63D664B8B554}" destId="{A53EDBDD-03C7-4599-B0C6-D4BBABE2074B}" srcOrd="1" destOrd="0" parTransId="{457CF06B-E287-475C-87A6-2390D237E017}" sibTransId="{C7BA0109-99E9-4E5F-8C6D-915F86DD6F27}"/>
    <dgm:cxn modelId="{07B50F31-535E-47FD-89CC-75436AD80754}" srcId="{282E3C0B-241A-4D76-B679-63D664B8B554}" destId="{99794D5F-807C-43FE-89AD-70CBCF36CAD0}" srcOrd="2" destOrd="0" parTransId="{05DD5E82-DE9E-4B1A-9F42-933D7196D652}" sibTransId="{7742AB8A-D857-476E-ABF3-53578B57F888}"/>
    <dgm:cxn modelId="{7BC50B49-9F15-44A6-B62F-F84A33089CEA}" type="presOf" srcId="{423D9A0B-F21D-4EA9-8136-D5E4EA98520E}" destId="{2A820F80-C9D9-4828-B291-7A7AC2D02A02}" srcOrd="0" destOrd="0" presId="urn:microsoft.com/office/officeart/2005/8/layout/default"/>
    <dgm:cxn modelId="{40653988-AEA6-49EA-B4B0-85A2C207BB73}" srcId="{282E3C0B-241A-4D76-B679-63D664B8B554}" destId="{227F5F33-1581-4A1C-8D00-8105CEC5ECCA}" srcOrd="4" destOrd="0" parTransId="{75C9B8E3-B729-43A2-958F-39AD13A6AE6B}" sibTransId="{B61FC9D1-89FE-420A-A279-244D95C6DC5D}"/>
    <dgm:cxn modelId="{CBEED38A-897E-4070-BAD4-04AB5180E4F2}" type="presOf" srcId="{227F5F33-1581-4A1C-8D00-8105CEC5ECCA}" destId="{5097C297-E18D-4F4C-B793-3A6155493F52}" srcOrd="0" destOrd="0" presId="urn:microsoft.com/office/officeart/2005/8/layout/default"/>
    <dgm:cxn modelId="{076CD4D2-701B-4A33-94C5-04D65EDEE608}" type="presOf" srcId="{6C100A32-FAEB-4370-91EB-EAC37C64C8EB}" destId="{07224055-1313-418B-8E7C-684387D63968}" srcOrd="0" destOrd="0" presId="urn:microsoft.com/office/officeart/2005/8/layout/default"/>
    <dgm:cxn modelId="{F817AFE6-8869-411A-95FE-614D39786913}" srcId="{282E3C0B-241A-4D76-B679-63D664B8B554}" destId="{423D9A0B-F21D-4EA9-8136-D5E4EA98520E}" srcOrd="3" destOrd="0" parTransId="{9E6E437B-8503-4E84-A0FB-D2F96C4CF1C3}" sibTransId="{99F33A87-77A6-40FE-9177-DBAEC797F500}"/>
    <dgm:cxn modelId="{3E2BBCEF-FE74-46C8-9333-3488F8C629E3}" srcId="{282E3C0B-241A-4D76-B679-63D664B8B554}" destId="{6C100A32-FAEB-4370-91EB-EAC37C64C8EB}" srcOrd="0" destOrd="0" parTransId="{E2EF9CCF-9EC9-4B17-87CA-53C1E35DCCAF}" sibTransId="{E69232E5-D6B8-46A7-8851-36755229AF07}"/>
    <dgm:cxn modelId="{650914FC-1E36-44FC-A987-41E3D4D0F35B}" type="presOf" srcId="{282E3C0B-241A-4D76-B679-63D664B8B554}" destId="{824F0CBD-7C36-44D6-B781-F8722CA9D87F}" srcOrd="0" destOrd="0" presId="urn:microsoft.com/office/officeart/2005/8/layout/default"/>
    <dgm:cxn modelId="{CE0327E5-2E53-4FFA-BDDF-5E1C3C5825D9}" type="presParOf" srcId="{824F0CBD-7C36-44D6-B781-F8722CA9D87F}" destId="{07224055-1313-418B-8E7C-684387D63968}" srcOrd="0" destOrd="0" presId="urn:microsoft.com/office/officeart/2005/8/layout/default"/>
    <dgm:cxn modelId="{BA7CE05D-9054-439B-B9D2-2E8D8E9E44F9}" type="presParOf" srcId="{824F0CBD-7C36-44D6-B781-F8722CA9D87F}" destId="{9FFD5010-082E-4E99-B747-821A2F50C508}" srcOrd="1" destOrd="0" presId="urn:microsoft.com/office/officeart/2005/8/layout/default"/>
    <dgm:cxn modelId="{D88C46B6-D135-45F2-974D-A076D870A380}" type="presParOf" srcId="{824F0CBD-7C36-44D6-B781-F8722CA9D87F}" destId="{E3658D5D-1AC5-4B53-858A-DE0EED9B32E5}" srcOrd="2" destOrd="0" presId="urn:microsoft.com/office/officeart/2005/8/layout/default"/>
    <dgm:cxn modelId="{68DFA8E5-BD2D-4BB8-AF2E-CD527E9AB835}" type="presParOf" srcId="{824F0CBD-7C36-44D6-B781-F8722CA9D87F}" destId="{A709081B-0390-4589-8922-1864FEEA96CA}" srcOrd="3" destOrd="0" presId="urn:microsoft.com/office/officeart/2005/8/layout/default"/>
    <dgm:cxn modelId="{F9CBA6AA-DF85-4763-9DEE-8AFCB398BBFF}" type="presParOf" srcId="{824F0CBD-7C36-44D6-B781-F8722CA9D87F}" destId="{0A2CB606-08FD-4C9D-9E94-B5C7FB25E495}" srcOrd="4" destOrd="0" presId="urn:microsoft.com/office/officeart/2005/8/layout/default"/>
    <dgm:cxn modelId="{E8AC43B7-E8C7-4C4A-A071-695030088ECB}" type="presParOf" srcId="{824F0CBD-7C36-44D6-B781-F8722CA9D87F}" destId="{B21A2F10-CFB7-414E-9996-970DCAA466D7}" srcOrd="5" destOrd="0" presId="urn:microsoft.com/office/officeart/2005/8/layout/default"/>
    <dgm:cxn modelId="{BF9202DE-CFE8-404C-A7A3-BB84DB8E37A2}" type="presParOf" srcId="{824F0CBD-7C36-44D6-B781-F8722CA9D87F}" destId="{2A820F80-C9D9-4828-B291-7A7AC2D02A02}" srcOrd="6" destOrd="0" presId="urn:microsoft.com/office/officeart/2005/8/layout/default"/>
    <dgm:cxn modelId="{F5A5629C-6FDB-472C-8233-61C596B7E838}" type="presParOf" srcId="{824F0CBD-7C36-44D6-B781-F8722CA9D87F}" destId="{DDCD51A0-7F59-4F04-9485-094D607ACF54}" srcOrd="7" destOrd="0" presId="urn:microsoft.com/office/officeart/2005/8/layout/default"/>
    <dgm:cxn modelId="{517DA1FF-B386-4E8E-887A-F7096F0AE374}" type="presParOf" srcId="{824F0CBD-7C36-44D6-B781-F8722CA9D87F}" destId="{5097C297-E18D-4F4C-B793-3A6155493F5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85D2F5-9202-430C-9947-59B7C97D6E0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ZA"/>
        </a:p>
      </dgm:t>
    </dgm:pt>
    <dgm:pt modelId="{ECD26BD2-B400-4C74-AC68-28BD4C4DD8EA}">
      <dgm:prSet phldrT="[Text]"/>
      <dgm:spPr/>
      <dgm:t>
        <a:bodyPr/>
        <a:lstStyle/>
        <a:p>
          <a:r>
            <a:rPr lang="en-ZA" dirty="0"/>
            <a:t>O(</a:t>
          </a:r>
          <a:r>
            <a:rPr lang="en-ZA" dirty="0" err="1"/>
            <a:t>utside</a:t>
          </a:r>
          <a:r>
            <a:rPr lang="en-ZA" dirty="0"/>
            <a:t>)</a:t>
          </a:r>
        </a:p>
      </dgm:t>
    </dgm:pt>
    <dgm:pt modelId="{AF59C988-E6D7-4739-B1EA-AC4AB8F4C80F}" type="parTrans" cxnId="{37D20294-5B7D-4CCB-9C17-7A3B287C9C7C}">
      <dgm:prSet/>
      <dgm:spPr/>
      <dgm:t>
        <a:bodyPr/>
        <a:lstStyle/>
        <a:p>
          <a:endParaRPr lang="en-ZA"/>
        </a:p>
      </dgm:t>
    </dgm:pt>
    <dgm:pt modelId="{4B497AE4-C31A-4F46-939C-AFCC2C622D51}" type="sibTrans" cxnId="{37D20294-5B7D-4CCB-9C17-7A3B287C9C7C}">
      <dgm:prSet/>
      <dgm:spPr/>
      <dgm:t>
        <a:bodyPr/>
        <a:lstStyle/>
        <a:p>
          <a:endParaRPr lang="en-ZA"/>
        </a:p>
      </dgm:t>
    </dgm:pt>
    <dgm:pt modelId="{1C56FF20-8E2C-4CB8-8B27-406CF153FA04}">
      <dgm:prSet phldrT="[Text]"/>
      <dgm:spPr/>
      <dgm:t>
        <a:bodyPr/>
        <a:lstStyle/>
        <a:p>
          <a:r>
            <a:rPr lang="en-ZA" dirty="0"/>
            <a:t>These components in this layer represent the various front-end subsystems which will be used to access the Link backend server</a:t>
          </a:r>
        </a:p>
      </dgm:t>
    </dgm:pt>
    <dgm:pt modelId="{6E5D0FE7-5A21-49EC-B8F7-5FBC5D07C6DA}" type="parTrans" cxnId="{BC9FD551-F03A-4938-AF3C-B00FA27916EE}">
      <dgm:prSet/>
      <dgm:spPr/>
      <dgm:t>
        <a:bodyPr/>
        <a:lstStyle/>
        <a:p>
          <a:endParaRPr lang="en-ZA"/>
        </a:p>
      </dgm:t>
    </dgm:pt>
    <dgm:pt modelId="{7D6BEB66-920C-4268-892B-6A86BBEBF682}" type="sibTrans" cxnId="{BC9FD551-F03A-4938-AF3C-B00FA27916EE}">
      <dgm:prSet/>
      <dgm:spPr/>
      <dgm:t>
        <a:bodyPr/>
        <a:lstStyle/>
        <a:p>
          <a:endParaRPr lang="en-ZA"/>
        </a:p>
      </dgm:t>
    </dgm:pt>
    <dgm:pt modelId="{975E21A8-C469-45B9-8D55-D378A4E4F9EB}">
      <dgm:prSet phldrT="[Text]"/>
      <dgm:spPr/>
      <dgm:t>
        <a:bodyPr/>
        <a:lstStyle/>
        <a:p>
          <a:r>
            <a:rPr lang="en-ZA" dirty="0"/>
            <a:t>They only talk to one sub-component in the Logic layer, minimizing coupling</a:t>
          </a:r>
        </a:p>
      </dgm:t>
    </dgm:pt>
    <dgm:pt modelId="{8C87FD73-D5A5-4D00-BDFD-F5E0044FD22C}" type="parTrans" cxnId="{07E34B54-68BF-401F-AD3A-A2E9E587FE2C}">
      <dgm:prSet/>
      <dgm:spPr/>
      <dgm:t>
        <a:bodyPr/>
        <a:lstStyle/>
        <a:p>
          <a:endParaRPr lang="en-ZA"/>
        </a:p>
      </dgm:t>
    </dgm:pt>
    <dgm:pt modelId="{8CCAD3FF-034A-4E4B-82BE-E0E4EC12E14C}" type="sibTrans" cxnId="{07E34B54-68BF-401F-AD3A-A2E9E587FE2C}">
      <dgm:prSet/>
      <dgm:spPr/>
      <dgm:t>
        <a:bodyPr/>
        <a:lstStyle/>
        <a:p>
          <a:endParaRPr lang="en-ZA"/>
        </a:p>
      </dgm:t>
    </dgm:pt>
    <dgm:pt modelId="{375279B0-6AF8-4192-8C1F-A0040CDA1BE5}">
      <dgm:prSet phldrT="[Text]"/>
      <dgm:spPr/>
      <dgm:t>
        <a:bodyPr/>
        <a:lstStyle/>
        <a:p>
          <a:r>
            <a:rPr lang="en-ZA" dirty="0"/>
            <a:t>L(</a:t>
          </a:r>
          <a:r>
            <a:rPr lang="en-ZA" dirty="0" err="1"/>
            <a:t>ogic</a:t>
          </a:r>
          <a:r>
            <a:rPr lang="en-ZA" dirty="0"/>
            <a:t>)</a:t>
          </a:r>
        </a:p>
      </dgm:t>
    </dgm:pt>
    <dgm:pt modelId="{025EF6A7-0490-4DD9-A599-D5E9FDE764E2}" type="parTrans" cxnId="{0A8EFA30-CB0C-4B53-A428-08575C2010BF}">
      <dgm:prSet/>
      <dgm:spPr/>
      <dgm:t>
        <a:bodyPr/>
        <a:lstStyle/>
        <a:p>
          <a:endParaRPr lang="en-ZA"/>
        </a:p>
      </dgm:t>
    </dgm:pt>
    <dgm:pt modelId="{30913041-06E7-4EE3-AB6A-CB653831EF56}" type="sibTrans" cxnId="{0A8EFA30-CB0C-4B53-A428-08575C2010BF}">
      <dgm:prSet/>
      <dgm:spPr/>
      <dgm:t>
        <a:bodyPr/>
        <a:lstStyle/>
        <a:p>
          <a:endParaRPr lang="en-ZA"/>
        </a:p>
      </dgm:t>
    </dgm:pt>
    <dgm:pt modelId="{E777BB35-F11F-4D40-AE24-BF8E64C70D91}">
      <dgm:prSet phldrT="[Text]"/>
      <dgm:spPr/>
      <dgm:t>
        <a:bodyPr/>
        <a:lstStyle/>
        <a:p>
          <a:r>
            <a:rPr lang="en-ZA" dirty="0"/>
            <a:t>The sub-components here represent an interface with which an outside subsystem can access the Link backend server</a:t>
          </a:r>
        </a:p>
      </dgm:t>
    </dgm:pt>
    <dgm:pt modelId="{CE149939-56E0-432E-9F74-EC2AAAE82E84}" type="parTrans" cxnId="{0BF37D09-4E56-42AC-9C55-B2DF93B54351}">
      <dgm:prSet/>
      <dgm:spPr/>
      <dgm:t>
        <a:bodyPr/>
        <a:lstStyle/>
        <a:p>
          <a:endParaRPr lang="en-ZA"/>
        </a:p>
      </dgm:t>
    </dgm:pt>
    <dgm:pt modelId="{795D707F-4FD4-489D-9BD4-EE530C898509}" type="sibTrans" cxnId="{0BF37D09-4E56-42AC-9C55-B2DF93B54351}">
      <dgm:prSet/>
      <dgm:spPr/>
      <dgm:t>
        <a:bodyPr/>
        <a:lstStyle/>
        <a:p>
          <a:endParaRPr lang="en-ZA"/>
        </a:p>
      </dgm:t>
    </dgm:pt>
    <dgm:pt modelId="{948B5FA1-E776-427C-89B7-0A05B2710EC8}">
      <dgm:prSet phldrT="[Text]"/>
      <dgm:spPr/>
      <dgm:t>
        <a:bodyPr/>
        <a:lstStyle/>
        <a:p>
          <a:r>
            <a:rPr lang="en-ZA" dirty="0"/>
            <a:t>New sub-components can be easily added for a new system to integrate with, with Shared Logic</a:t>
          </a:r>
        </a:p>
      </dgm:t>
    </dgm:pt>
    <dgm:pt modelId="{D66D83FA-3CA5-4211-878C-307D83E81EB2}" type="parTrans" cxnId="{9079F029-8139-4FC6-8FA6-0C9EDF31287E}">
      <dgm:prSet/>
      <dgm:spPr/>
      <dgm:t>
        <a:bodyPr/>
        <a:lstStyle/>
        <a:p>
          <a:endParaRPr lang="en-ZA"/>
        </a:p>
      </dgm:t>
    </dgm:pt>
    <dgm:pt modelId="{3EA1A578-9CE9-4164-B8BB-1EC843967395}" type="sibTrans" cxnId="{9079F029-8139-4FC6-8FA6-0C9EDF31287E}">
      <dgm:prSet/>
      <dgm:spPr/>
      <dgm:t>
        <a:bodyPr/>
        <a:lstStyle/>
        <a:p>
          <a:endParaRPr lang="en-ZA"/>
        </a:p>
      </dgm:t>
    </dgm:pt>
    <dgm:pt modelId="{94B92197-5BD4-4EF8-AED1-50E4B2DC152F}">
      <dgm:prSet phldrT="[Text]"/>
      <dgm:spPr/>
      <dgm:t>
        <a:bodyPr/>
        <a:lstStyle/>
        <a:p>
          <a:r>
            <a:rPr lang="en-ZA" dirty="0"/>
            <a:t>S(</a:t>
          </a:r>
          <a:r>
            <a:rPr lang="en-ZA" dirty="0" err="1"/>
            <a:t>torage</a:t>
          </a:r>
          <a:r>
            <a:rPr lang="en-ZA" dirty="0"/>
            <a:t>)</a:t>
          </a:r>
        </a:p>
      </dgm:t>
    </dgm:pt>
    <dgm:pt modelId="{94B2E8F5-8550-4C63-B0F0-753DD08928A4}" type="parTrans" cxnId="{889F298B-8CD8-4FE4-A1D7-142EAEB66EE2}">
      <dgm:prSet/>
      <dgm:spPr/>
      <dgm:t>
        <a:bodyPr/>
        <a:lstStyle/>
        <a:p>
          <a:endParaRPr lang="en-ZA"/>
        </a:p>
      </dgm:t>
    </dgm:pt>
    <dgm:pt modelId="{8DF63D81-CE39-40A7-9750-61359FEA14FE}" type="sibTrans" cxnId="{889F298B-8CD8-4FE4-A1D7-142EAEB66EE2}">
      <dgm:prSet/>
      <dgm:spPr/>
      <dgm:t>
        <a:bodyPr/>
        <a:lstStyle/>
        <a:p>
          <a:endParaRPr lang="en-ZA"/>
        </a:p>
      </dgm:t>
    </dgm:pt>
    <dgm:pt modelId="{794C60DF-1D08-4D7D-B5B2-0ACFD8762F3D}">
      <dgm:prSet phldrT="[Text]"/>
      <dgm:spPr/>
      <dgm:t>
        <a:bodyPr/>
        <a:lstStyle/>
        <a:p>
          <a:r>
            <a:rPr lang="en-ZA" dirty="0"/>
            <a:t>Persistent storage in the application is implemented and controlled here, as a database</a:t>
          </a:r>
        </a:p>
      </dgm:t>
    </dgm:pt>
    <dgm:pt modelId="{4F2E0478-459D-43F5-B3A0-5DAF231B1873}" type="parTrans" cxnId="{F7905B95-DDB5-48B9-9B61-8FE3E20527DB}">
      <dgm:prSet/>
      <dgm:spPr/>
      <dgm:t>
        <a:bodyPr/>
        <a:lstStyle/>
        <a:p>
          <a:endParaRPr lang="en-ZA"/>
        </a:p>
      </dgm:t>
    </dgm:pt>
    <dgm:pt modelId="{EDC79A7E-6A57-4656-A3F8-E2CAD4A80CE7}" type="sibTrans" cxnId="{F7905B95-DDB5-48B9-9B61-8FE3E20527DB}">
      <dgm:prSet/>
      <dgm:spPr/>
      <dgm:t>
        <a:bodyPr/>
        <a:lstStyle/>
        <a:p>
          <a:endParaRPr lang="en-ZA"/>
        </a:p>
      </dgm:t>
    </dgm:pt>
    <dgm:pt modelId="{F5627577-8598-49B0-8D4C-CD19679F0F5A}">
      <dgm:prSet phldrT="[Text]"/>
      <dgm:spPr/>
      <dgm:t>
        <a:bodyPr/>
        <a:lstStyle/>
        <a:p>
          <a:r>
            <a:rPr lang="en-ZA" dirty="0"/>
            <a:t>An API wrapper is placed on the database, the CRUD Controller, which allows for logical queries of the database, independent of structure</a:t>
          </a:r>
        </a:p>
      </dgm:t>
    </dgm:pt>
    <dgm:pt modelId="{29A63523-26A5-4212-A705-2A2623E947BA}" type="parTrans" cxnId="{47706CC8-0649-4A89-B58A-8F89DB5C833D}">
      <dgm:prSet/>
      <dgm:spPr/>
      <dgm:t>
        <a:bodyPr/>
        <a:lstStyle/>
        <a:p>
          <a:endParaRPr lang="en-ZA"/>
        </a:p>
      </dgm:t>
    </dgm:pt>
    <dgm:pt modelId="{95D3B2F3-58B3-4A59-B7FB-DEC9B4A582A9}" type="sibTrans" cxnId="{47706CC8-0649-4A89-B58A-8F89DB5C833D}">
      <dgm:prSet/>
      <dgm:spPr/>
      <dgm:t>
        <a:bodyPr/>
        <a:lstStyle/>
        <a:p>
          <a:endParaRPr lang="en-ZA"/>
        </a:p>
      </dgm:t>
    </dgm:pt>
    <dgm:pt modelId="{41C9A6AE-7B29-49BD-8892-07B864D44ECF}" type="pres">
      <dgm:prSet presAssocID="{5985D2F5-9202-430C-9947-59B7C97D6E0E}" presName="Name0" presStyleCnt="0">
        <dgm:presLayoutVars>
          <dgm:dir/>
          <dgm:animLvl val="lvl"/>
          <dgm:resizeHandles val="exact"/>
        </dgm:presLayoutVars>
      </dgm:prSet>
      <dgm:spPr/>
    </dgm:pt>
    <dgm:pt modelId="{823C8633-3A1D-462A-9AFA-35C1C85C06B3}" type="pres">
      <dgm:prSet presAssocID="{ECD26BD2-B400-4C74-AC68-28BD4C4DD8EA}" presName="composite" presStyleCnt="0"/>
      <dgm:spPr/>
    </dgm:pt>
    <dgm:pt modelId="{E3C3FF3C-11ED-4208-B979-9874813FF9D9}" type="pres">
      <dgm:prSet presAssocID="{ECD26BD2-B400-4C74-AC68-28BD4C4DD8EA}" presName="parTx" presStyleLbl="alignNode1" presStyleIdx="0" presStyleCnt="3">
        <dgm:presLayoutVars>
          <dgm:chMax val="0"/>
          <dgm:chPref val="0"/>
          <dgm:bulletEnabled val="1"/>
        </dgm:presLayoutVars>
      </dgm:prSet>
      <dgm:spPr/>
    </dgm:pt>
    <dgm:pt modelId="{CB557306-A25E-40E1-A783-32AAC31FFBE0}" type="pres">
      <dgm:prSet presAssocID="{ECD26BD2-B400-4C74-AC68-28BD4C4DD8EA}" presName="desTx" presStyleLbl="alignAccFollowNode1" presStyleIdx="0" presStyleCnt="3">
        <dgm:presLayoutVars>
          <dgm:bulletEnabled val="1"/>
        </dgm:presLayoutVars>
      </dgm:prSet>
      <dgm:spPr/>
    </dgm:pt>
    <dgm:pt modelId="{B8A791AE-D6A3-4887-B0F6-BC5DCD269B0F}" type="pres">
      <dgm:prSet presAssocID="{4B497AE4-C31A-4F46-939C-AFCC2C622D51}" presName="space" presStyleCnt="0"/>
      <dgm:spPr/>
    </dgm:pt>
    <dgm:pt modelId="{27B1088F-10FE-460C-BB35-D54C245CCBEA}" type="pres">
      <dgm:prSet presAssocID="{375279B0-6AF8-4192-8C1F-A0040CDA1BE5}" presName="composite" presStyleCnt="0"/>
      <dgm:spPr/>
    </dgm:pt>
    <dgm:pt modelId="{B69D0C1B-F1FB-4CF1-9561-40A5C81B27B1}" type="pres">
      <dgm:prSet presAssocID="{375279B0-6AF8-4192-8C1F-A0040CDA1BE5}" presName="parTx" presStyleLbl="alignNode1" presStyleIdx="1" presStyleCnt="3">
        <dgm:presLayoutVars>
          <dgm:chMax val="0"/>
          <dgm:chPref val="0"/>
          <dgm:bulletEnabled val="1"/>
        </dgm:presLayoutVars>
      </dgm:prSet>
      <dgm:spPr/>
    </dgm:pt>
    <dgm:pt modelId="{1BD4C56E-B743-4705-ACD4-FC7CEA230F38}" type="pres">
      <dgm:prSet presAssocID="{375279B0-6AF8-4192-8C1F-A0040CDA1BE5}" presName="desTx" presStyleLbl="alignAccFollowNode1" presStyleIdx="1" presStyleCnt="3" custLinFactNeighborY="0">
        <dgm:presLayoutVars>
          <dgm:bulletEnabled val="1"/>
        </dgm:presLayoutVars>
      </dgm:prSet>
      <dgm:spPr/>
    </dgm:pt>
    <dgm:pt modelId="{194C7B71-879B-48D4-A23E-B33E7F97DA65}" type="pres">
      <dgm:prSet presAssocID="{30913041-06E7-4EE3-AB6A-CB653831EF56}" presName="space" presStyleCnt="0"/>
      <dgm:spPr/>
    </dgm:pt>
    <dgm:pt modelId="{810D888E-6E9E-4C0D-894E-025FCF3BD366}" type="pres">
      <dgm:prSet presAssocID="{94B92197-5BD4-4EF8-AED1-50E4B2DC152F}" presName="composite" presStyleCnt="0"/>
      <dgm:spPr/>
    </dgm:pt>
    <dgm:pt modelId="{7E4DDF1A-E984-4AC2-BD5F-29307440E518}" type="pres">
      <dgm:prSet presAssocID="{94B92197-5BD4-4EF8-AED1-50E4B2DC152F}" presName="parTx" presStyleLbl="alignNode1" presStyleIdx="2" presStyleCnt="3">
        <dgm:presLayoutVars>
          <dgm:chMax val="0"/>
          <dgm:chPref val="0"/>
          <dgm:bulletEnabled val="1"/>
        </dgm:presLayoutVars>
      </dgm:prSet>
      <dgm:spPr/>
    </dgm:pt>
    <dgm:pt modelId="{CFE2879C-3AFE-4546-8712-90C53F0032F2}" type="pres">
      <dgm:prSet presAssocID="{94B92197-5BD4-4EF8-AED1-50E4B2DC152F}" presName="desTx" presStyleLbl="alignAccFollowNode1" presStyleIdx="2" presStyleCnt="3">
        <dgm:presLayoutVars>
          <dgm:bulletEnabled val="1"/>
        </dgm:presLayoutVars>
      </dgm:prSet>
      <dgm:spPr/>
    </dgm:pt>
  </dgm:ptLst>
  <dgm:cxnLst>
    <dgm:cxn modelId="{0BF37D09-4E56-42AC-9C55-B2DF93B54351}" srcId="{375279B0-6AF8-4192-8C1F-A0040CDA1BE5}" destId="{E777BB35-F11F-4D40-AE24-BF8E64C70D91}" srcOrd="0" destOrd="0" parTransId="{CE149939-56E0-432E-9F74-EC2AAAE82E84}" sibTransId="{795D707F-4FD4-489D-9BD4-EE530C898509}"/>
    <dgm:cxn modelId="{087BCC0E-E6DA-4478-B53D-38058459B46D}" type="presOf" srcId="{375279B0-6AF8-4192-8C1F-A0040CDA1BE5}" destId="{B69D0C1B-F1FB-4CF1-9561-40A5C81B27B1}" srcOrd="0" destOrd="0" presId="urn:microsoft.com/office/officeart/2005/8/layout/hList1"/>
    <dgm:cxn modelId="{9079F029-8139-4FC6-8FA6-0C9EDF31287E}" srcId="{375279B0-6AF8-4192-8C1F-A0040CDA1BE5}" destId="{948B5FA1-E776-427C-89B7-0A05B2710EC8}" srcOrd="1" destOrd="0" parTransId="{D66D83FA-3CA5-4211-878C-307D83E81EB2}" sibTransId="{3EA1A578-9CE9-4164-B8BB-1EC843967395}"/>
    <dgm:cxn modelId="{011A292B-7737-4783-957B-F7A67ED248C5}" type="presOf" srcId="{E777BB35-F11F-4D40-AE24-BF8E64C70D91}" destId="{1BD4C56E-B743-4705-ACD4-FC7CEA230F38}" srcOrd="0" destOrd="0" presId="urn:microsoft.com/office/officeart/2005/8/layout/hList1"/>
    <dgm:cxn modelId="{DD4D632D-0A93-4798-ABCF-15072EA45846}" type="presOf" srcId="{948B5FA1-E776-427C-89B7-0A05B2710EC8}" destId="{1BD4C56E-B743-4705-ACD4-FC7CEA230F38}" srcOrd="0" destOrd="1" presId="urn:microsoft.com/office/officeart/2005/8/layout/hList1"/>
    <dgm:cxn modelId="{0A8EFA30-CB0C-4B53-A428-08575C2010BF}" srcId="{5985D2F5-9202-430C-9947-59B7C97D6E0E}" destId="{375279B0-6AF8-4192-8C1F-A0040CDA1BE5}" srcOrd="1" destOrd="0" parTransId="{025EF6A7-0490-4DD9-A599-D5E9FDE764E2}" sibTransId="{30913041-06E7-4EE3-AB6A-CB653831EF56}"/>
    <dgm:cxn modelId="{BC9FD551-F03A-4938-AF3C-B00FA27916EE}" srcId="{ECD26BD2-B400-4C74-AC68-28BD4C4DD8EA}" destId="{1C56FF20-8E2C-4CB8-8B27-406CF153FA04}" srcOrd="0" destOrd="0" parTransId="{6E5D0FE7-5A21-49EC-B8F7-5FBC5D07C6DA}" sibTransId="{7D6BEB66-920C-4268-892B-6A86BBEBF682}"/>
    <dgm:cxn modelId="{07E34B54-68BF-401F-AD3A-A2E9E587FE2C}" srcId="{ECD26BD2-B400-4C74-AC68-28BD4C4DD8EA}" destId="{975E21A8-C469-45B9-8D55-D378A4E4F9EB}" srcOrd="1" destOrd="0" parTransId="{8C87FD73-D5A5-4D00-BDFD-F5E0044FD22C}" sibTransId="{8CCAD3FF-034A-4E4B-82BE-E0E4EC12E14C}"/>
    <dgm:cxn modelId="{889F298B-8CD8-4FE4-A1D7-142EAEB66EE2}" srcId="{5985D2F5-9202-430C-9947-59B7C97D6E0E}" destId="{94B92197-5BD4-4EF8-AED1-50E4B2DC152F}" srcOrd="2" destOrd="0" parTransId="{94B2E8F5-8550-4C63-B0F0-753DD08928A4}" sibTransId="{8DF63D81-CE39-40A7-9750-61359FEA14FE}"/>
    <dgm:cxn modelId="{37D20294-5B7D-4CCB-9C17-7A3B287C9C7C}" srcId="{5985D2F5-9202-430C-9947-59B7C97D6E0E}" destId="{ECD26BD2-B400-4C74-AC68-28BD4C4DD8EA}" srcOrd="0" destOrd="0" parTransId="{AF59C988-E6D7-4739-B1EA-AC4AB8F4C80F}" sibTransId="{4B497AE4-C31A-4F46-939C-AFCC2C622D51}"/>
    <dgm:cxn modelId="{F7905B95-DDB5-48B9-9B61-8FE3E20527DB}" srcId="{94B92197-5BD4-4EF8-AED1-50E4B2DC152F}" destId="{794C60DF-1D08-4D7D-B5B2-0ACFD8762F3D}" srcOrd="0" destOrd="0" parTransId="{4F2E0478-459D-43F5-B3A0-5DAF231B1873}" sibTransId="{EDC79A7E-6A57-4656-A3F8-E2CAD4A80CE7}"/>
    <dgm:cxn modelId="{FEF877A1-AFC8-4EF6-AE45-6D1A3DBA1BB7}" type="presOf" srcId="{ECD26BD2-B400-4C74-AC68-28BD4C4DD8EA}" destId="{E3C3FF3C-11ED-4208-B979-9874813FF9D9}" srcOrd="0" destOrd="0" presId="urn:microsoft.com/office/officeart/2005/8/layout/hList1"/>
    <dgm:cxn modelId="{D3F691B3-383E-435D-985D-7664FB94B826}" type="presOf" srcId="{F5627577-8598-49B0-8D4C-CD19679F0F5A}" destId="{CFE2879C-3AFE-4546-8712-90C53F0032F2}" srcOrd="0" destOrd="1" presId="urn:microsoft.com/office/officeart/2005/8/layout/hList1"/>
    <dgm:cxn modelId="{0DC083C6-D649-4B95-95B9-C8F954F394D6}" type="presOf" srcId="{94B92197-5BD4-4EF8-AED1-50E4B2DC152F}" destId="{7E4DDF1A-E984-4AC2-BD5F-29307440E518}" srcOrd="0" destOrd="0" presId="urn:microsoft.com/office/officeart/2005/8/layout/hList1"/>
    <dgm:cxn modelId="{47706CC8-0649-4A89-B58A-8F89DB5C833D}" srcId="{94B92197-5BD4-4EF8-AED1-50E4B2DC152F}" destId="{F5627577-8598-49B0-8D4C-CD19679F0F5A}" srcOrd="1" destOrd="0" parTransId="{29A63523-26A5-4212-A705-2A2623E947BA}" sibTransId="{95D3B2F3-58B3-4A59-B7FB-DEC9B4A582A9}"/>
    <dgm:cxn modelId="{519BFCDE-DAAD-4EA5-91B7-0CF319F3C599}" type="presOf" srcId="{794C60DF-1D08-4D7D-B5B2-0ACFD8762F3D}" destId="{CFE2879C-3AFE-4546-8712-90C53F0032F2}" srcOrd="0" destOrd="0" presId="urn:microsoft.com/office/officeart/2005/8/layout/hList1"/>
    <dgm:cxn modelId="{149C83E4-B06C-41C8-9B7A-B059F30A136B}" type="presOf" srcId="{5985D2F5-9202-430C-9947-59B7C97D6E0E}" destId="{41C9A6AE-7B29-49BD-8892-07B864D44ECF}" srcOrd="0" destOrd="0" presId="urn:microsoft.com/office/officeart/2005/8/layout/hList1"/>
    <dgm:cxn modelId="{653F14EA-523A-42D4-8F76-2384D5235092}" type="presOf" srcId="{975E21A8-C469-45B9-8D55-D378A4E4F9EB}" destId="{CB557306-A25E-40E1-A783-32AAC31FFBE0}" srcOrd="0" destOrd="1" presId="urn:microsoft.com/office/officeart/2005/8/layout/hList1"/>
    <dgm:cxn modelId="{555B73F8-6D63-4653-AA6C-5299D07E4824}" type="presOf" srcId="{1C56FF20-8E2C-4CB8-8B27-406CF153FA04}" destId="{CB557306-A25E-40E1-A783-32AAC31FFBE0}" srcOrd="0" destOrd="0" presId="urn:microsoft.com/office/officeart/2005/8/layout/hList1"/>
    <dgm:cxn modelId="{FB758A1B-8B25-4CCF-A852-0CB4DCE3E652}" type="presParOf" srcId="{41C9A6AE-7B29-49BD-8892-07B864D44ECF}" destId="{823C8633-3A1D-462A-9AFA-35C1C85C06B3}" srcOrd="0" destOrd="0" presId="urn:microsoft.com/office/officeart/2005/8/layout/hList1"/>
    <dgm:cxn modelId="{65CED987-7B62-48FA-95F6-3989C7BF25BB}" type="presParOf" srcId="{823C8633-3A1D-462A-9AFA-35C1C85C06B3}" destId="{E3C3FF3C-11ED-4208-B979-9874813FF9D9}" srcOrd="0" destOrd="0" presId="urn:microsoft.com/office/officeart/2005/8/layout/hList1"/>
    <dgm:cxn modelId="{4D39BF5B-2658-4C77-9A98-33EC88C8BD2A}" type="presParOf" srcId="{823C8633-3A1D-462A-9AFA-35C1C85C06B3}" destId="{CB557306-A25E-40E1-A783-32AAC31FFBE0}" srcOrd="1" destOrd="0" presId="urn:microsoft.com/office/officeart/2005/8/layout/hList1"/>
    <dgm:cxn modelId="{FE212A14-12AC-4A9D-AEF4-12AE390A6B81}" type="presParOf" srcId="{41C9A6AE-7B29-49BD-8892-07B864D44ECF}" destId="{B8A791AE-D6A3-4887-B0F6-BC5DCD269B0F}" srcOrd="1" destOrd="0" presId="urn:microsoft.com/office/officeart/2005/8/layout/hList1"/>
    <dgm:cxn modelId="{2BAADD5D-E2FC-4E91-A398-CC1D38E66150}" type="presParOf" srcId="{41C9A6AE-7B29-49BD-8892-07B864D44ECF}" destId="{27B1088F-10FE-460C-BB35-D54C245CCBEA}" srcOrd="2" destOrd="0" presId="urn:microsoft.com/office/officeart/2005/8/layout/hList1"/>
    <dgm:cxn modelId="{A4572F73-87ED-45A8-8803-E0EEEA6450EB}" type="presParOf" srcId="{27B1088F-10FE-460C-BB35-D54C245CCBEA}" destId="{B69D0C1B-F1FB-4CF1-9561-40A5C81B27B1}" srcOrd="0" destOrd="0" presId="urn:microsoft.com/office/officeart/2005/8/layout/hList1"/>
    <dgm:cxn modelId="{6047235F-6491-4C5C-B2FA-5AD4DB5F48B2}" type="presParOf" srcId="{27B1088F-10FE-460C-BB35-D54C245CCBEA}" destId="{1BD4C56E-B743-4705-ACD4-FC7CEA230F38}" srcOrd="1" destOrd="0" presId="urn:microsoft.com/office/officeart/2005/8/layout/hList1"/>
    <dgm:cxn modelId="{2F08D1B4-826A-4DE7-9455-3F19F6CA207F}" type="presParOf" srcId="{41C9A6AE-7B29-49BD-8892-07B864D44ECF}" destId="{194C7B71-879B-48D4-A23E-B33E7F97DA65}" srcOrd="3" destOrd="0" presId="urn:microsoft.com/office/officeart/2005/8/layout/hList1"/>
    <dgm:cxn modelId="{E10CEAB8-E705-4E7F-AE8F-7792D437A76A}" type="presParOf" srcId="{41C9A6AE-7B29-49BD-8892-07B864D44ECF}" destId="{810D888E-6E9E-4C0D-894E-025FCF3BD366}" srcOrd="4" destOrd="0" presId="urn:microsoft.com/office/officeart/2005/8/layout/hList1"/>
    <dgm:cxn modelId="{CF970268-C5E9-4703-B3F6-2158EB905C80}" type="presParOf" srcId="{810D888E-6E9E-4C0D-894E-025FCF3BD366}" destId="{7E4DDF1A-E984-4AC2-BD5F-29307440E518}" srcOrd="0" destOrd="0" presId="urn:microsoft.com/office/officeart/2005/8/layout/hList1"/>
    <dgm:cxn modelId="{17F938DD-43D9-448F-9E15-A0BBF1BCD5F3}" type="presParOf" srcId="{810D888E-6E9E-4C0D-894E-025FCF3BD366}" destId="{CFE2879C-3AFE-4546-8712-90C53F0032F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D82350-988C-40BA-A114-22E2A95F56CE}" type="doc">
      <dgm:prSet loTypeId="urn:diagrams.loki3.com/VaryingWidthList" loCatId="list" qsTypeId="urn:microsoft.com/office/officeart/2005/8/quickstyle/simple1" qsCatId="simple" csTypeId="urn:microsoft.com/office/officeart/2005/8/colors/accent1_2" csCatId="accent1" phldr="1"/>
      <dgm:spPr/>
    </dgm:pt>
    <dgm:pt modelId="{9B5C6736-AE80-4BAD-BC12-5D77505D4C2D}">
      <dgm:prSet phldrT="[Text]"/>
      <dgm:spPr/>
      <dgm:t>
        <a:bodyPr/>
        <a:lstStyle/>
        <a:p>
          <a:r>
            <a:rPr lang="en-ZA" dirty="0"/>
            <a:t>Low coupling between database and rest of the application</a:t>
          </a:r>
        </a:p>
      </dgm:t>
    </dgm:pt>
    <dgm:pt modelId="{D052C74A-1C18-4F05-90E8-783DACF927BB}" type="parTrans" cxnId="{1ACA954E-EE91-4773-85A8-CE3B23399D51}">
      <dgm:prSet/>
      <dgm:spPr/>
      <dgm:t>
        <a:bodyPr/>
        <a:lstStyle/>
        <a:p>
          <a:endParaRPr lang="en-ZA"/>
        </a:p>
      </dgm:t>
    </dgm:pt>
    <dgm:pt modelId="{8440255B-1234-48A7-9939-EB7039AA1A33}" type="sibTrans" cxnId="{1ACA954E-EE91-4773-85A8-CE3B23399D51}">
      <dgm:prSet/>
      <dgm:spPr/>
      <dgm:t>
        <a:bodyPr/>
        <a:lstStyle/>
        <a:p>
          <a:endParaRPr lang="en-ZA"/>
        </a:p>
      </dgm:t>
    </dgm:pt>
    <dgm:pt modelId="{4686C72C-C8DB-4DFA-836C-D5874D609982}">
      <dgm:prSet phldrT="[Text]"/>
      <dgm:spPr/>
      <dgm:t>
        <a:bodyPr/>
        <a:lstStyle/>
        <a:p>
          <a:r>
            <a:rPr lang="en-ZA" dirty="0"/>
            <a:t>Easily integrates with other outside subsystems</a:t>
          </a:r>
        </a:p>
      </dgm:t>
    </dgm:pt>
    <dgm:pt modelId="{B172750D-D8BF-4204-AFA4-0D24EFAB6515}" type="parTrans" cxnId="{2B992E81-C3F6-4034-A6BF-D2A73D03CE51}">
      <dgm:prSet/>
      <dgm:spPr/>
      <dgm:t>
        <a:bodyPr/>
        <a:lstStyle/>
        <a:p>
          <a:endParaRPr lang="en-ZA"/>
        </a:p>
      </dgm:t>
    </dgm:pt>
    <dgm:pt modelId="{DB229CDD-598D-4713-99E3-AD05BC3B4D8D}" type="sibTrans" cxnId="{2B992E81-C3F6-4034-A6BF-D2A73D03CE51}">
      <dgm:prSet/>
      <dgm:spPr/>
      <dgm:t>
        <a:bodyPr/>
        <a:lstStyle/>
        <a:p>
          <a:endParaRPr lang="en-ZA"/>
        </a:p>
      </dgm:t>
    </dgm:pt>
    <dgm:pt modelId="{B4A3186C-01B1-4FEE-826D-4A43FA14B772}">
      <dgm:prSet phldrT="[Text]"/>
      <dgm:spPr/>
      <dgm:t>
        <a:bodyPr/>
        <a:lstStyle/>
        <a:p>
          <a:r>
            <a:rPr lang="en-ZA" dirty="0"/>
            <a:t>Allows for easy standardization across application and avoids re-definition</a:t>
          </a:r>
        </a:p>
      </dgm:t>
    </dgm:pt>
    <dgm:pt modelId="{D0B10162-D1FE-46C1-8911-A1D76BEFFD13}" type="parTrans" cxnId="{ADC22AA0-0147-4060-8924-661585B09CA0}">
      <dgm:prSet/>
      <dgm:spPr/>
      <dgm:t>
        <a:bodyPr/>
        <a:lstStyle/>
        <a:p>
          <a:endParaRPr lang="en-ZA"/>
        </a:p>
      </dgm:t>
    </dgm:pt>
    <dgm:pt modelId="{C071A59C-FAAB-4D83-BBA1-A18AE4E51A4D}" type="sibTrans" cxnId="{ADC22AA0-0147-4060-8924-661585B09CA0}">
      <dgm:prSet/>
      <dgm:spPr/>
      <dgm:t>
        <a:bodyPr/>
        <a:lstStyle/>
        <a:p>
          <a:endParaRPr lang="en-ZA"/>
        </a:p>
      </dgm:t>
    </dgm:pt>
    <dgm:pt modelId="{8C59CE99-AF52-4D2F-8258-1CD8FA6FA1C9}" type="pres">
      <dgm:prSet presAssocID="{B5D82350-988C-40BA-A114-22E2A95F56CE}" presName="Name0" presStyleCnt="0">
        <dgm:presLayoutVars>
          <dgm:resizeHandles/>
        </dgm:presLayoutVars>
      </dgm:prSet>
      <dgm:spPr/>
    </dgm:pt>
    <dgm:pt modelId="{C4F996D5-9228-4F9D-8D44-C832076F705C}" type="pres">
      <dgm:prSet presAssocID="{9B5C6736-AE80-4BAD-BC12-5D77505D4C2D}" presName="text" presStyleLbl="node1" presStyleIdx="0" presStyleCnt="3">
        <dgm:presLayoutVars>
          <dgm:bulletEnabled val="1"/>
        </dgm:presLayoutVars>
      </dgm:prSet>
      <dgm:spPr/>
    </dgm:pt>
    <dgm:pt modelId="{38D5055B-1E95-445A-A43E-99D42113D00E}" type="pres">
      <dgm:prSet presAssocID="{8440255B-1234-48A7-9939-EB7039AA1A33}" presName="space" presStyleCnt="0"/>
      <dgm:spPr/>
    </dgm:pt>
    <dgm:pt modelId="{C672A320-8FAE-407B-A3A7-F36E0443EB5E}" type="pres">
      <dgm:prSet presAssocID="{4686C72C-C8DB-4DFA-836C-D5874D609982}" presName="text" presStyleLbl="node1" presStyleIdx="1" presStyleCnt="3">
        <dgm:presLayoutVars>
          <dgm:bulletEnabled val="1"/>
        </dgm:presLayoutVars>
      </dgm:prSet>
      <dgm:spPr/>
    </dgm:pt>
    <dgm:pt modelId="{B588D1BE-EF6D-4E78-9C2F-64B1599E4214}" type="pres">
      <dgm:prSet presAssocID="{DB229CDD-598D-4713-99E3-AD05BC3B4D8D}" presName="space" presStyleCnt="0"/>
      <dgm:spPr/>
    </dgm:pt>
    <dgm:pt modelId="{8C689B67-0985-4F48-AC88-BF58AFC3D222}" type="pres">
      <dgm:prSet presAssocID="{B4A3186C-01B1-4FEE-826D-4A43FA14B772}" presName="text" presStyleLbl="node1" presStyleIdx="2" presStyleCnt="3">
        <dgm:presLayoutVars>
          <dgm:bulletEnabled val="1"/>
        </dgm:presLayoutVars>
      </dgm:prSet>
      <dgm:spPr/>
    </dgm:pt>
  </dgm:ptLst>
  <dgm:cxnLst>
    <dgm:cxn modelId="{A61F8600-4A01-46DA-A3BA-6D167D66A6F8}" type="presOf" srcId="{4686C72C-C8DB-4DFA-836C-D5874D609982}" destId="{C672A320-8FAE-407B-A3A7-F36E0443EB5E}" srcOrd="0" destOrd="0" presId="urn:diagrams.loki3.com/VaryingWidthList"/>
    <dgm:cxn modelId="{77A4B438-6363-4822-829E-74347C746923}" type="presOf" srcId="{B4A3186C-01B1-4FEE-826D-4A43FA14B772}" destId="{8C689B67-0985-4F48-AC88-BF58AFC3D222}" srcOrd="0" destOrd="0" presId="urn:diagrams.loki3.com/VaryingWidthList"/>
    <dgm:cxn modelId="{1ACA954E-EE91-4773-85A8-CE3B23399D51}" srcId="{B5D82350-988C-40BA-A114-22E2A95F56CE}" destId="{9B5C6736-AE80-4BAD-BC12-5D77505D4C2D}" srcOrd="0" destOrd="0" parTransId="{D052C74A-1C18-4F05-90E8-783DACF927BB}" sibTransId="{8440255B-1234-48A7-9939-EB7039AA1A33}"/>
    <dgm:cxn modelId="{2B992E81-C3F6-4034-A6BF-D2A73D03CE51}" srcId="{B5D82350-988C-40BA-A114-22E2A95F56CE}" destId="{4686C72C-C8DB-4DFA-836C-D5874D609982}" srcOrd="1" destOrd="0" parTransId="{B172750D-D8BF-4204-AFA4-0D24EFAB6515}" sibTransId="{DB229CDD-598D-4713-99E3-AD05BC3B4D8D}"/>
    <dgm:cxn modelId="{3630BC92-14C7-4251-BB6E-E7C5980EAC4D}" type="presOf" srcId="{9B5C6736-AE80-4BAD-BC12-5D77505D4C2D}" destId="{C4F996D5-9228-4F9D-8D44-C832076F705C}" srcOrd="0" destOrd="0" presId="urn:diagrams.loki3.com/VaryingWidthList"/>
    <dgm:cxn modelId="{ADC22AA0-0147-4060-8924-661585B09CA0}" srcId="{B5D82350-988C-40BA-A114-22E2A95F56CE}" destId="{B4A3186C-01B1-4FEE-826D-4A43FA14B772}" srcOrd="2" destOrd="0" parTransId="{D0B10162-D1FE-46C1-8911-A1D76BEFFD13}" sibTransId="{C071A59C-FAAB-4D83-BBA1-A18AE4E51A4D}"/>
    <dgm:cxn modelId="{84C183C0-0E56-400A-A4C2-9D9A920F544D}" type="presOf" srcId="{B5D82350-988C-40BA-A114-22E2A95F56CE}" destId="{8C59CE99-AF52-4D2F-8258-1CD8FA6FA1C9}" srcOrd="0" destOrd="0" presId="urn:diagrams.loki3.com/VaryingWidthList"/>
    <dgm:cxn modelId="{704A8083-C0CA-4154-ACC2-8837E6D73CD9}" type="presParOf" srcId="{8C59CE99-AF52-4D2F-8258-1CD8FA6FA1C9}" destId="{C4F996D5-9228-4F9D-8D44-C832076F705C}" srcOrd="0" destOrd="0" presId="urn:diagrams.loki3.com/VaryingWidthList"/>
    <dgm:cxn modelId="{C8F6A919-C292-4273-B224-3D7574F6C28A}" type="presParOf" srcId="{8C59CE99-AF52-4D2F-8258-1CD8FA6FA1C9}" destId="{38D5055B-1E95-445A-A43E-99D42113D00E}" srcOrd="1" destOrd="0" presId="urn:diagrams.loki3.com/VaryingWidthList"/>
    <dgm:cxn modelId="{633553DE-57CE-4439-9B08-2D51C87B51F7}" type="presParOf" srcId="{8C59CE99-AF52-4D2F-8258-1CD8FA6FA1C9}" destId="{C672A320-8FAE-407B-A3A7-F36E0443EB5E}" srcOrd="2" destOrd="0" presId="urn:diagrams.loki3.com/VaryingWidthList"/>
    <dgm:cxn modelId="{396F4D56-B852-45BA-B0F9-550AFEAD1F23}" type="presParOf" srcId="{8C59CE99-AF52-4D2F-8258-1CD8FA6FA1C9}" destId="{B588D1BE-EF6D-4E78-9C2F-64B1599E4214}" srcOrd="3" destOrd="0" presId="urn:diagrams.loki3.com/VaryingWidthList"/>
    <dgm:cxn modelId="{B6F2DA43-1679-4C00-BC55-F110A77A1C91}" type="presParOf" srcId="{8C59CE99-AF52-4D2F-8258-1CD8FA6FA1C9}" destId="{8C689B67-0985-4F48-AC88-BF58AFC3D222}"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0F499F-69BC-4137-B913-D828DC39D91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ZA"/>
        </a:p>
      </dgm:t>
    </dgm:pt>
    <dgm:pt modelId="{5A15204B-1D6B-441C-A330-7B476D13D471}">
      <dgm:prSet phldrT="[Text]"/>
      <dgm:spPr/>
      <dgm:t>
        <a:bodyPr/>
        <a:lstStyle/>
        <a:p>
          <a:r>
            <a:rPr lang="en-ZA" b="0" i="0" u="none" dirty="0"/>
            <a:t>Extendibility</a:t>
          </a:r>
          <a:endParaRPr lang="en-ZA" dirty="0"/>
        </a:p>
      </dgm:t>
    </dgm:pt>
    <dgm:pt modelId="{CD54FE75-F6AB-42AB-9F1F-B16D4C45F0D3}" type="parTrans" cxnId="{10078737-1AEF-4CFB-A0B2-4B944CE09553}">
      <dgm:prSet/>
      <dgm:spPr/>
      <dgm:t>
        <a:bodyPr/>
        <a:lstStyle/>
        <a:p>
          <a:endParaRPr lang="en-ZA"/>
        </a:p>
      </dgm:t>
    </dgm:pt>
    <dgm:pt modelId="{F1981864-D928-461F-AE11-567F99845FE4}" type="sibTrans" cxnId="{10078737-1AEF-4CFB-A0B2-4B944CE09553}">
      <dgm:prSet/>
      <dgm:spPr/>
      <dgm:t>
        <a:bodyPr/>
        <a:lstStyle/>
        <a:p>
          <a:endParaRPr lang="en-ZA"/>
        </a:p>
      </dgm:t>
    </dgm:pt>
    <dgm:pt modelId="{8AA063AB-A35C-4E90-BC53-D7D571EFE54A}">
      <dgm:prSet phldrT="[Text]"/>
      <dgm:spPr/>
      <dgm:t>
        <a:bodyPr/>
        <a:lstStyle/>
        <a:p>
          <a:r>
            <a:rPr lang="en-ZA" dirty="0"/>
            <a:t>The use of Shared Logic (essentially a </a:t>
          </a:r>
          <a:r>
            <a:rPr lang="en-ZA" dirty="0" err="1"/>
            <a:t>mixin</a:t>
          </a:r>
          <a:r>
            <a:rPr lang="en-ZA" dirty="0"/>
            <a:t> class) allows for easy extending of our interfaces to the outside world, complying to our standards and with all the shared functionality available that the other layers have</a:t>
          </a:r>
        </a:p>
      </dgm:t>
    </dgm:pt>
    <dgm:pt modelId="{293D2076-8149-4711-927B-286C40341A30}" type="parTrans" cxnId="{A5C11142-FEFD-4091-943E-1046853E0869}">
      <dgm:prSet/>
      <dgm:spPr/>
      <dgm:t>
        <a:bodyPr/>
        <a:lstStyle/>
        <a:p>
          <a:endParaRPr lang="en-ZA"/>
        </a:p>
      </dgm:t>
    </dgm:pt>
    <dgm:pt modelId="{F958FBF7-6A28-461F-9E00-24E434CCDC96}" type="sibTrans" cxnId="{A5C11142-FEFD-4091-943E-1046853E0869}">
      <dgm:prSet/>
      <dgm:spPr/>
      <dgm:t>
        <a:bodyPr/>
        <a:lstStyle/>
        <a:p>
          <a:endParaRPr lang="en-ZA"/>
        </a:p>
      </dgm:t>
    </dgm:pt>
    <dgm:pt modelId="{1B7B8A13-B78D-4201-A9E6-17889CE5DAF4}">
      <dgm:prSet phldrT="[Text]"/>
      <dgm:spPr/>
      <dgm:t>
        <a:bodyPr/>
        <a:lstStyle/>
        <a:p>
          <a:r>
            <a:rPr lang="en-ZA" b="0" i="0" u="none" dirty="0"/>
            <a:t>Graphical User Interface</a:t>
          </a:r>
          <a:endParaRPr lang="en-ZA" dirty="0"/>
        </a:p>
      </dgm:t>
    </dgm:pt>
    <dgm:pt modelId="{04DE7960-DE62-465D-9640-01ED4E4E8223}" type="parTrans" cxnId="{C3A1AD88-B9C9-430F-B7A8-811AF9C87C61}">
      <dgm:prSet/>
      <dgm:spPr/>
      <dgm:t>
        <a:bodyPr/>
        <a:lstStyle/>
        <a:p>
          <a:endParaRPr lang="en-ZA"/>
        </a:p>
      </dgm:t>
    </dgm:pt>
    <dgm:pt modelId="{786EE9C8-C3A9-4ADE-BBA7-9C1E653A4F85}" type="sibTrans" cxnId="{C3A1AD88-B9C9-430F-B7A8-811AF9C87C61}">
      <dgm:prSet/>
      <dgm:spPr/>
      <dgm:t>
        <a:bodyPr/>
        <a:lstStyle/>
        <a:p>
          <a:endParaRPr lang="en-ZA"/>
        </a:p>
      </dgm:t>
    </dgm:pt>
    <dgm:pt modelId="{253EFC93-DA69-47A8-8007-3366E75A5724}">
      <dgm:prSet phldrT="[Text]"/>
      <dgm:spPr/>
      <dgm:t>
        <a:bodyPr/>
        <a:lstStyle/>
        <a:p>
          <a:r>
            <a:rPr lang="en-ZA" dirty="0"/>
            <a:t>The use of Ionic and, later, Electron will ensure that our user interfaces are slick and understandable, with the focus first being on UX and then UI, ensuring user understanding comes first</a:t>
          </a:r>
        </a:p>
      </dgm:t>
    </dgm:pt>
    <dgm:pt modelId="{A308463B-3BCA-467C-A6FC-44E4E7D0116D}" type="parTrans" cxnId="{1FEEFFF4-3EF6-40F6-A5C3-B80993A4E1ED}">
      <dgm:prSet/>
      <dgm:spPr/>
      <dgm:t>
        <a:bodyPr/>
        <a:lstStyle/>
        <a:p>
          <a:endParaRPr lang="en-ZA"/>
        </a:p>
      </dgm:t>
    </dgm:pt>
    <dgm:pt modelId="{83FEB305-8EA3-4BF2-B81D-EFB5A3BB36B7}" type="sibTrans" cxnId="{1FEEFFF4-3EF6-40F6-A5C3-B80993A4E1ED}">
      <dgm:prSet/>
      <dgm:spPr/>
      <dgm:t>
        <a:bodyPr/>
        <a:lstStyle/>
        <a:p>
          <a:endParaRPr lang="en-ZA"/>
        </a:p>
      </dgm:t>
    </dgm:pt>
    <dgm:pt modelId="{AD9D2F0D-2E39-48C7-B037-04BF622405E6}" type="pres">
      <dgm:prSet presAssocID="{380F499F-69BC-4137-B913-D828DC39D912}" presName="linear" presStyleCnt="0">
        <dgm:presLayoutVars>
          <dgm:animLvl val="lvl"/>
          <dgm:resizeHandles val="exact"/>
        </dgm:presLayoutVars>
      </dgm:prSet>
      <dgm:spPr/>
    </dgm:pt>
    <dgm:pt modelId="{BF4E2058-E2CB-445E-A3E6-E2D4EEB5051D}" type="pres">
      <dgm:prSet presAssocID="{5A15204B-1D6B-441C-A330-7B476D13D471}" presName="parentText" presStyleLbl="node1" presStyleIdx="0" presStyleCnt="2">
        <dgm:presLayoutVars>
          <dgm:chMax val="0"/>
          <dgm:bulletEnabled val="1"/>
        </dgm:presLayoutVars>
      </dgm:prSet>
      <dgm:spPr/>
    </dgm:pt>
    <dgm:pt modelId="{0D595B0E-41A6-4961-AE01-A6B1E3CE8B56}" type="pres">
      <dgm:prSet presAssocID="{5A15204B-1D6B-441C-A330-7B476D13D471}" presName="childText" presStyleLbl="revTx" presStyleIdx="0" presStyleCnt="2">
        <dgm:presLayoutVars>
          <dgm:bulletEnabled val="1"/>
        </dgm:presLayoutVars>
      </dgm:prSet>
      <dgm:spPr/>
    </dgm:pt>
    <dgm:pt modelId="{8D56FB40-63B4-4131-BDC4-36930D1D8C72}" type="pres">
      <dgm:prSet presAssocID="{1B7B8A13-B78D-4201-A9E6-17889CE5DAF4}" presName="parentText" presStyleLbl="node1" presStyleIdx="1" presStyleCnt="2">
        <dgm:presLayoutVars>
          <dgm:chMax val="0"/>
          <dgm:bulletEnabled val="1"/>
        </dgm:presLayoutVars>
      </dgm:prSet>
      <dgm:spPr/>
    </dgm:pt>
    <dgm:pt modelId="{58CF5A08-F2A5-411F-BA1E-55A0218AF55F}" type="pres">
      <dgm:prSet presAssocID="{1B7B8A13-B78D-4201-A9E6-17889CE5DAF4}" presName="childText" presStyleLbl="revTx" presStyleIdx="1" presStyleCnt="2">
        <dgm:presLayoutVars>
          <dgm:bulletEnabled val="1"/>
        </dgm:presLayoutVars>
      </dgm:prSet>
      <dgm:spPr/>
    </dgm:pt>
  </dgm:ptLst>
  <dgm:cxnLst>
    <dgm:cxn modelId="{5F343D1E-7F23-4BCC-B5F4-ADDDD6B6A930}" type="presOf" srcId="{380F499F-69BC-4137-B913-D828DC39D912}" destId="{AD9D2F0D-2E39-48C7-B037-04BF622405E6}" srcOrd="0" destOrd="0" presId="urn:microsoft.com/office/officeart/2005/8/layout/vList2"/>
    <dgm:cxn modelId="{10078737-1AEF-4CFB-A0B2-4B944CE09553}" srcId="{380F499F-69BC-4137-B913-D828DC39D912}" destId="{5A15204B-1D6B-441C-A330-7B476D13D471}" srcOrd="0" destOrd="0" parTransId="{CD54FE75-F6AB-42AB-9F1F-B16D4C45F0D3}" sibTransId="{F1981864-D928-461F-AE11-567F99845FE4}"/>
    <dgm:cxn modelId="{A5C11142-FEFD-4091-943E-1046853E0869}" srcId="{5A15204B-1D6B-441C-A330-7B476D13D471}" destId="{8AA063AB-A35C-4E90-BC53-D7D571EFE54A}" srcOrd="0" destOrd="0" parTransId="{293D2076-8149-4711-927B-286C40341A30}" sibTransId="{F958FBF7-6A28-461F-9E00-24E434CCDC96}"/>
    <dgm:cxn modelId="{35F9625A-A665-4DE9-8251-FA7B39D6B100}" type="presOf" srcId="{253EFC93-DA69-47A8-8007-3366E75A5724}" destId="{58CF5A08-F2A5-411F-BA1E-55A0218AF55F}" srcOrd="0" destOrd="0" presId="urn:microsoft.com/office/officeart/2005/8/layout/vList2"/>
    <dgm:cxn modelId="{C3A1AD88-B9C9-430F-B7A8-811AF9C87C61}" srcId="{380F499F-69BC-4137-B913-D828DC39D912}" destId="{1B7B8A13-B78D-4201-A9E6-17889CE5DAF4}" srcOrd="1" destOrd="0" parTransId="{04DE7960-DE62-465D-9640-01ED4E4E8223}" sibTransId="{786EE9C8-C3A9-4ADE-BBA7-9C1E653A4F85}"/>
    <dgm:cxn modelId="{DAE78DC8-4510-4A49-9114-BD668B1EF072}" type="presOf" srcId="{5A15204B-1D6B-441C-A330-7B476D13D471}" destId="{BF4E2058-E2CB-445E-A3E6-E2D4EEB5051D}" srcOrd="0" destOrd="0" presId="urn:microsoft.com/office/officeart/2005/8/layout/vList2"/>
    <dgm:cxn modelId="{F52A49CC-06BC-453B-8991-E608580902D0}" type="presOf" srcId="{8AA063AB-A35C-4E90-BC53-D7D571EFE54A}" destId="{0D595B0E-41A6-4961-AE01-A6B1E3CE8B56}" srcOrd="0" destOrd="0" presId="urn:microsoft.com/office/officeart/2005/8/layout/vList2"/>
    <dgm:cxn modelId="{C11695EA-E401-40CF-A6D2-D06410A0D49E}" type="presOf" srcId="{1B7B8A13-B78D-4201-A9E6-17889CE5DAF4}" destId="{8D56FB40-63B4-4131-BDC4-36930D1D8C72}" srcOrd="0" destOrd="0" presId="urn:microsoft.com/office/officeart/2005/8/layout/vList2"/>
    <dgm:cxn modelId="{1FEEFFF4-3EF6-40F6-A5C3-B80993A4E1ED}" srcId="{1B7B8A13-B78D-4201-A9E6-17889CE5DAF4}" destId="{253EFC93-DA69-47A8-8007-3366E75A5724}" srcOrd="0" destOrd="0" parTransId="{A308463B-3BCA-467C-A6FC-44E4E7D0116D}" sibTransId="{83FEB305-8EA3-4BF2-B81D-EFB5A3BB36B7}"/>
    <dgm:cxn modelId="{76843403-7698-43E8-83DA-A903A0E35BE5}" type="presParOf" srcId="{AD9D2F0D-2E39-48C7-B037-04BF622405E6}" destId="{BF4E2058-E2CB-445E-A3E6-E2D4EEB5051D}" srcOrd="0" destOrd="0" presId="urn:microsoft.com/office/officeart/2005/8/layout/vList2"/>
    <dgm:cxn modelId="{763FC9CB-D8FF-4B87-A9E2-B640CBCD2AB9}" type="presParOf" srcId="{AD9D2F0D-2E39-48C7-B037-04BF622405E6}" destId="{0D595B0E-41A6-4961-AE01-A6B1E3CE8B56}" srcOrd="1" destOrd="0" presId="urn:microsoft.com/office/officeart/2005/8/layout/vList2"/>
    <dgm:cxn modelId="{7B03B0F3-6CE9-4AEF-AEB6-66A650EBC85B}" type="presParOf" srcId="{AD9D2F0D-2E39-48C7-B037-04BF622405E6}" destId="{8D56FB40-63B4-4131-BDC4-36930D1D8C72}" srcOrd="2" destOrd="0" presId="urn:microsoft.com/office/officeart/2005/8/layout/vList2"/>
    <dgm:cxn modelId="{E697E7BB-E236-4433-A23A-17E24CE4A78B}" type="presParOf" srcId="{AD9D2F0D-2E39-48C7-B037-04BF622405E6}" destId="{58CF5A08-F2A5-411F-BA1E-55A0218AF55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80F499F-69BC-4137-B913-D828DC39D91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ZA"/>
        </a:p>
      </dgm:t>
    </dgm:pt>
    <dgm:pt modelId="{5A15204B-1D6B-441C-A330-7B476D13D471}">
      <dgm:prSet phldrT="[Text]"/>
      <dgm:spPr/>
      <dgm:t>
        <a:bodyPr/>
        <a:lstStyle/>
        <a:p>
          <a:r>
            <a:rPr lang="en-ZA" b="0" i="0" u="none" dirty="0"/>
            <a:t>Security</a:t>
          </a:r>
          <a:endParaRPr lang="en-ZA" dirty="0"/>
        </a:p>
      </dgm:t>
    </dgm:pt>
    <dgm:pt modelId="{CD54FE75-F6AB-42AB-9F1F-B16D4C45F0D3}" type="parTrans" cxnId="{10078737-1AEF-4CFB-A0B2-4B944CE09553}">
      <dgm:prSet/>
      <dgm:spPr/>
      <dgm:t>
        <a:bodyPr/>
        <a:lstStyle/>
        <a:p>
          <a:endParaRPr lang="en-ZA"/>
        </a:p>
      </dgm:t>
    </dgm:pt>
    <dgm:pt modelId="{F1981864-D928-461F-AE11-567F99845FE4}" type="sibTrans" cxnId="{10078737-1AEF-4CFB-A0B2-4B944CE09553}">
      <dgm:prSet/>
      <dgm:spPr/>
      <dgm:t>
        <a:bodyPr/>
        <a:lstStyle/>
        <a:p>
          <a:endParaRPr lang="en-ZA"/>
        </a:p>
      </dgm:t>
    </dgm:pt>
    <dgm:pt modelId="{8AA063AB-A35C-4E90-BC53-D7D571EFE54A}">
      <dgm:prSet phldrT="[Text]"/>
      <dgm:spPr/>
      <dgm:t>
        <a:bodyPr/>
        <a:lstStyle/>
        <a:p>
          <a:r>
            <a:rPr lang="en-ZA" dirty="0"/>
            <a:t>The wrapping of the database by the CRUD Controller means that this component can have its own independent security checks before allowing access to data/modification of data (e.g. prepared statements, security level clearance). API Key validation is already in place and will be further extended</a:t>
          </a:r>
        </a:p>
      </dgm:t>
    </dgm:pt>
    <dgm:pt modelId="{293D2076-8149-4711-927B-286C40341A30}" type="parTrans" cxnId="{A5C11142-FEFD-4091-943E-1046853E0869}">
      <dgm:prSet/>
      <dgm:spPr/>
      <dgm:t>
        <a:bodyPr/>
        <a:lstStyle/>
        <a:p>
          <a:endParaRPr lang="en-ZA"/>
        </a:p>
      </dgm:t>
    </dgm:pt>
    <dgm:pt modelId="{F958FBF7-6A28-461F-9E00-24E434CCDC96}" type="sibTrans" cxnId="{A5C11142-FEFD-4091-943E-1046853E0869}">
      <dgm:prSet/>
      <dgm:spPr/>
      <dgm:t>
        <a:bodyPr/>
        <a:lstStyle/>
        <a:p>
          <a:endParaRPr lang="en-ZA"/>
        </a:p>
      </dgm:t>
    </dgm:pt>
    <dgm:pt modelId="{1B7B8A13-B78D-4201-A9E6-17889CE5DAF4}">
      <dgm:prSet phldrT="[Text]"/>
      <dgm:spPr/>
      <dgm:t>
        <a:bodyPr/>
        <a:lstStyle/>
        <a:p>
          <a:r>
            <a:rPr lang="en-ZA" b="0" i="0" u="none" dirty="0"/>
            <a:t>Testability</a:t>
          </a:r>
          <a:endParaRPr lang="en-ZA" dirty="0"/>
        </a:p>
      </dgm:t>
    </dgm:pt>
    <dgm:pt modelId="{04DE7960-DE62-465D-9640-01ED4E4E8223}" type="parTrans" cxnId="{C3A1AD88-B9C9-430F-B7A8-811AF9C87C61}">
      <dgm:prSet/>
      <dgm:spPr/>
      <dgm:t>
        <a:bodyPr/>
        <a:lstStyle/>
        <a:p>
          <a:endParaRPr lang="en-ZA"/>
        </a:p>
      </dgm:t>
    </dgm:pt>
    <dgm:pt modelId="{786EE9C8-C3A9-4ADE-BBA7-9C1E653A4F85}" type="sibTrans" cxnId="{C3A1AD88-B9C9-430F-B7A8-811AF9C87C61}">
      <dgm:prSet/>
      <dgm:spPr/>
      <dgm:t>
        <a:bodyPr/>
        <a:lstStyle/>
        <a:p>
          <a:endParaRPr lang="en-ZA"/>
        </a:p>
      </dgm:t>
    </dgm:pt>
    <dgm:pt modelId="{253EFC93-DA69-47A8-8007-3366E75A5724}">
      <dgm:prSet phldrT="[Text]"/>
      <dgm:spPr/>
      <dgm:t>
        <a:bodyPr/>
        <a:lstStyle/>
        <a:p>
          <a:r>
            <a:rPr lang="en-ZA" dirty="0"/>
            <a:t>There already are many unit tests written for the application, using a built in </a:t>
          </a:r>
          <a:r>
            <a:rPr lang="en-ZA" dirty="0" err="1"/>
            <a:t>demoMode</a:t>
          </a:r>
          <a:r>
            <a:rPr lang="en-ZA" dirty="0"/>
            <a:t> feature which allows for unit tests and integration tests to be called in the same way, but with the addition of a </a:t>
          </a:r>
          <a:r>
            <a:rPr lang="en-ZA" dirty="0" err="1"/>
            <a:t>demoMode</a:t>
          </a:r>
          <a:r>
            <a:rPr lang="en-ZA" dirty="0"/>
            <a:t> parameter for unit tests. This tests both ‘cognitive’ and ‘social’ compliance. Tests are already automated using </a:t>
          </a:r>
          <a:r>
            <a:rPr lang="en-ZA" dirty="0" err="1"/>
            <a:t>TravisCI</a:t>
          </a:r>
          <a:r>
            <a:rPr lang="en-ZA" dirty="0"/>
            <a:t>.</a:t>
          </a:r>
        </a:p>
      </dgm:t>
    </dgm:pt>
    <dgm:pt modelId="{A308463B-3BCA-467C-A6FC-44E4E7D0116D}" type="parTrans" cxnId="{1FEEFFF4-3EF6-40F6-A5C3-B80993A4E1ED}">
      <dgm:prSet/>
      <dgm:spPr/>
      <dgm:t>
        <a:bodyPr/>
        <a:lstStyle/>
        <a:p>
          <a:endParaRPr lang="en-ZA"/>
        </a:p>
      </dgm:t>
    </dgm:pt>
    <dgm:pt modelId="{83FEB305-8EA3-4BF2-B81D-EFB5A3BB36B7}" type="sibTrans" cxnId="{1FEEFFF4-3EF6-40F6-A5C3-B80993A4E1ED}">
      <dgm:prSet/>
      <dgm:spPr/>
      <dgm:t>
        <a:bodyPr/>
        <a:lstStyle/>
        <a:p>
          <a:endParaRPr lang="en-ZA"/>
        </a:p>
      </dgm:t>
    </dgm:pt>
    <dgm:pt modelId="{AD9D2F0D-2E39-48C7-B037-04BF622405E6}" type="pres">
      <dgm:prSet presAssocID="{380F499F-69BC-4137-B913-D828DC39D912}" presName="linear" presStyleCnt="0">
        <dgm:presLayoutVars>
          <dgm:animLvl val="lvl"/>
          <dgm:resizeHandles val="exact"/>
        </dgm:presLayoutVars>
      </dgm:prSet>
      <dgm:spPr/>
    </dgm:pt>
    <dgm:pt modelId="{BF4E2058-E2CB-445E-A3E6-E2D4EEB5051D}" type="pres">
      <dgm:prSet presAssocID="{5A15204B-1D6B-441C-A330-7B476D13D471}" presName="parentText" presStyleLbl="node1" presStyleIdx="0" presStyleCnt="2">
        <dgm:presLayoutVars>
          <dgm:chMax val="0"/>
          <dgm:bulletEnabled val="1"/>
        </dgm:presLayoutVars>
      </dgm:prSet>
      <dgm:spPr/>
    </dgm:pt>
    <dgm:pt modelId="{0D595B0E-41A6-4961-AE01-A6B1E3CE8B56}" type="pres">
      <dgm:prSet presAssocID="{5A15204B-1D6B-441C-A330-7B476D13D471}" presName="childText" presStyleLbl="revTx" presStyleIdx="0" presStyleCnt="2">
        <dgm:presLayoutVars>
          <dgm:bulletEnabled val="1"/>
        </dgm:presLayoutVars>
      </dgm:prSet>
      <dgm:spPr/>
    </dgm:pt>
    <dgm:pt modelId="{8D56FB40-63B4-4131-BDC4-36930D1D8C72}" type="pres">
      <dgm:prSet presAssocID="{1B7B8A13-B78D-4201-A9E6-17889CE5DAF4}" presName="parentText" presStyleLbl="node1" presStyleIdx="1" presStyleCnt="2">
        <dgm:presLayoutVars>
          <dgm:chMax val="0"/>
          <dgm:bulletEnabled val="1"/>
        </dgm:presLayoutVars>
      </dgm:prSet>
      <dgm:spPr/>
    </dgm:pt>
    <dgm:pt modelId="{58CF5A08-F2A5-411F-BA1E-55A0218AF55F}" type="pres">
      <dgm:prSet presAssocID="{1B7B8A13-B78D-4201-A9E6-17889CE5DAF4}" presName="childText" presStyleLbl="revTx" presStyleIdx="1" presStyleCnt="2">
        <dgm:presLayoutVars>
          <dgm:bulletEnabled val="1"/>
        </dgm:presLayoutVars>
      </dgm:prSet>
      <dgm:spPr/>
    </dgm:pt>
  </dgm:ptLst>
  <dgm:cxnLst>
    <dgm:cxn modelId="{5F343D1E-7F23-4BCC-B5F4-ADDDD6B6A930}" type="presOf" srcId="{380F499F-69BC-4137-B913-D828DC39D912}" destId="{AD9D2F0D-2E39-48C7-B037-04BF622405E6}" srcOrd="0" destOrd="0" presId="urn:microsoft.com/office/officeart/2005/8/layout/vList2"/>
    <dgm:cxn modelId="{10078737-1AEF-4CFB-A0B2-4B944CE09553}" srcId="{380F499F-69BC-4137-B913-D828DC39D912}" destId="{5A15204B-1D6B-441C-A330-7B476D13D471}" srcOrd="0" destOrd="0" parTransId="{CD54FE75-F6AB-42AB-9F1F-B16D4C45F0D3}" sibTransId="{F1981864-D928-461F-AE11-567F99845FE4}"/>
    <dgm:cxn modelId="{A5C11142-FEFD-4091-943E-1046853E0869}" srcId="{5A15204B-1D6B-441C-A330-7B476D13D471}" destId="{8AA063AB-A35C-4E90-BC53-D7D571EFE54A}" srcOrd="0" destOrd="0" parTransId="{293D2076-8149-4711-927B-286C40341A30}" sibTransId="{F958FBF7-6A28-461F-9E00-24E434CCDC96}"/>
    <dgm:cxn modelId="{35F9625A-A665-4DE9-8251-FA7B39D6B100}" type="presOf" srcId="{253EFC93-DA69-47A8-8007-3366E75A5724}" destId="{58CF5A08-F2A5-411F-BA1E-55A0218AF55F}" srcOrd="0" destOrd="0" presId="urn:microsoft.com/office/officeart/2005/8/layout/vList2"/>
    <dgm:cxn modelId="{C3A1AD88-B9C9-430F-B7A8-811AF9C87C61}" srcId="{380F499F-69BC-4137-B913-D828DC39D912}" destId="{1B7B8A13-B78D-4201-A9E6-17889CE5DAF4}" srcOrd="1" destOrd="0" parTransId="{04DE7960-DE62-465D-9640-01ED4E4E8223}" sibTransId="{786EE9C8-C3A9-4ADE-BBA7-9C1E653A4F85}"/>
    <dgm:cxn modelId="{DAE78DC8-4510-4A49-9114-BD668B1EF072}" type="presOf" srcId="{5A15204B-1D6B-441C-A330-7B476D13D471}" destId="{BF4E2058-E2CB-445E-A3E6-E2D4EEB5051D}" srcOrd="0" destOrd="0" presId="urn:microsoft.com/office/officeart/2005/8/layout/vList2"/>
    <dgm:cxn modelId="{F52A49CC-06BC-453B-8991-E608580902D0}" type="presOf" srcId="{8AA063AB-A35C-4E90-BC53-D7D571EFE54A}" destId="{0D595B0E-41A6-4961-AE01-A6B1E3CE8B56}" srcOrd="0" destOrd="0" presId="urn:microsoft.com/office/officeart/2005/8/layout/vList2"/>
    <dgm:cxn modelId="{C11695EA-E401-40CF-A6D2-D06410A0D49E}" type="presOf" srcId="{1B7B8A13-B78D-4201-A9E6-17889CE5DAF4}" destId="{8D56FB40-63B4-4131-BDC4-36930D1D8C72}" srcOrd="0" destOrd="0" presId="urn:microsoft.com/office/officeart/2005/8/layout/vList2"/>
    <dgm:cxn modelId="{1FEEFFF4-3EF6-40F6-A5C3-B80993A4E1ED}" srcId="{1B7B8A13-B78D-4201-A9E6-17889CE5DAF4}" destId="{253EFC93-DA69-47A8-8007-3366E75A5724}" srcOrd="0" destOrd="0" parTransId="{A308463B-3BCA-467C-A6FC-44E4E7D0116D}" sibTransId="{83FEB305-8EA3-4BF2-B81D-EFB5A3BB36B7}"/>
    <dgm:cxn modelId="{76843403-7698-43E8-83DA-A903A0E35BE5}" type="presParOf" srcId="{AD9D2F0D-2E39-48C7-B037-04BF622405E6}" destId="{BF4E2058-E2CB-445E-A3E6-E2D4EEB5051D}" srcOrd="0" destOrd="0" presId="urn:microsoft.com/office/officeart/2005/8/layout/vList2"/>
    <dgm:cxn modelId="{763FC9CB-D8FF-4B87-A9E2-B640CBCD2AB9}" type="presParOf" srcId="{AD9D2F0D-2E39-48C7-B037-04BF622405E6}" destId="{0D595B0E-41A6-4961-AE01-A6B1E3CE8B56}" srcOrd="1" destOrd="0" presId="urn:microsoft.com/office/officeart/2005/8/layout/vList2"/>
    <dgm:cxn modelId="{7B03B0F3-6CE9-4AEF-AEB6-66A650EBC85B}" type="presParOf" srcId="{AD9D2F0D-2E39-48C7-B037-04BF622405E6}" destId="{8D56FB40-63B4-4131-BDC4-36930D1D8C72}" srcOrd="2" destOrd="0" presId="urn:microsoft.com/office/officeart/2005/8/layout/vList2"/>
    <dgm:cxn modelId="{E697E7BB-E236-4433-A23A-17E24CE4A78B}" type="presParOf" srcId="{AD9D2F0D-2E39-48C7-B037-04BF622405E6}" destId="{58CF5A08-F2A5-411F-BA1E-55A0218AF55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24055-1313-418B-8E7C-684387D63968}">
      <dsp:nvSpPr>
        <dsp:cNvPr id="0" name=""/>
        <dsp:cNvSpPr/>
      </dsp:nvSpPr>
      <dsp:spPr>
        <a:xfrm>
          <a:off x="1221268" y="2522"/>
          <a:ext cx="2324522" cy="139471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ZA" sz="2800" kern="1200" dirty="0"/>
            <a:t>General Project Description</a:t>
          </a:r>
        </a:p>
      </dsp:txBody>
      <dsp:txXfrm>
        <a:off x="1221268" y="2522"/>
        <a:ext cx="2324522" cy="1394713"/>
      </dsp:txXfrm>
    </dsp:sp>
    <dsp:sp modelId="{E3658D5D-1AC5-4B53-858A-DE0EED9B32E5}">
      <dsp:nvSpPr>
        <dsp:cNvPr id="0" name=""/>
        <dsp:cNvSpPr/>
      </dsp:nvSpPr>
      <dsp:spPr>
        <a:xfrm>
          <a:off x="3778243" y="2522"/>
          <a:ext cx="2324522" cy="139471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ZA" sz="2800" kern="1200" dirty="0"/>
            <a:t>Domain Model</a:t>
          </a:r>
        </a:p>
      </dsp:txBody>
      <dsp:txXfrm>
        <a:off x="3778243" y="2522"/>
        <a:ext cx="2324522" cy="1394713"/>
      </dsp:txXfrm>
    </dsp:sp>
    <dsp:sp modelId="{0A2CB606-08FD-4C9D-9E94-B5C7FB25E495}">
      <dsp:nvSpPr>
        <dsp:cNvPr id="0" name=""/>
        <dsp:cNvSpPr/>
      </dsp:nvSpPr>
      <dsp:spPr>
        <a:xfrm>
          <a:off x="1221268" y="1629688"/>
          <a:ext cx="2324522" cy="139471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ZA" sz="2800" kern="1200" dirty="0"/>
            <a:t> 3 Use Cases</a:t>
          </a:r>
        </a:p>
      </dsp:txBody>
      <dsp:txXfrm>
        <a:off x="1221268" y="1629688"/>
        <a:ext cx="2324522" cy="1394713"/>
      </dsp:txXfrm>
    </dsp:sp>
    <dsp:sp modelId="{2A820F80-C9D9-4828-B291-7A7AC2D02A02}">
      <dsp:nvSpPr>
        <dsp:cNvPr id="0" name=""/>
        <dsp:cNvSpPr/>
      </dsp:nvSpPr>
      <dsp:spPr>
        <a:xfrm>
          <a:off x="3778243" y="1629688"/>
          <a:ext cx="2324522" cy="139471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ZA" sz="2800" kern="1200" dirty="0"/>
            <a:t>SRS</a:t>
          </a:r>
        </a:p>
      </dsp:txBody>
      <dsp:txXfrm>
        <a:off x="3778243" y="1629688"/>
        <a:ext cx="2324522" cy="1394713"/>
      </dsp:txXfrm>
    </dsp:sp>
    <dsp:sp modelId="{5097C297-E18D-4F4C-B793-3A6155493F52}">
      <dsp:nvSpPr>
        <dsp:cNvPr id="0" name=""/>
        <dsp:cNvSpPr/>
      </dsp:nvSpPr>
      <dsp:spPr>
        <a:xfrm>
          <a:off x="2499756" y="3256854"/>
          <a:ext cx="2324522" cy="139471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ZA" sz="2800" kern="1200" dirty="0"/>
            <a:t>Testing Approach</a:t>
          </a:r>
        </a:p>
      </dsp:txBody>
      <dsp:txXfrm>
        <a:off x="2499756" y="3256854"/>
        <a:ext cx="2324522" cy="1394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24055-1313-418B-8E7C-684387D63968}">
      <dsp:nvSpPr>
        <dsp:cNvPr id="0" name=""/>
        <dsp:cNvSpPr/>
      </dsp:nvSpPr>
      <dsp:spPr>
        <a:xfrm>
          <a:off x="1221268" y="2522"/>
          <a:ext cx="2324522" cy="139471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ZA" sz="2500" kern="1200" dirty="0"/>
            <a:t>Architectural Design</a:t>
          </a:r>
        </a:p>
      </dsp:txBody>
      <dsp:txXfrm>
        <a:off x="1221268" y="2522"/>
        <a:ext cx="2324522" cy="1394713"/>
      </dsp:txXfrm>
    </dsp:sp>
    <dsp:sp modelId="{E3658D5D-1AC5-4B53-858A-DE0EED9B32E5}">
      <dsp:nvSpPr>
        <dsp:cNvPr id="0" name=""/>
        <dsp:cNvSpPr/>
      </dsp:nvSpPr>
      <dsp:spPr>
        <a:xfrm>
          <a:off x="3778243" y="2522"/>
          <a:ext cx="2324522" cy="139471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ZA" sz="2500" kern="1200" dirty="0"/>
            <a:t>Various New Documentation</a:t>
          </a:r>
        </a:p>
      </dsp:txBody>
      <dsp:txXfrm>
        <a:off x="3778243" y="2522"/>
        <a:ext cx="2324522" cy="1394713"/>
      </dsp:txXfrm>
    </dsp:sp>
    <dsp:sp modelId="{0A2CB606-08FD-4C9D-9E94-B5C7FB25E495}">
      <dsp:nvSpPr>
        <dsp:cNvPr id="0" name=""/>
        <dsp:cNvSpPr/>
      </dsp:nvSpPr>
      <dsp:spPr>
        <a:xfrm>
          <a:off x="1221268" y="1629688"/>
          <a:ext cx="2324522" cy="139471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ZA" sz="2500" kern="1200" dirty="0"/>
            <a:t> Quality Requirements</a:t>
          </a:r>
        </a:p>
      </dsp:txBody>
      <dsp:txXfrm>
        <a:off x="1221268" y="1629688"/>
        <a:ext cx="2324522" cy="1394713"/>
      </dsp:txXfrm>
    </dsp:sp>
    <dsp:sp modelId="{2A820F80-C9D9-4828-B291-7A7AC2D02A02}">
      <dsp:nvSpPr>
        <dsp:cNvPr id="0" name=""/>
        <dsp:cNvSpPr/>
      </dsp:nvSpPr>
      <dsp:spPr>
        <a:xfrm>
          <a:off x="3778243" y="1629688"/>
          <a:ext cx="2324522" cy="139471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ZA" sz="2500" kern="1200" dirty="0"/>
            <a:t>Automated Unit and Integration Testing</a:t>
          </a:r>
        </a:p>
      </dsp:txBody>
      <dsp:txXfrm>
        <a:off x="3778243" y="1629688"/>
        <a:ext cx="2324522" cy="1394713"/>
      </dsp:txXfrm>
    </dsp:sp>
    <dsp:sp modelId="{5097C297-E18D-4F4C-B793-3A6155493F52}">
      <dsp:nvSpPr>
        <dsp:cNvPr id="0" name=""/>
        <dsp:cNvSpPr/>
      </dsp:nvSpPr>
      <dsp:spPr>
        <a:xfrm>
          <a:off x="2499756" y="3256854"/>
          <a:ext cx="2324522" cy="139471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ZA" sz="2500" kern="1200" dirty="0"/>
            <a:t>3 Use Cases</a:t>
          </a:r>
        </a:p>
      </dsp:txBody>
      <dsp:txXfrm>
        <a:off x="2499756" y="3256854"/>
        <a:ext cx="2324522" cy="13947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3FF3C-11ED-4208-B979-9874813FF9D9}">
      <dsp:nvSpPr>
        <dsp:cNvPr id="0" name=""/>
        <dsp:cNvSpPr/>
      </dsp:nvSpPr>
      <dsp:spPr>
        <a:xfrm>
          <a:off x="2540" y="87734"/>
          <a:ext cx="2476500" cy="5760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ZA" sz="2000" kern="1200" dirty="0"/>
            <a:t>O(</a:t>
          </a:r>
          <a:r>
            <a:rPr lang="en-ZA" sz="2000" kern="1200" dirty="0" err="1"/>
            <a:t>utside</a:t>
          </a:r>
          <a:r>
            <a:rPr lang="en-ZA" sz="2000" kern="1200" dirty="0"/>
            <a:t>)</a:t>
          </a:r>
        </a:p>
      </dsp:txBody>
      <dsp:txXfrm>
        <a:off x="2540" y="87734"/>
        <a:ext cx="2476500" cy="576000"/>
      </dsp:txXfrm>
    </dsp:sp>
    <dsp:sp modelId="{CB557306-A25E-40E1-A783-32AAC31FFBE0}">
      <dsp:nvSpPr>
        <dsp:cNvPr id="0" name=""/>
        <dsp:cNvSpPr/>
      </dsp:nvSpPr>
      <dsp:spPr>
        <a:xfrm>
          <a:off x="2540" y="663734"/>
          <a:ext cx="2476500" cy="4549837"/>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ZA" sz="2000" kern="1200" dirty="0"/>
            <a:t>These components in this layer represent the various front-end subsystems which will be used to access the Link backend server</a:t>
          </a:r>
        </a:p>
        <a:p>
          <a:pPr marL="228600" lvl="1" indent="-228600" algn="l" defTabSz="889000">
            <a:lnSpc>
              <a:spcPct val="90000"/>
            </a:lnSpc>
            <a:spcBef>
              <a:spcPct val="0"/>
            </a:spcBef>
            <a:spcAft>
              <a:spcPct val="15000"/>
            </a:spcAft>
            <a:buChar char="•"/>
          </a:pPr>
          <a:r>
            <a:rPr lang="en-ZA" sz="2000" kern="1200" dirty="0"/>
            <a:t>They only talk to one sub-component in the Logic layer, minimizing coupling</a:t>
          </a:r>
        </a:p>
      </dsp:txBody>
      <dsp:txXfrm>
        <a:off x="2540" y="663734"/>
        <a:ext cx="2476500" cy="4549837"/>
      </dsp:txXfrm>
    </dsp:sp>
    <dsp:sp modelId="{B69D0C1B-F1FB-4CF1-9561-40A5C81B27B1}">
      <dsp:nvSpPr>
        <dsp:cNvPr id="0" name=""/>
        <dsp:cNvSpPr/>
      </dsp:nvSpPr>
      <dsp:spPr>
        <a:xfrm>
          <a:off x="2825750" y="87734"/>
          <a:ext cx="2476500" cy="5760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ZA" sz="2000" kern="1200" dirty="0"/>
            <a:t>L(</a:t>
          </a:r>
          <a:r>
            <a:rPr lang="en-ZA" sz="2000" kern="1200" dirty="0" err="1"/>
            <a:t>ogic</a:t>
          </a:r>
          <a:r>
            <a:rPr lang="en-ZA" sz="2000" kern="1200" dirty="0"/>
            <a:t>)</a:t>
          </a:r>
        </a:p>
      </dsp:txBody>
      <dsp:txXfrm>
        <a:off x="2825750" y="87734"/>
        <a:ext cx="2476500" cy="576000"/>
      </dsp:txXfrm>
    </dsp:sp>
    <dsp:sp modelId="{1BD4C56E-B743-4705-ACD4-FC7CEA230F38}">
      <dsp:nvSpPr>
        <dsp:cNvPr id="0" name=""/>
        <dsp:cNvSpPr/>
      </dsp:nvSpPr>
      <dsp:spPr>
        <a:xfrm>
          <a:off x="2825750" y="663734"/>
          <a:ext cx="2476500" cy="4549837"/>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ZA" sz="2000" kern="1200" dirty="0"/>
            <a:t>The sub-components here represent an interface with which an outside subsystem can access the Link backend server</a:t>
          </a:r>
        </a:p>
        <a:p>
          <a:pPr marL="228600" lvl="1" indent="-228600" algn="l" defTabSz="889000">
            <a:lnSpc>
              <a:spcPct val="90000"/>
            </a:lnSpc>
            <a:spcBef>
              <a:spcPct val="0"/>
            </a:spcBef>
            <a:spcAft>
              <a:spcPct val="15000"/>
            </a:spcAft>
            <a:buChar char="•"/>
          </a:pPr>
          <a:r>
            <a:rPr lang="en-ZA" sz="2000" kern="1200" dirty="0"/>
            <a:t>New sub-components can be easily added for a new system to integrate with, with Shared Logic</a:t>
          </a:r>
        </a:p>
      </dsp:txBody>
      <dsp:txXfrm>
        <a:off x="2825750" y="663734"/>
        <a:ext cx="2476500" cy="4549837"/>
      </dsp:txXfrm>
    </dsp:sp>
    <dsp:sp modelId="{7E4DDF1A-E984-4AC2-BD5F-29307440E518}">
      <dsp:nvSpPr>
        <dsp:cNvPr id="0" name=""/>
        <dsp:cNvSpPr/>
      </dsp:nvSpPr>
      <dsp:spPr>
        <a:xfrm>
          <a:off x="5648960" y="87734"/>
          <a:ext cx="2476500" cy="5760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ZA" sz="2000" kern="1200" dirty="0"/>
            <a:t>S(</a:t>
          </a:r>
          <a:r>
            <a:rPr lang="en-ZA" sz="2000" kern="1200" dirty="0" err="1"/>
            <a:t>torage</a:t>
          </a:r>
          <a:r>
            <a:rPr lang="en-ZA" sz="2000" kern="1200" dirty="0"/>
            <a:t>)</a:t>
          </a:r>
        </a:p>
      </dsp:txBody>
      <dsp:txXfrm>
        <a:off x="5648960" y="87734"/>
        <a:ext cx="2476500" cy="576000"/>
      </dsp:txXfrm>
    </dsp:sp>
    <dsp:sp modelId="{CFE2879C-3AFE-4546-8712-90C53F0032F2}">
      <dsp:nvSpPr>
        <dsp:cNvPr id="0" name=""/>
        <dsp:cNvSpPr/>
      </dsp:nvSpPr>
      <dsp:spPr>
        <a:xfrm>
          <a:off x="5648960" y="663734"/>
          <a:ext cx="2476500" cy="4549837"/>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ZA" sz="2000" kern="1200" dirty="0"/>
            <a:t>Persistent storage in the application is implemented and controlled here, as a database</a:t>
          </a:r>
        </a:p>
        <a:p>
          <a:pPr marL="228600" lvl="1" indent="-228600" algn="l" defTabSz="889000">
            <a:lnSpc>
              <a:spcPct val="90000"/>
            </a:lnSpc>
            <a:spcBef>
              <a:spcPct val="0"/>
            </a:spcBef>
            <a:spcAft>
              <a:spcPct val="15000"/>
            </a:spcAft>
            <a:buChar char="•"/>
          </a:pPr>
          <a:r>
            <a:rPr lang="en-ZA" sz="2000" kern="1200" dirty="0"/>
            <a:t>An API wrapper is placed on the database, the CRUD Controller, which allows for logical queries of the database, independent of structure</a:t>
          </a:r>
        </a:p>
      </dsp:txBody>
      <dsp:txXfrm>
        <a:off x="5648960" y="663734"/>
        <a:ext cx="2476500" cy="45498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996D5-9228-4F9D-8D44-C832076F705C}">
      <dsp:nvSpPr>
        <dsp:cNvPr id="0" name=""/>
        <dsp:cNvSpPr/>
      </dsp:nvSpPr>
      <dsp:spPr>
        <a:xfrm>
          <a:off x="945751" y="2207"/>
          <a:ext cx="3870000" cy="145681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en-ZA" sz="3100" kern="1200" dirty="0"/>
            <a:t>Low coupling between database and rest of the application</a:t>
          </a:r>
        </a:p>
      </dsp:txBody>
      <dsp:txXfrm>
        <a:off x="945751" y="2207"/>
        <a:ext cx="3870000" cy="1456817"/>
      </dsp:txXfrm>
    </dsp:sp>
    <dsp:sp modelId="{C672A320-8FAE-407B-A3A7-F36E0443EB5E}">
      <dsp:nvSpPr>
        <dsp:cNvPr id="0" name=""/>
        <dsp:cNvSpPr/>
      </dsp:nvSpPr>
      <dsp:spPr>
        <a:xfrm>
          <a:off x="1305751" y="1531865"/>
          <a:ext cx="3150000" cy="145681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en-ZA" sz="3100" kern="1200" dirty="0"/>
            <a:t>Easily integrates with other outside subsystems</a:t>
          </a:r>
        </a:p>
      </dsp:txBody>
      <dsp:txXfrm>
        <a:off x="1305751" y="1531865"/>
        <a:ext cx="3150000" cy="1456817"/>
      </dsp:txXfrm>
    </dsp:sp>
    <dsp:sp modelId="{8C689B67-0985-4F48-AC88-BF58AFC3D222}">
      <dsp:nvSpPr>
        <dsp:cNvPr id="0" name=""/>
        <dsp:cNvSpPr/>
      </dsp:nvSpPr>
      <dsp:spPr>
        <a:xfrm>
          <a:off x="225751" y="3061523"/>
          <a:ext cx="5310000" cy="145681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en-ZA" sz="3100" kern="1200" dirty="0"/>
            <a:t>Allows for easy standardization across application and avoids re-definition</a:t>
          </a:r>
        </a:p>
      </dsp:txBody>
      <dsp:txXfrm>
        <a:off x="225751" y="3061523"/>
        <a:ext cx="5310000" cy="14568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E2058-E2CB-445E-A3E6-E2D4EEB5051D}">
      <dsp:nvSpPr>
        <dsp:cNvPr id="0" name=""/>
        <dsp:cNvSpPr/>
      </dsp:nvSpPr>
      <dsp:spPr>
        <a:xfrm>
          <a:off x="0" y="42615"/>
          <a:ext cx="7323015" cy="74353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ZA" sz="3100" b="0" i="0" u="none" kern="1200" dirty="0"/>
            <a:t>Extendibility</a:t>
          </a:r>
          <a:endParaRPr lang="en-ZA" sz="3100" kern="1200" dirty="0"/>
        </a:p>
      </dsp:txBody>
      <dsp:txXfrm>
        <a:off x="36296" y="78911"/>
        <a:ext cx="7250423" cy="670943"/>
      </dsp:txXfrm>
    </dsp:sp>
    <dsp:sp modelId="{0D595B0E-41A6-4961-AE01-A6B1E3CE8B56}">
      <dsp:nvSpPr>
        <dsp:cNvPr id="0" name=""/>
        <dsp:cNvSpPr/>
      </dsp:nvSpPr>
      <dsp:spPr>
        <a:xfrm>
          <a:off x="0" y="786150"/>
          <a:ext cx="7323015" cy="1764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506"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ZA" sz="2400" kern="1200" dirty="0"/>
            <a:t>The use of Shared Logic (essentially a </a:t>
          </a:r>
          <a:r>
            <a:rPr lang="en-ZA" sz="2400" kern="1200" dirty="0" err="1"/>
            <a:t>mixin</a:t>
          </a:r>
          <a:r>
            <a:rPr lang="en-ZA" sz="2400" kern="1200" dirty="0"/>
            <a:t> class) allows for easy extending of our interfaces to the outside world, complying to our standards and with all the shared functionality available that the other layers have</a:t>
          </a:r>
        </a:p>
      </dsp:txBody>
      <dsp:txXfrm>
        <a:off x="0" y="786150"/>
        <a:ext cx="7323015" cy="1764675"/>
      </dsp:txXfrm>
    </dsp:sp>
    <dsp:sp modelId="{8D56FB40-63B4-4131-BDC4-36930D1D8C72}">
      <dsp:nvSpPr>
        <dsp:cNvPr id="0" name=""/>
        <dsp:cNvSpPr/>
      </dsp:nvSpPr>
      <dsp:spPr>
        <a:xfrm>
          <a:off x="0" y="2550826"/>
          <a:ext cx="7323015" cy="74353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ZA" sz="3100" b="0" i="0" u="none" kern="1200" dirty="0"/>
            <a:t>Graphical User Interface</a:t>
          </a:r>
          <a:endParaRPr lang="en-ZA" sz="3100" kern="1200" dirty="0"/>
        </a:p>
      </dsp:txBody>
      <dsp:txXfrm>
        <a:off x="36296" y="2587122"/>
        <a:ext cx="7250423" cy="670943"/>
      </dsp:txXfrm>
    </dsp:sp>
    <dsp:sp modelId="{58CF5A08-F2A5-411F-BA1E-55A0218AF55F}">
      <dsp:nvSpPr>
        <dsp:cNvPr id="0" name=""/>
        <dsp:cNvSpPr/>
      </dsp:nvSpPr>
      <dsp:spPr>
        <a:xfrm>
          <a:off x="0" y="3294361"/>
          <a:ext cx="7323015" cy="1443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506"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ZA" sz="2400" kern="1200" dirty="0"/>
            <a:t>The use of Ionic and, later, Electron will ensure that our user interfaces are slick and understandable, with the focus first being on UX and then UI, ensuring user understanding comes first</a:t>
          </a:r>
        </a:p>
      </dsp:txBody>
      <dsp:txXfrm>
        <a:off x="0" y="3294361"/>
        <a:ext cx="7323015" cy="14438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E2058-E2CB-445E-A3E6-E2D4EEB5051D}">
      <dsp:nvSpPr>
        <dsp:cNvPr id="0" name=""/>
        <dsp:cNvSpPr/>
      </dsp:nvSpPr>
      <dsp:spPr>
        <a:xfrm>
          <a:off x="0" y="138735"/>
          <a:ext cx="7323015" cy="623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ZA" sz="2600" b="0" i="0" u="none" kern="1200" dirty="0"/>
            <a:t>Security</a:t>
          </a:r>
          <a:endParaRPr lang="en-ZA" sz="2600" kern="1200" dirty="0"/>
        </a:p>
      </dsp:txBody>
      <dsp:txXfrm>
        <a:off x="30442" y="169177"/>
        <a:ext cx="7262131" cy="562726"/>
      </dsp:txXfrm>
    </dsp:sp>
    <dsp:sp modelId="{0D595B0E-41A6-4961-AE01-A6B1E3CE8B56}">
      <dsp:nvSpPr>
        <dsp:cNvPr id="0" name=""/>
        <dsp:cNvSpPr/>
      </dsp:nvSpPr>
      <dsp:spPr>
        <a:xfrm>
          <a:off x="0" y="762346"/>
          <a:ext cx="7323015" cy="1480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506"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ZA" sz="2000" kern="1200" dirty="0"/>
            <a:t>The wrapping of the database by the CRUD Controller means that this component can have its own independent security checks before allowing access to data/modification of data (e.g. prepared statements, security level clearance). API Key validation is already in place and will be further extended</a:t>
          </a:r>
        </a:p>
      </dsp:txBody>
      <dsp:txXfrm>
        <a:off x="0" y="762346"/>
        <a:ext cx="7323015" cy="1480049"/>
      </dsp:txXfrm>
    </dsp:sp>
    <dsp:sp modelId="{8D56FB40-63B4-4131-BDC4-36930D1D8C72}">
      <dsp:nvSpPr>
        <dsp:cNvPr id="0" name=""/>
        <dsp:cNvSpPr/>
      </dsp:nvSpPr>
      <dsp:spPr>
        <a:xfrm>
          <a:off x="0" y="2242396"/>
          <a:ext cx="7323015" cy="623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ZA" sz="2600" b="0" i="0" u="none" kern="1200" dirty="0"/>
            <a:t>Testability</a:t>
          </a:r>
          <a:endParaRPr lang="en-ZA" sz="2600" kern="1200" dirty="0"/>
        </a:p>
      </dsp:txBody>
      <dsp:txXfrm>
        <a:off x="30442" y="2272838"/>
        <a:ext cx="7262131" cy="562726"/>
      </dsp:txXfrm>
    </dsp:sp>
    <dsp:sp modelId="{58CF5A08-F2A5-411F-BA1E-55A0218AF55F}">
      <dsp:nvSpPr>
        <dsp:cNvPr id="0" name=""/>
        <dsp:cNvSpPr/>
      </dsp:nvSpPr>
      <dsp:spPr>
        <a:xfrm>
          <a:off x="0" y="2866006"/>
          <a:ext cx="7323015" cy="1776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506"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ZA" sz="2000" kern="1200" dirty="0"/>
            <a:t>There already are many unit tests written for the application, using a built in </a:t>
          </a:r>
          <a:r>
            <a:rPr lang="en-ZA" sz="2000" kern="1200" dirty="0" err="1"/>
            <a:t>demoMode</a:t>
          </a:r>
          <a:r>
            <a:rPr lang="en-ZA" sz="2000" kern="1200" dirty="0"/>
            <a:t> feature which allows for unit tests and integration tests to be called in the same way, but with the addition of a </a:t>
          </a:r>
          <a:r>
            <a:rPr lang="en-ZA" sz="2000" kern="1200" dirty="0" err="1"/>
            <a:t>demoMode</a:t>
          </a:r>
          <a:r>
            <a:rPr lang="en-ZA" sz="2000" kern="1200" dirty="0"/>
            <a:t> parameter for unit tests. This tests both ‘cognitive’ and ‘social’ compliance. Tests are already automated using </a:t>
          </a:r>
          <a:r>
            <a:rPr lang="en-ZA" sz="2000" kern="1200" dirty="0" err="1"/>
            <a:t>TravisCI</a:t>
          </a:r>
          <a:r>
            <a:rPr lang="en-ZA" sz="2000" kern="1200" dirty="0"/>
            <a:t>.</a:t>
          </a:r>
        </a:p>
      </dsp:txBody>
      <dsp:txXfrm>
        <a:off x="0" y="2866006"/>
        <a:ext cx="7323015" cy="177606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F32517-BB26-44C5-8693-C293D3881AD2}" type="datetimeFigureOut">
              <a:rPr lang="en-ZA" smtClean="0"/>
              <a:t>2019/05/23</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C11DB1-4B8A-4ED1-B171-E87FB907DA2F}" type="slidenum">
              <a:rPr lang="en-ZA" smtClean="0"/>
              <a:t>‹#›</a:t>
            </a:fld>
            <a:endParaRPr lang="en-ZA"/>
          </a:p>
        </p:txBody>
      </p:sp>
    </p:spTree>
    <p:extLst>
      <p:ext uri="{BB962C8B-B14F-4D97-AF65-F5344CB8AC3E}">
        <p14:creationId xmlns:p14="http://schemas.microsoft.com/office/powerpoint/2010/main" val="1139420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6C11DB1-4B8A-4ED1-B171-E87FB907DA2F}" type="slidenum">
              <a:rPr lang="en-ZA" smtClean="0"/>
              <a:t>3</a:t>
            </a:fld>
            <a:endParaRPr lang="en-ZA"/>
          </a:p>
        </p:txBody>
      </p:sp>
    </p:spTree>
    <p:extLst>
      <p:ext uri="{BB962C8B-B14F-4D97-AF65-F5344CB8AC3E}">
        <p14:creationId xmlns:p14="http://schemas.microsoft.com/office/powerpoint/2010/main" val="1280990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4AF478-E474-4BE4-BC14-219371A51076}" type="datetimeFigureOut">
              <a:rPr lang="en-ZA" smtClean="0"/>
              <a:t>2019/05/23</a:t>
            </a:fld>
            <a:endParaRPr lang="en-ZA"/>
          </a:p>
        </p:txBody>
      </p:sp>
      <p:sp>
        <p:nvSpPr>
          <p:cNvPr id="5" name="Footer Placeholder 4"/>
          <p:cNvSpPr>
            <a:spLocks noGrp="1"/>
          </p:cNvSpPr>
          <p:nvPr>
            <p:ph type="ftr" sz="quarter" idx="11"/>
          </p:nvPr>
        </p:nvSpPr>
        <p:spPr>
          <a:xfrm>
            <a:off x="5332412" y="5883275"/>
            <a:ext cx="4324044" cy="365125"/>
          </a:xfrm>
        </p:spPr>
        <p:txBody>
          <a:bodyPr/>
          <a:lstStyle/>
          <a:p>
            <a:endParaRPr lang="en-ZA"/>
          </a:p>
        </p:txBody>
      </p:sp>
      <p:sp>
        <p:nvSpPr>
          <p:cNvPr id="6" name="Slide Number Placeholder 5"/>
          <p:cNvSpPr>
            <a:spLocks noGrp="1"/>
          </p:cNvSpPr>
          <p:nvPr>
            <p:ph type="sldNum" sz="quarter" idx="12"/>
          </p:nvPr>
        </p:nvSpPr>
        <p:spPr/>
        <p:txBody>
          <a:bodyPr/>
          <a:lstStyle/>
          <a:p>
            <a:fld id="{0EBA0557-F08B-4FED-9C51-D4E2AEE57CED}" type="slidenum">
              <a:rPr lang="en-ZA" smtClean="0"/>
              <a:t>‹#›</a:t>
            </a:fld>
            <a:endParaRPr lang="en-ZA"/>
          </a:p>
        </p:txBody>
      </p:sp>
    </p:spTree>
    <p:extLst>
      <p:ext uri="{BB962C8B-B14F-4D97-AF65-F5344CB8AC3E}">
        <p14:creationId xmlns:p14="http://schemas.microsoft.com/office/powerpoint/2010/main" val="2651155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4AF478-E474-4BE4-BC14-219371A51076}" type="datetimeFigureOut">
              <a:rPr lang="en-ZA" smtClean="0"/>
              <a:t>2019/05/23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EBA0557-F08B-4FED-9C51-D4E2AEE57CED}" type="slidenum">
              <a:rPr lang="en-ZA" smtClean="0"/>
              <a:t>‹#›</a:t>
            </a:fld>
            <a:endParaRPr lang="en-ZA"/>
          </a:p>
        </p:txBody>
      </p:sp>
    </p:spTree>
    <p:extLst>
      <p:ext uri="{BB962C8B-B14F-4D97-AF65-F5344CB8AC3E}">
        <p14:creationId xmlns:p14="http://schemas.microsoft.com/office/powerpoint/2010/main" val="930732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AF478-E474-4BE4-BC14-219371A51076}" type="datetimeFigureOut">
              <a:rPr lang="en-ZA" smtClean="0"/>
              <a:t>2019/05/23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EBA0557-F08B-4FED-9C51-D4E2AEE57CED}" type="slidenum">
              <a:rPr lang="en-ZA" smtClean="0"/>
              <a:t>‹#›</a:t>
            </a:fld>
            <a:endParaRPr lang="en-ZA"/>
          </a:p>
        </p:txBody>
      </p:sp>
    </p:spTree>
    <p:extLst>
      <p:ext uri="{BB962C8B-B14F-4D97-AF65-F5344CB8AC3E}">
        <p14:creationId xmlns:p14="http://schemas.microsoft.com/office/powerpoint/2010/main" val="98529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AF478-E474-4BE4-BC14-219371A51076}" type="datetimeFigureOut">
              <a:rPr lang="en-ZA" smtClean="0"/>
              <a:t>2019/05/23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EBA0557-F08B-4FED-9C51-D4E2AEE57CED}" type="slidenum">
              <a:rPr lang="en-ZA" smtClean="0"/>
              <a:t>‹#›</a:t>
            </a:fld>
            <a:endParaRPr lang="en-ZA"/>
          </a:p>
        </p:txBody>
      </p:sp>
    </p:spTree>
    <p:extLst>
      <p:ext uri="{BB962C8B-B14F-4D97-AF65-F5344CB8AC3E}">
        <p14:creationId xmlns:p14="http://schemas.microsoft.com/office/powerpoint/2010/main" val="26924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AF478-E474-4BE4-BC14-219371A51076}" type="datetimeFigureOut">
              <a:rPr lang="en-ZA" smtClean="0"/>
              <a:t>2019/05/23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EBA0557-F08B-4FED-9C51-D4E2AEE57CED}" type="slidenum">
              <a:rPr lang="en-ZA" smtClean="0"/>
              <a:t>‹#›</a:t>
            </a:fld>
            <a:endParaRPr lang="en-ZA"/>
          </a:p>
        </p:txBody>
      </p:sp>
    </p:spTree>
    <p:extLst>
      <p:ext uri="{BB962C8B-B14F-4D97-AF65-F5344CB8AC3E}">
        <p14:creationId xmlns:p14="http://schemas.microsoft.com/office/powerpoint/2010/main" val="3758169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AF478-E474-4BE4-BC14-219371A51076}" type="datetimeFigureOut">
              <a:rPr lang="en-ZA" smtClean="0"/>
              <a:t>2019/05/23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EBA0557-F08B-4FED-9C51-D4E2AEE57CED}" type="slidenum">
              <a:rPr lang="en-ZA" smtClean="0"/>
              <a:t>‹#›</a:t>
            </a:fld>
            <a:endParaRPr lang="en-ZA"/>
          </a:p>
        </p:txBody>
      </p:sp>
    </p:spTree>
    <p:extLst>
      <p:ext uri="{BB962C8B-B14F-4D97-AF65-F5344CB8AC3E}">
        <p14:creationId xmlns:p14="http://schemas.microsoft.com/office/powerpoint/2010/main" val="601918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AF478-E474-4BE4-BC14-219371A51076}" type="datetimeFigureOut">
              <a:rPr lang="en-ZA" smtClean="0"/>
              <a:t>2019/05/23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EBA0557-F08B-4FED-9C51-D4E2AEE57CED}" type="slidenum">
              <a:rPr lang="en-ZA" smtClean="0"/>
              <a:t>‹#›</a:t>
            </a:fld>
            <a:endParaRPr lang="en-ZA"/>
          </a:p>
        </p:txBody>
      </p:sp>
    </p:spTree>
    <p:extLst>
      <p:ext uri="{BB962C8B-B14F-4D97-AF65-F5344CB8AC3E}">
        <p14:creationId xmlns:p14="http://schemas.microsoft.com/office/powerpoint/2010/main" val="1694273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AF478-E474-4BE4-BC14-219371A51076}" type="datetimeFigureOut">
              <a:rPr lang="en-ZA" smtClean="0"/>
              <a:t>2019/05/23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EBA0557-F08B-4FED-9C51-D4E2AEE57CED}" type="slidenum">
              <a:rPr lang="en-ZA" smtClean="0"/>
              <a:t>‹#›</a:t>
            </a:fld>
            <a:endParaRPr lang="en-ZA"/>
          </a:p>
        </p:txBody>
      </p:sp>
    </p:spTree>
    <p:extLst>
      <p:ext uri="{BB962C8B-B14F-4D97-AF65-F5344CB8AC3E}">
        <p14:creationId xmlns:p14="http://schemas.microsoft.com/office/powerpoint/2010/main" val="462617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AF478-E474-4BE4-BC14-219371A51076}" type="datetimeFigureOut">
              <a:rPr lang="en-ZA" smtClean="0"/>
              <a:t>2019/05/23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EBA0557-F08B-4FED-9C51-D4E2AEE57CED}" type="slidenum">
              <a:rPr lang="en-ZA" smtClean="0"/>
              <a:t>‹#›</a:t>
            </a:fld>
            <a:endParaRPr lang="en-ZA"/>
          </a:p>
        </p:txBody>
      </p:sp>
    </p:spTree>
    <p:extLst>
      <p:ext uri="{BB962C8B-B14F-4D97-AF65-F5344CB8AC3E}">
        <p14:creationId xmlns:p14="http://schemas.microsoft.com/office/powerpoint/2010/main" val="371845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AF478-E474-4BE4-BC14-219371A51076}" type="datetimeFigureOut">
              <a:rPr lang="en-ZA" smtClean="0"/>
              <a:t>2019/05/23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a:xfrm>
            <a:off x="10951856" y="5867131"/>
            <a:ext cx="551167" cy="365125"/>
          </a:xfrm>
        </p:spPr>
        <p:txBody>
          <a:bodyPr/>
          <a:lstStyle/>
          <a:p>
            <a:fld id="{0EBA0557-F08B-4FED-9C51-D4E2AEE57CED}" type="slidenum">
              <a:rPr lang="en-ZA" smtClean="0"/>
              <a:t>‹#›</a:t>
            </a:fld>
            <a:endParaRPr lang="en-ZA"/>
          </a:p>
        </p:txBody>
      </p:sp>
    </p:spTree>
    <p:extLst>
      <p:ext uri="{BB962C8B-B14F-4D97-AF65-F5344CB8AC3E}">
        <p14:creationId xmlns:p14="http://schemas.microsoft.com/office/powerpoint/2010/main" val="59672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AF478-E474-4BE4-BC14-219371A51076}" type="datetimeFigureOut">
              <a:rPr lang="en-ZA" smtClean="0"/>
              <a:t>2019/05/23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EBA0557-F08B-4FED-9C51-D4E2AEE57CED}" type="slidenum">
              <a:rPr lang="en-ZA" smtClean="0"/>
              <a:t>‹#›</a:t>
            </a:fld>
            <a:endParaRPr lang="en-ZA"/>
          </a:p>
        </p:txBody>
      </p:sp>
    </p:spTree>
    <p:extLst>
      <p:ext uri="{BB962C8B-B14F-4D97-AF65-F5344CB8AC3E}">
        <p14:creationId xmlns:p14="http://schemas.microsoft.com/office/powerpoint/2010/main" val="1902801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4AF478-E474-4BE4-BC14-219371A51076}" type="datetimeFigureOut">
              <a:rPr lang="en-ZA" smtClean="0"/>
              <a:t>2019/05/23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EBA0557-F08B-4FED-9C51-D4E2AEE57CED}" type="slidenum">
              <a:rPr lang="en-ZA" smtClean="0"/>
              <a:t>‹#›</a:t>
            </a:fld>
            <a:endParaRPr lang="en-ZA"/>
          </a:p>
        </p:txBody>
      </p:sp>
    </p:spTree>
    <p:extLst>
      <p:ext uri="{BB962C8B-B14F-4D97-AF65-F5344CB8AC3E}">
        <p14:creationId xmlns:p14="http://schemas.microsoft.com/office/powerpoint/2010/main" val="967334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4AF478-E474-4BE4-BC14-219371A51076}" type="datetimeFigureOut">
              <a:rPr lang="en-ZA" smtClean="0"/>
              <a:t>2019/05/23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0EBA0557-F08B-4FED-9C51-D4E2AEE57CED}" type="slidenum">
              <a:rPr lang="en-ZA" smtClean="0"/>
              <a:t>‹#›</a:t>
            </a:fld>
            <a:endParaRPr lang="en-ZA"/>
          </a:p>
        </p:txBody>
      </p:sp>
    </p:spTree>
    <p:extLst>
      <p:ext uri="{BB962C8B-B14F-4D97-AF65-F5344CB8AC3E}">
        <p14:creationId xmlns:p14="http://schemas.microsoft.com/office/powerpoint/2010/main" val="623419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4AF478-E474-4BE4-BC14-219371A51076}" type="datetimeFigureOut">
              <a:rPr lang="en-ZA" smtClean="0"/>
              <a:t>2019/05/23</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0EBA0557-F08B-4FED-9C51-D4E2AEE57CED}" type="slidenum">
              <a:rPr lang="en-ZA" smtClean="0"/>
              <a:t>‹#›</a:t>
            </a:fld>
            <a:endParaRPr lang="en-ZA"/>
          </a:p>
        </p:txBody>
      </p:sp>
    </p:spTree>
    <p:extLst>
      <p:ext uri="{BB962C8B-B14F-4D97-AF65-F5344CB8AC3E}">
        <p14:creationId xmlns:p14="http://schemas.microsoft.com/office/powerpoint/2010/main" val="107793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4AF478-E474-4BE4-BC14-219371A51076}" type="datetimeFigureOut">
              <a:rPr lang="en-ZA" smtClean="0"/>
              <a:t>2019/05/23</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0EBA0557-F08B-4FED-9C51-D4E2AEE57CED}" type="slidenum">
              <a:rPr lang="en-ZA" smtClean="0"/>
              <a:t>‹#›</a:t>
            </a:fld>
            <a:endParaRPr lang="en-ZA"/>
          </a:p>
        </p:txBody>
      </p:sp>
    </p:spTree>
    <p:extLst>
      <p:ext uri="{BB962C8B-B14F-4D97-AF65-F5344CB8AC3E}">
        <p14:creationId xmlns:p14="http://schemas.microsoft.com/office/powerpoint/2010/main" val="2313313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4AF478-E474-4BE4-BC14-219371A51076}" type="datetimeFigureOut">
              <a:rPr lang="en-ZA" smtClean="0"/>
              <a:t>2019/05/23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EBA0557-F08B-4FED-9C51-D4E2AEE57CED}" type="slidenum">
              <a:rPr lang="en-ZA" smtClean="0"/>
              <a:t>‹#›</a:t>
            </a:fld>
            <a:endParaRPr lang="en-ZA"/>
          </a:p>
        </p:txBody>
      </p:sp>
    </p:spTree>
    <p:extLst>
      <p:ext uri="{BB962C8B-B14F-4D97-AF65-F5344CB8AC3E}">
        <p14:creationId xmlns:p14="http://schemas.microsoft.com/office/powerpoint/2010/main" val="379338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4AF478-E474-4BE4-BC14-219371A51076}" type="datetimeFigureOut">
              <a:rPr lang="en-ZA" smtClean="0"/>
              <a:t>2019/05/23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EBA0557-F08B-4FED-9C51-D4E2AEE57CED}" type="slidenum">
              <a:rPr lang="en-ZA" smtClean="0"/>
              <a:t>‹#›</a:t>
            </a:fld>
            <a:endParaRPr lang="en-ZA"/>
          </a:p>
        </p:txBody>
      </p:sp>
    </p:spTree>
    <p:extLst>
      <p:ext uri="{BB962C8B-B14F-4D97-AF65-F5344CB8AC3E}">
        <p14:creationId xmlns:p14="http://schemas.microsoft.com/office/powerpoint/2010/main" val="26166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4AF478-E474-4BE4-BC14-219371A51076}" type="datetimeFigureOut">
              <a:rPr lang="en-ZA" smtClean="0"/>
              <a:t>2019/05/23</a:t>
            </a:fld>
            <a:endParaRPr lang="en-Z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Z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BA0557-F08B-4FED-9C51-D4E2AEE57CED}" type="slidenum">
              <a:rPr lang="en-ZA" smtClean="0"/>
              <a:t>‹#›</a:t>
            </a:fld>
            <a:endParaRPr lang="en-ZA"/>
          </a:p>
        </p:txBody>
      </p:sp>
    </p:spTree>
    <p:extLst>
      <p:ext uri="{BB962C8B-B14F-4D97-AF65-F5344CB8AC3E}">
        <p14:creationId xmlns:p14="http://schemas.microsoft.com/office/powerpoint/2010/main" val="1396631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D55BE-1011-421F-8692-3EA4C9A71109}"/>
              </a:ext>
            </a:extLst>
          </p:cNvPr>
          <p:cNvSpPr>
            <a:spLocks noGrp="1"/>
          </p:cNvSpPr>
          <p:nvPr>
            <p:ph type="ctrTitle"/>
          </p:nvPr>
        </p:nvSpPr>
        <p:spPr>
          <a:xfrm>
            <a:off x="2237174" y="905932"/>
            <a:ext cx="9159318" cy="1134534"/>
          </a:xfrm>
        </p:spPr>
        <p:txBody>
          <a:bodyPr/>
          <a:lstStyle/>
          <a:p>
            <a:pPr algn="ctr"/>
            <a:r>
              <a:rPr lang="en-ZA" dirty="0"/>
              <a:t>Smart NFC Card Application </a:t>
            </a:r>
          </a:p>
        </p:txBody>
      </p:sp>
      <p:sp>
        <p:nvSpPr>
          <p:cNvPr id="3" name="Subtitle 2">
            <a:extLst>
              <a:ext uri="{FF2B5EF4-FFF2-40B4-BE49-F238E27FC236}">
                <a16:creationId xmlns:a16="http://schemas.microsoft.com/office/drawing/2014/main" id="{48BB1E0B-E9CC-4FC9-909B-833406A00C67}"/>
              </a:ext>
            </a:extLst>
          </p:cNvPr>
          <p:cNvSpPr>
            <a:spLocks noGrp="1"/>
          </p:cNvSpPr>
          <p:nvPr>
            <p:ph type="subTitle" idx="1"/>
          </p:nvPr>
        </p:nvSpPr>
        <p:spPr>
          <a:xfrm>
            <a:off x="4039341" y="2040466"/>
            <a:ext cx="7188474" cy="861134"/>
          </a:xfrm>
        </p:spPr>
        <p:txBody>
          <a:bodyPr>
            <a:normAutofit/>
          </a:bodyPr>
          <a:lstStyle/>
          <a:p>
            <a:r>
              <a:rPr lang="en-ZA" sz="3200" dirty="0"/>
              <a:t>Vast Expanse (Team 7)</a:t>
            </a:r>
          </a:p>
        </p:txBody>
      </p:sp>
      <p:pic>
        <p:nvPicPr>
          <p:cNvPr id="5" name="Picture 4">
            <a:extLst>
              <a:ext uri="{FF2B5EF4-FFF2-40B4-BE49-F238E27FC236}">
                <a16:creationId xmlns:a16="http://schemas.microsoft.com/office/drawing/2014/main" id="{6836BD1E-7249-414B-89A8-62A420C89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858" y="3525839"/>
            <a:ext cx="3218212" cy="1020590"/>
          </a:xfrm>
          <a:prstGeom prst="rect">
            <a:avLst/>
          </a:prstGeom>
        </p:spPr>
      </p:pic>
      <p:pic>
        <p:nvPicPr>
          <p:cNvPr id="10" name="Picture 9" descr="A picture containing object&#10;&#10;Description automatically generated">
            <a:extLst>
              <a:ext uri="{FF2B5EF4-FFF2-40B4-BE49-F238E27FC236}">
                <a16:creationId xmlns:a16="http://schemas.microsoft.com/office/drawing/2014/main" id="{C00E0539-1AE6-4D92-B057-FDE521654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175" y="3429000"/>
            <a:ext cx="3831109" cy="1108430"/>
          </a:xfrm>
          <a:prstGeom prst="rect">
            <a:avLst/>
          </a:prstGeom>
        </p:spPr>
      </p:pic>
    </p:spTree>
    <p:extLst>
      <p:ext uri="{BB962C8B-B14F-4D97-AF65-F5344CB8AC3E}">
        <p14:creationId xmlns:p14="http://schemas.microsoft.com/office/powerpoint/2010/main" val="831551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E165B1-8877-4C9B-A8F7-58F9F4B1D98A}"/>
              </a:ext>
            </a:extLst>
          </p:cNvPr>
          <p:cNvSpPr txBox="1"/>
          <p:nvPr/>
        </p:nvSpPr>
        <p:spPr>
          <a:xfrm>
            <a:off x="3691527" y="255306"/>
            <a:ext cx="4808945" cy="707886"/>
          </a:xfrm>
          <a:prstGeom prst="rect">
            <a:avLst/>
          </a:prstGeom>
          <a:noFill/>
        </p:spPr>
        <p:txBody>
          <a:bodyPr wrap="none" rtlCol="0">
            <a:spAutoFit/>
          </a:bodyPr>
          <a:lstStyle/>
          <a:p>
            <a:r>
              <a:rPr lang="en-ZA" sz="4000" dirty="0"/>
              <a:t>Quality Requirements</a:t>
            </a:r>
          </a:p>
        </p:txBody>
      </p:sp>
      <p:graphicFrame>
        <p:nvGraphicFramePr>
          <p:cNvPr id="3" name="Diagram 2">
            <a:extLst>
              <a:ext uri="{FF2B5EF4-FFF2-40B4-BE49-F238E27FC236}">
                <a16:creationId xmlns:a16="http://schemas.microsoft.com/office/drawing/2014/main" id="{5FBA6794-42E4-482F-B67D-8477ED4DF663}"/>
              </a:ext>
            </a:extLst>
          </p:cNvPr>
          <p:cNvGraphicFramePr/>
          <p:nvPr>
            <p:extLst>
              <p:ext uri="{D42A27DB-BD31-4B8C-83A1-F6EECF244321}">
                <p14:modId xmlns:p14="http://schemas.microsoft.com/office/powerpoint/2010/main" val="2446957237"/>
              </p:ext>
            </p:extLst>
          </p:nvPr>
        </p:nvGraphicFramePr>
        <p:xfrm>
          <a:off x="2434492" y="1038599"/>
          <a:ext cx="7323015" cy="47808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365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AA0E57-48AE-498B-9D23-CB68E80CA8AC}"/>
              </a:ext>
            </a:extLst>
          </p:cNvPr>
          <p:cNvSpPr txBox="1"/>
          <p:nvPr/>
        </p:nvSpPr>
        <p:spPr>
          <a:xfrm>
            <a:off x="3691527" y="255306"/>
            <a:ext cx="4808945" cy="707886"/>
          </a:xfrm>
          <a:prstGeom prst="rect">
            <a:avLst/>
          </a:prstGeom>
          <a:noFill/>
        </p:spPr>
        <p:txBody>
          <a:bodyPr wrap="none" rtlCol="0">
            <a:spAutoFit/>
          </a:bodyPr>
          <a:lstStyle/>
          <a:p>
            <a:r>
              <a:rPr lang="en-ZA" sz="4000" dirty="0"/>
              <a:t>Quality Requirements</a:t>
            </a:r>
          </a:p>
        </p:txBody>
      </p:sp>
      <p:graphicFrame>
        <p:nvGraphicFramePr>
          <p:cNvPr id="3" name="Diagram 2">
            <a:extLst>
              <a:ext uri="{FF2B5EF4-FFF2-40B4-BE49-F238E27FC236}">
                <a16:creationId xmlns:a16="http://schemas.microsoft.com/office/drawing/2014/main" id="{4C11550D-FC77-408B-8A9D-6A3EF680FC1C}"/>
              </a:ext>
            </a:extLst>
          </p:cNvPr>
          <p:cNvGraphicFramePr/>
          <p:nvPr>
            <p:extLst>
              <p:ext uri="{D42A27DB-BD31-4B8C-83A1-F6EECF244321}">
                <p14:modId xmlns:p14="http://schemas.microsoft.com/office/powerpoint/2010/main" val="782086198"/>
              </p:ext>
            </p:extLst>
          </p:nvPr>
        </p:nvGraphicFramePr>
        <p:xfrm>
          <a:off x="2434492" y="1038599"/>
          <a:ext cx="7323015" cy="47808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9614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6E1E88-1CF6-47BC-8E77-5C4207E44D7F}"/>
              </a:ext>
            </a:extLst>
          </p:cNvPr>
          <p:cNvSpPr txBox="1"/>
          <p:nvPr/>
        </p:nvSpPr>
        <p:spPr>
          <a:xfrm>
            <a:off x="4228533" y="278165"/>
            <a:ext cx="3734933" cy="707886"/>
          </a:xfrm>
          <a:prstGeom prst="rect">
            <a:avLst/>
          </a:prstGeom>
          <a:noFill/>
        </p:spPr>
        <p:txBody>
          <a:bodyPr wrap="none" rtlCol="0">
            <a:spAutoFit/>
          </a:bodyPr>
          <a:lstStyle/>
          <a:p>
            <a:r>
              <a:rPr lang="en-ZA" sz="4000" dirty="0"/>
              <a:t>Demo Time! UC1</a:t>
            </a:r>
          </a:p>
        </p:txBody>
      </p:sp>
      <p:sp>
        <p:nvSpPr>
          <p:cNvPr id="3" name="Rectangle 2">
            <a:extLst>
              <a:ext uri="{FF2B5EF4-FFF2-40B4-BE49-F238E27FC236}">
                <a16:creationId xmlns:a16="http://schemas.microsoft.com/office/drawing/2014/main" id="{42C6B7D7-8207-45CB-B9BB-58F9E939D5EE}"/>
              </a:ext>
            </a:extLst>
          </p:cNvPr>
          <p:cNvSpPr/>
          <p:nvPr/>
        </p:nvSpPr>
        <p:spPr>
          <a:xfrm>
            <a:off x="3052295" y="1303945"/>
            <a:ext cx="6087408" cy="1754326"/>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Get a Virtual Business Card</a:t>
            </a:r>
          </a:p>
        </p:txBody>
      </p:sp>
      <p:pic>
        <p:nvPicPr>
          <p:cNvPr id="1026" name="Picture 2">
            <a:extLst>
              <a:ext uri="{FF2B5EF4-FFF2-40B4-BE49-F238E27FC236}">
                <a16:creationId xmlns:a16="http://schemas.microsoft.com/office/drawing/2014/main" id="{30865987-A595-4B38-94F4-EF863D0C4B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725" b="27551"/>
          <a:stretch/>
        </p:blipFill>
        <p:spPr bwMode="auto">
          <a:xfrm>
            <a:off x="4134718" y="3875930"/>
            <a:ext cx="3922564" cy="175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428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BBE51-1E85-4622-B67F-AD27338E40C9}"/>
              </a:ext>
            </a:extLst>
          </p:cNvPr>
          <p:cNvSpPr txBox="1"/>
          <p:nvPr/>
        </p:nvSpPr>
        <p:spPr>
          <a:xfrm>
            <a:off x="4228533" y="278165"/>
            <a:ext cx="3766993" cy="707886"/>
          </a:xfrm>
          <a:prstGeom prst="rect">
            <a:avLst/>
          </a:prstGeom>
          <a:noFill/>
        </p:spPr>
        <p:txBody>
          <a:bodyPr wrap="none" rtlCol="0">
            <a:spAutoFit/>
          </a:bodyPr>
          <a:lstStyle/>
          <a:p>
            <a:r>
              <a:rPr lang="en-ZA" sz="4000" dirty="0"/>
              <a:t>Demo Time! UC2</a:t>
            </a:r>
          </a:p>
        </p:txBody>
      </p:sp>
      <p:sp>
        <p:nvSpPr>
          <p:cNvPr id="3" name="Rectangle 2">
            <a:extLst>
              <a:ext uri="{FF2B5EF4-FFF2-40B4-BE49-F238E27FC236}">
                <a16:creationId xmlns:a16="http://schemas.microsoft.com/office/drawing/2014/main" id="{933F4DFD-FAA4-410C-B451-5014A481E38C}"/>
              </a:ext>
            </a:extLst>
          </p:cNvPr>
          <p:cNvSpPr/>
          <p:nvPr/>
        </p:nvSpPr>
        <p:spPr>
          <a:xfrm>
            <a:off x="3052295" y="1303945"/>
            <a:ext cx="6087408"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Create Company</a:t>
            </a:r>
          </a:p>
        </p:txBody>
      </p:sp>
      <p:pic>
        <p:nvPicPr>
          <p:cNvPr id="2050" name="Picture 2">
            <a:extLst>
              <a:ext uri="{FF2B5EF4-FFF2-40B4-BE49-F238E27FC236}">
                <a16:creationId xmlns:a16="http://schemas.microsoft.com/office/drawing/2014/main" id="{7A90BE9D-D1B5-4DAC-AAEA-3FA3D0DA3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8715" y="2877530"/>
            <a:ext cx="2494570" cy="2494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087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19AE97-1D3E-4722-8D98-93126C1FB709}"/>
              </a:ext>
            </a:extLst>
          </p:cNvPr>
          <p:cNvSpPr txBox="1"/>
          <p:nvPr/>
        </p:nvSpPr>
        <p:spPr>
          <a:xfrm>
            <a:off x="4228533" y="278165"/>
            <a:ext cx="3738139" cy="707886"/>
          </a:xfrm>
          <a:prstGeom prst="rect">
            <a:avLst/>
          </a:prstGeom>
          <a:noFill/>
        </p:spPr>
        <p:txBody>
          <a:bodyPr wrap="none" rtlCol="0">
            <a:spAutoFit/>
          </a:bodyPr>
          <a:lstStyle/>
          <a:p>
            <a:r>
              <a:rPr lang="en-ZA" sz="4000" dirty="0"/>
              <a:t>Demo Time! UC3</a:t>
            </a:r>
          </a:p>
        </p:txBody>
      </p:sp>
      <p:sp>
        <p:nvSpPr>
          <p:cNvPr id="3" name="Rectangle 2">
            <a:extLst>
              <a:ext uri="{FF2B5EF4-FFF2-40B4-BE49-F238E27FC236}">
                <a16:creationId xmlns:a16="http://schemas.microsoft.com/office/drawing/2014/main" id="{A346104D-DDF5-401B-9146-FBCF6D6EDC53}"/>
              </a:ext>
            </a:extLst>
          </p:cNvPr>
          <p:cNvSpPr/>
          <p:nvPr/>
        </p:nvSpPr>
        <p:spPr>
          <a:xfrm>
            <a:off x="3052295" y="1303945"/>
            <a:ext cx="6087408"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Create Employee</a:t>
            </a:r>
          </a:p>
        </p:txBody>
      </p:sp>
      <p:pic>
        <p:nvPicPr>
          <p:cNvPr id="4" name="Picture 2">
            <a:extLst>
              <a:ext uri="{FF2B5EF4-FFF2-40B4-BE49-F238E27FC236}">
                <a16:creationId xmlns:a16="http://schemas.microsoft.com/office/drawing/2014/main" id="{04CBF0AF-98DD-4363-8502-1C576F62B8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8715" y="2877530"/>
            <a:ext cx="2494570" cy="2494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334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04FDB6-44D2-4318-A294-06B03B05C79D}"/>
              </a:ext>
            </a:extLst>
          </p:cNvPr>
          <p:cNvSpPr txBox="1"/>
          <p:nvPr/>
        </p:nvSpPr>
        <p:spPr>
          <a:xfrm>
            <a:off x="3979234" y="270932"/>
            <a:ext cx="4233531" cy="707886"/>
          </a:xfrm>
          <a:prstGeom prst="rect">
            <a:avLst/>
          </a:prstGeom>
          <a:noFill/>
        </p:spPr>
        <p:txBody>
          <a:bodyPr wrap="none" rtlCol="0">
            <a:spAutoFit/>
          </a:bodyPr>
          <a:lstStyle/>
          <a:p>
            <a:r>
              <a:rPr lang="en-ZA" sz="4000" dirty="0"/>
              <a:t>Automated Testing</a:t>
            </a:r>
          </a:p>
        </p:txBody>
      </p:sp>
      <p:pic>
        <p:nvPicPr>
          <p:cNvPr id="3074" name="Picture 2" descr="https://media.proprofs.com/images/QM/user_images/2260277/1522884312.png">
            <a:extLst>
              <a:ext uri="{FF2B5EF4-FFF2-40B4-BE49-F238E27FC236}">
                <a16:creationId xmlns:a16="http://schemas.microsoft.com/office/drawing/2014/main" id="{A734E183-5DEB-463D-95E7-FFD37524B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989" y="1391551"/>
            <a:ext cx="5544015" cy="256608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F57B482-0380-4275-AC35-A97AC08126A3}"/>
              </a:ext>
            </a:extLst>
          </p:cNvPr>
          <p:cNvSpPr/>
          <p:nvPr/>
        </p:nvSpPr>
        <p:spPr>
          <a:xfrm>
            <a:off x="3052293" y="3476923"/>
            <a:ext cx="6087408" cy="1754326"/>
          </a:xfrm>
          <a:prstGeom prst="rect">
            <a:avLst/>
          </a:prstGeom>
          <a:noFill/>
        </p:spPr>
        <p:txBody>
          <a:bodyPr wrap="square" lIns="91440" tIns="45720" rIns="91440" bIns="45720">
            <a:spAutoFit/>
          </a:bodyPr>
          <a:lstStyle/>
          <a:p>
            <a:pPr algn="ctr"/>
            <a:r>
              <a:rPr lang="en-US" sz="5400" dirty="0">
                <a:ln w="0"/>
                <a:solidFill>
                  <a:srgbClr val="8A4182"/>
                </a:solidFill>
                <a:effectLst>
                  <a:outerShdw blurRad="38100" dist="25400" dir="5400000" algn="ctr" rotWithShape="0">
                    <a:srgbClr val="6E747A">
                      <a:alpha val="43000"/>
                    </a:srgbClr>
                  </a:outerShdw>
                </a:effectLst>
              </a:rPr>
              <a:t>Unit and Integration Tests</a:t>
            </a:r>
            <a:endParaRPr lang="en-US" sz="5400" b="0" cap="none" spc="0" dirty="0">
              <a:ln w="0"/>
              <a:solidFill>
                <a:srgbClr val="8A4182"/>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63819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795DE6-D6B1-4075-9676-42B66BC1BC31}"/>
              </a:ext>
            </a:extLst>
          </p:cNvPr>
          <p:cNvSpPr txBox="1"/>
          <p:nvPr/>
        </p:nvSpPr>
        <p:spPr>
          <a:xfrm>
            <a:off x="3979234" y="270932"/>
            <a:ext cx="4233531" cy="707886"/>
          </a:xfrm>
          <a:prstGeom prst="rect">
            <a:avLst/>
          </a:prstGeom>
          <a:noFill/>
        </p:spPr>
        <p:txBody>
          <a:bodyPr wrap="none" rtlCol="0">
            <a:spAutoFit/>
          </a:bodyPr>
          <a:lstStyle/>
          <a:p>
            <a:r>
              <a:rPr lang="en-ZA" sz="4000" dirty="0"/>
              <a:t>Automated Testing</a:t>
            </a:r>
          </a:p>
        </p:txBody>
      </p:sp>
      <p:pic>
        <p:nvPicPr>
          <p:cNvPr id="5122" name="Picture 2" descr="https://miro.medium.com/max/642/1*ReJCeRt3UrdFp65T8mWs1A.png">
            <a:extLst>
              <a:ext uri="{FF2B5EF4-FFF2-40B4-BE49-F238E27FC236}">
                <a16:creationId xmlns:a16="http://schemas.microsoft.com/office/drawing/2014/main" id="{D9187CC4-CFF7-4538-B04A-FA716D396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2" y="1714277"/>
            <a:ext cx="5476876" cy="171472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431F3DF-40E5-4EDA-859F-E99FE0B8174C}"/>
              </a:ext>
            </a:extLst>
          </p:cNvPr>
          <p:cNvSpPr/>
          <p:nvPr/>
        </p:nvSpPr>
        <p:spPr>
          <a:xfrm>
            <a:off x="2688195" y="3572173"/>
            <a:ext cx="6815607" cy="1754326"/>
          </a:xfrm>
          <a:prstGeom prst="rect">
            <a:avLst/>
          </a:prstGeom>
          <a:noFill/>
        </p:spPr>
        <p:txBody>
          <a:bodyPr wrap="square" lIns="91440" tIns="45720" rIns="91440" bIns="45720">
            <a:spAutoFit/>
          </a:bodyPr>
          <a:lstStyle/>
          <a:p>
            <a:pPr algn="ctr"/>
            <a:r>
              <a:rPr lang="en-US" sz="5400" dirty="0">
                <a:ln w="0"/>
                <a:solidFill>
                  <a:srgbClr val="CD324A"/>
                </a:solidFill>
                <a:effectLst>
                  <a:outerShdw blurRad="38100" dist="25400" dir="5400000" algn="ctr" rotWithShape="0">
                    <a:srgbClr val="6E747A">
                      <a:alpha val="43000"/>
                    </a:srgbClr>
                  </a:outerShdw>
                </a:effectLst>
              </a:rPr>
              <a:t>Continuous Integration and Deployment</a:t>
            </a:r>
            <a:endParaRPr lang="en-US" sz="5400" b="0" cap="none" spc="0" dirty="0">
              <a:ln w="0"/>
              <a:solidFill>
                <a:srgbClr val="CD324A"/>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893757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E0C8B4-133F-41B1-965C-93CD3BE14C6C}"/>
              </a:ext>
            </a:extLst>
          </p:cNvPr>
          <p:cNvSpPr/>
          <p:nvPr/>
        </p:nvSpPr>
        <p:spPr>
          <a:xfrm>
            <a:off x="3323317" y="700385"/>
            <a:ext cx="5545365" cy="1323439"/>
          </a:xfrm>
          <a:prstGeom prst="rect">
            <a:avLst/>
          </a:prstGeom>
          <a:noFill/>
        </p:spPr>
        <p:txBody>
          <a:bodyPr wrap="none" lIns="91440" tIns="45720" rIns="91440" bIns="45720">
            <a:spAutoFit/>
          </a:bodyPr>
          <a:lstStyle/>
          <a:p>
            <a:pPr algn="ctr"/>
            <a:r>
              <a:rPr lang="en-US" sz="8000" b="0" cap="none" spc="0" dirty="0">
                <a:ln w="0"/>
                <a:solidFill>
                  <a:schemeClr val="accent1"/>
                </a:solidFill>
                <a:effectLst>
                  <a:outerShdw blurRad="38100" dist="25400" dir="5400000" algn="ctr" rotWithShape="0">
                    <a:srgbClr val="6E747A">
                      <a:alpha val="43000"/>
                    </a:srgbClr>
                  </a:outerShdw>
                </a:effectLst>
              </a:rPr>
              <a:t>THANK YOU</a:t>
            </a:r>
          </a:p>
        </p:txBody>
      </p:sp>
      <p:pic>
        <p:nvPicPr>
          <p:cNvPr id="3" name="Picture 2" descr="A picture containing object&#10;&#10;Description automatically generated">
            <a:extLst>
              <a:ext uri="{FF2B5EF4-FFF2-40B4-BE49-F238E27FC236}">
                <a16:creationId xmlns:a16="http://schemas.microsoft.com/office/drawing/2014/main" id="{34748430-ECB7-45B0-8EFF-0492D6286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816" y="2105483"/>
            <a:ext cx="6662368" cy="1927580"/>
          </a:xfrm>
          <a:prstGeom prst="rect">
            <a:avLst/>
          </a:prstGeom>
        </p:spPr>
      </p:pic>
      <p:sp>
        <p:nvSpPr>
          <p:cNvPr id="4" name="TextBox 3">
            <a:extLst>
              <a:ext uri="{FF2B5EF4-FFF2-40B4-BE49-F238E27FC236}">
                <a16:creationId xmlns:a16="http://schemas.microsoft.com/office/drawing/2014/main" id="{05F5B920-7C5E-432C-95E6-33DD8EF40BA4}"/>
              </a:ext>
            </a:extLst>
          </p:cNvPr>
          <p:cNvSpPr txBox="1"/>
          <p:nvPr/>
        </p:nvSpPr>
        <p:spPr>
          <a:xfrm>
            <a:off x="3087002" y="5788283"/>
            <a:ext cx="6017994" cy="369332"/>
          </a:xfrm>
          <a:prstGeom prst="rect">
            <a:avLst/>
          </a:prstGeom>
          <a:noFill/>
        </p:spPr>
        <p:txBody>
          <a:bodyPr wrap="none" rtlCol="0">
            <a:spAutoFit/>
          </a:bodyPr>
          <a:lstStyle/>
          <a:p>
            <a:r>
              <a:rPr lang="en-ZA" dirty="0"/>
              <a:t>* Cool stuff? We created our own architectural design pattern!</a:t>
            </a:r>
          </a:p>
        </p:txBody>
      </p:sp>
    </p:spTree>
    <p:extLst>
      <p:ext uri="{BB962C8B-B14F-4D97-AF65-F5344CB8AC3E}">
        <p14:creationId xmlns:p14="http://schemas.microsoft.com/office/powerpoint/2010/main" val="1360564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9DEC52-AB0C-4893-8324-5FB3DCCD0E76}"/>
              </a:ext>
            </a:extLst>
          </p:cNvPr>
          <p:cNvSpPr txBox="1"/>
          <p:nvPr/>
        </p:nvSpPr>
        <p:spPr>
          <a:xfrm>
            <a:off x="4772464" y="251790"/>
            <a:ext cx="2647071" cy="707886"/>
          </a:xfrm>
          <a:prstGeom prst="rect">
            <a:avLst/>
          </a:prstGeom>
          <a:noFill/>
        </p:spPr>
        <p:txBody>
          <a:bodyPr wrap="none" rtlCol="0">
            <a:spAutoFit/>
          </a:bodyPr>
          <a:lstStyle/>
          <a:p>
            <a:r>
              <a:rPr lang="en-ZA" sz="4000" dirty="0"/>
              <a:t>Last Time…</a:t>
            </a:r>
          </a:p>
        </p:txBody>
      </p:sp>
      <p:graphicFrame>
        <p:nvGraphicFramePr>
          <p:cNvPr id="3" name="Diagram 2">
            <a:extLst>
              <a:ext uri="{FF2B5EF4-FFF2-40B4-BE49-F238E27FC236}">
                <a16:creationId xmlns:a16="http://schemas.microsoft.com/office/drawing/2014/main" id="{1E873829-F733-4DD6-A630-D8B2C7E0E535}"/>
              </a:ext>
            </a:extLst>
          </p:cNvPr>
          <p:cNvGraphicFramePr/>
          <p:nvPr>
            <p:extLst>
              <p:ext uri="{D42A27DB-BD31-4B8C-83A1-F6EECF244321}">
                <p14:modId xmlns:p14="http://schemas.microsoft.com/office/powerpoint/2010/main" val="3966030840"/>
              </p:ext>
            </p:extLst>
          </p:nvPr>
        </p:nvGraphicFramePr>
        <p:xfrm>
          <a:off x="2433981" y="1311965"/>
          <a:ext cx="7324035" cy="4654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8109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ADB750-FB97-4A28-A2D9-4935133BB8AD}"/>
              </a:ext>
            </a:extLst>
          </p:cNvPr>
          <p:cNvSpPr txBox="1"/>
          <p:nvPr/>
        </p:nvSpPr>
        <p:spPr>
          <a:xfrm>
            <a:off x="4772464" y="251790"/>
            <a:ext cx="2626232" cy="707886"/>
          </a:xfrm>
          <a:prstGeom prst="rect">
            <a:avLst/>
          </a:prstGeom>
          <a:noFill/>
        </p:spPr>
        <p:txBody>
          <a:bodyPr wrap="none" rtlCol="0">
            <a:spAutoFit/>
          </a:bodyPr>
          <a:lstStyle/>
          <a:p>
            <a:r>
              <a:rPr lang="en-ZA" sz="4000" dirty="0"/>
              <a:t>This Time…</a:t>
            </a:r>
          </a:p>
        </p:txBody>
      </p:sp>
      <p:graphicFrame>
        <p:nvGraphicFramePr>
          <p:cNvPr id="3" name="Diagram 2">
            <a:extLst>
              <a:ext uri="{FF2B5EF4-FFF2-40B4-BE49-F238E27FC236}">
                <a16:creationId xmlns:a16="http://schemas.microsoft.com/office/drawing/2014/main" id="{5D6FE4B4-B472-4485-A96E-92BA54E94496}"/>
              </a:ext>
            </a:extLst>
          </p:cNvPr>
          <p:cNvGraphicFramePr/>
          <p:nvPr>
            <p:extLst>
              <p:ext uri="{D42A27DB-BD31-4B8C-83A1-F6EECF244321}">
                <p14:modId xmlns:p14="http://schemas.microsoft.com/office/powerpoint/2010/main" val="1715310800"/>
              </p:ext>
            </p:extLst>
          </p:nvPr>
        </p:nvGraphicFramePr>
        <p:xfrm>
          <a:off x="2433981" y="1311965"/>
          <a:ext cx="7324035" cy="46540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299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617882-4B76-4A06-88B8-05602C4BC765}"/>
              </a:ext>
            </a:extLst>
          </p:cNvPr>
          <p:cNvSpPr txBox="1"/>
          <p:nvPr/>
        </p:nvSpPr>
        <p:spPr>
          <a:xfrm>
            <a:off x="4497036" y="220619"/>
            <a:ext cx="3197927" cy="707886"/>
          </a:xfrm>
          <a:prstGeom prst="rect">
            <a:avLst/>
          </a:prstGeom>
          <a:noFill/>
        </p:spPr>
        <p:txBody>
          <a:bodyPr wrap="none" rtlCol="0">
            <a:spAutoFit/>
          </a:bodyPr>
          <a:lstStyle/>
          <a:p>
            <a:r>
              <a:rPr lang="en-ZA" sz="4000" dirty="0"/>
              <a:t>Link – a Recap</a:t>
            </a:r>
          </a:p>
        </p:txBody>
      </p:sp>
      <p:sp>
        <p:nvSpPr>
          <p:cNvPr id="3" name="TextBox 2">
            <a:extLst>
              <a:ext uri="{FF2B5EF4-FFF2-40B4-BE49-F238E27FC236}">
                <a16:creationId xmlns:a16="http://schemas.microsoft.com/office/drawing/2014/main" id="{D2887A75-BFA7-4BEF-8548-7BCF574B25EC}"/>
              </a:ext>
            </a:extLst>
          </p:cNvPr>
          <p:cNvSpPr txBox="1"/>
          <p:nvPr/>
        </p:nvSpPr>
        <p:spPr>
          <a:xfrm>
            <a:off x="1631853" y="1491176"/>
            <a:ext cx="4768948" cy="923330"/>
          </a:xfrm>
          <a:prstGeom prst="rect">
            <a:avLst/>
          </a:prstGeom>
          <a:noFill/>
        </p:spPr>
        <p:txBody>
          <a:bodyPr wrap="square" rtlCol="0">
            <a:spAutoFit/>
          </a:bodyPr>
          <a:lstStyle/>
          <a:p>
            <a:r>
              <a:rPr lang="en-ZA" dirty="0"/>
              <a:t>Link is a business networking tool, to be used by employees of companies to connect to and host potential clients of the company.</a:t>
            </a:r>
          </a:p>
        </p:txBody>
      </p:sp>
      <p:sp>
        <p:nvSpPr>
          <p:cNvPr id="4" name="TextBox 3">
            <a:extLst>
              <a:ext uri="{FF2B5EF4-FFF2-40B4-BE49-F238E27FC236}">
                <a16:creationId xmlns:a16="http://schemas.microsoft.com/office/drawing/2014/main" id="{6352CF1B-486A-4A00-AA47-E4AFEF9533A8}"/>
              </a:ext>
            </a:extLst>
          </p:cNvPr>
          <p:cNvSpPr txBox="1"/>
          <p:nvPr/>
        </p:nvSpPr>
        <p:spPr>
          <a:xfrm>
            <a:off x="5233182" y="2588455"/>
            <a:ext cx="5584874" cy="1200329"/>
          </a:xfrm>
          <a:prstGeom prst="rect">
            <a:avLst/>
          </a:prstGeom>
          <a:noFill/>
        </p:spPr>
        <p:txBody>
          <a:bodyPr wrap="square" rtlCol="0">
            <a:spAutoFit/>
          </a:bodyPr>
          <a:lstStyle/>
          <a:p>
            <a:r>
              <a:rPr lang="en-ZA" dirty="0"/>
              <a:t>It is built as a mobile phone application for employees, as well as a web interface to be used by Link admins as well as representatives of a company. This is used to add new companies and to add employees to these companies.</a:t>
            </a:r>
          </a:p>
        </p:txBody>
      </p:sp>
      <p:sp>
        <p:nvSpPr>
          <p:cNvPr id="5" name="TextBox 4">
            <a:extLst>
              <a:ext uri="{FF2B5EF4-FFF2-40B4-BE49-F238E27FC236}">
                <a16:creationId xmlns:a16="http://schemas.microsoft.com/office/drawing/2014/main" id="{FA1BCDC5-05E9-4B5B-AF79-9F7EC7679495}"/>
              </a:ext>
            </a:extLst>
          </p:cNvPr>
          <p:cNvSpPr txBox="1"/>
          <p:nvPr/>
        </p:nvSpPr>
        <p:spPr>
          <a:xfrm>
            <a:off x="1899138" y="4206240"/>
            <a:ext cx="4768948" cy="923330"/>
          </a:xfrm>
          <a:prstGeom prst="rect">
            <a:avLst/>
          </a:prstGeom>
          <a:noFill/>
        </p:spPr>
        <p:txBody>
          <a:bodyPr wrap="square" rtlCol="0">
            <a:spAutoFit/>
          </a:bodyPr>
          <a:lstStyle/>
          <a:p>
            <a:r>
              <a:rPr lang="en-ZA" dirty="0"/>
              <a:t>Last time, we showed 3 use cases: the creation, sharing and viewing of Virtual Business Cards through the use of NFC over the Link app.</a:t>
            </a:r>
          </a:p>
        </p:txBody>
      </p:sp>
    </p:spTree>
    <p:extLst>
      <p:ext uri="{BB962C8B-B14F-4D97-AF65-F5344CB8AC3E}">
        <p14:creationId xmlns:p14="http://schemas.microsoft.com/office/powerpoint/2010/main" val="687842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3FA6D1-4D85-4233-BCAD-BD4E57CCADFF}"/>
              </a:ext>
            </a:extLst>
          </p:cNvPr>
          <p:cNvSpPr txBox="1"/>
          <p:nvPr/>
        </p:nvSpPr>
        <p:spPr>
          <a:xfrm>
            <a:off x="3840414" y="213104"/>
            <a:ext cx="4511171" cy="707886"/>
          </a:xfrm>
          <a:prstGeom prst="rect">
            <a:avLst/>
          </a:prstGeom>
          <a:noFill/>
        </p:spPr>
        <p:txBody>
          <a:bodyPr wrap="none" rtlCol="0">
            <a:spAutoFit/>
          </a:bodyPr>
          <a:lstStyle/>
          <a:p>
            <a:r>
              <a:rPr lang="en-ZA" sz="4000" dirty="0"/>
              <a:t>Architectural Design</a:t>
            </a:r>
          </a:p>
        </p:txBody>
      </p:sp>
      <p:pic>
        <p:nvPicPr>
          <p:cNvPr id="6" name="Picture 5" descr="A close up of a logo&#10;&#10;Description automatically generated">
            <a:extLst>
              <a:ext uri="{FF2B5EF4-FFF2-40B4-BE49-F238E27FC236}">
                <a16:creationId xmlns:a16="http://schemas.microsoft.com/office/drawing/2014/main" id="{23E15FDF-4F31-46FD-9E40-ECFAF85C4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427" y="1517650"/>
            <a:ext cx="7843145" cy="4869082"/>
          </a:xfrm>
          <a:prstGeom prst="rect">
            <a:avLst/>
          </a:prstGeom>
        </p:spPr>
      </p:pic>
      <p:sp>
        <p:nvSpPr>
          <p:cNvPr id="7" name="TextBox 6">
            <a:extLst>
              <a:ext uri="{FF2B5EF4-FFF2-40B4-BE49-F238E27FC236}">
                <a16:creationId xmlns:a16="http://schemas.microsoft.com/office/drawing/2014/main" id="{1DE97469-A985-4A44-90D8-F505B6DFD5C1}"/>
              </a:ext>
            </a:extLst>
          </p:cNvPr>
          <p:cNvSpPr txBox="1"/>
          <p:nvPr/>
        </p:nvSpPr>
        <p:spPr>
          <a:xfrm>
            <a:off x="3255029" y="963194"/>
            <a:ext cx="5681940" cy="369332"/>
          </a:xfrm>
          <a:prstGeom prst="rect">
            <a:avLst/>
          </a:prstGeom>
          <a:noFill/>
        </p:spPr>
        <p:txBody>
          <a:bodyPr wrap="none" rtlCol="0">
            <a:spAutoFit/>
          </a:bodyPr>
          <a:lstStyle/>
          <a:p>
            <a:r>
              <a:rPr lang="en-ZA" dirty="0"/>
              <a:t>The brand-spanking new OLS architectural design pattern</a:t>
            </a:r>
          </a:p>
        </p:txBody>
      </p:sp>
    </p:spTree>
    <p:extLst>
      <p:ext uri="{BB962C8B-B14F-4D97-AF65-F5344CB8AC3E}">
        <p14:creationId xmlns:p14="http://schemas.microsoft.com/office/powerpoint/2010/main" val="14416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C42872A-4D22-4B39-BD03-8CEAB7C85F5F}"/>
              </a:ext>
            </a:extLst>
          </p:cNvPr>
          <p:cNvGraphicFramePr/>
          <p:nvPr>
            <p:extLst>
              <p:ext uri="{D42A27DB-BD31-4B8C-83A1-F6EECF244321}">
                <p14:modId xmlns:p14="http://schemas.microsoft.com/office/powerpoint/2010/main" val="4160947454"/>
              </p:ext>
            </p:extLst>
          </p:nvPr>
        </p:nvGraphicFramePr>
        <p:xfrm>
          <a:off x="2032000" y="850651"/>
          <a:ext cx="8128000" cy="5301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0EEEC0D-123E-4648-ACB8-79CFED332598}"/>
              </a:ext>
            </a:extLst>
          </p:cNvPr>
          <p:cNvSpPr txBox="1"/>
          <p:nvPr/>
        </p:nvSpPr>
        <p:spPr>
          <a:xfrm>
            <a:off x="3337135" y="184969"/>
            <a:ext cx="5517729" cy="707886"/>
          </a:xfrm>
          <a:prstGeom prst="rect">
            <a:avLst/>
          </a:prstGeom>
          <a:noFill/>
        </p:spPr>
        <p:txBody>
          <a:bodyPr wrap="none" rtlCol="0">
            <a:spAutoFit/>
          </a:bodyPr>
          <a:lstStyle/>
          <a:p>
            <a:r>
              <a:rPr lang="en-ZA" sz="4000" dirty="0"/>
              <a:t>OLS Architectural Design</a:t>
            </a:r>
          </a:p>
        </p:txBody>
      </p:sp>
    </p:spTree>
    <p:extLst>
      <p:ext uri="{BB962C8B-B14F-4D97-AF65-F5344CB8AC3E}">
        <p14:creationId xmlns:p14="http://schemas.microsoft.com/office/powerpoint/2010/main" val="1181040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5ED7F5-E03A-49E1-A3FD-78F54F1D9EC6}"/>
              </a:ext>
            </a:extLst>
          </p:cNvPr>
          <p:cNvSpPr txBox="1"/>
          <p:nvPr/>
        </p:nvSpPr>
        <p:spPr>
          <a:xfrm>
            <a:off x="4238825" y="156833"/>
            <a:ext cx="3714350" cy="707886"/>
          </a:xfrm>
          <a:prstGeom prst="rect">
            <a:avLst/>
          </a:prstGeom>
          <a:noFill/>
        </p:spPr>
        <p:txBody>
          <a:bodyPr wrap="none" rtlCol="0">
            <a:spAutoFit/>
          </a:bodyPr>
          <a:lstStyle/>
          <a:p>
            <a:r>
              <a:rPr lang="en-ZA" sz="4000" dirty="0"/>
              <a:t>OLS Advantages</a:t>
            </a:r>
          </a:p>
        </p:txBody>
      </p:sp>
      <p:graphicFrame>
        <p:nvGraphicFramePr>
          <p:cNvPr id="3" name="Diagram 2">
            <a:extLst>
              <a:ext uri="{FF2B5EF4-FFF2-40B4-BE49-F238E27FC236}">
                <a16:creationId xmlns:a16="http://schemas.microsoft.com/office/drawing/2014/main" id="{24B7449E-412E-4AF7-874A-F6674EC5EB1A}"/>
              </a:ext>
            </a:extLst>
          </p:cNvPr>
          <p:cNvGraphicFramePr/>
          <p:nvPr>
            <p:extLst>
              <p:ext uri="{D42A27DB-BD31-4B8C-83A1-F6EECF244321}">
                <p14:modId xmlns:p14="http://schemas.microsoft.com/office/powerpoint/2010/main" val="576542383"/>
              </p:ext>
            </p:extLst>
          </p:nvPr>
        </p:nvGraphicFramePr>
        <p:xfrm>
          <a:off x="3215249" y="1294228"/>
          <a:ext cx="5761502" cy="4520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073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A08F16-9B89-49D9-B3EE-BE177D914FDC}"/>
              </a:ext>
            </a:extLst>
          </p:cNvPr>
          <p:cNvSpPr txBox="1"/>
          <p:nvPr/>
        </p:nvSpPr>
        <p:spPr>
          <a:xfrm>
            <a:off x="4094106" y="184968"/>
            <a:ext cx="4003788" cy="707886"/>
          </a:xfrm>
          <a:prstGeom prst="rect">
            <a:avLst/>
          </a:prstGeom>
          <a:noFill/>
        </p:spPr>
        <p:txBody>
          <a:bodyPr wrap="none" rtlCol="0">
            <a:spAutoFit/>
          </a:bodyPr>
          <a:lstStyle/>
          <a:p>
            <a:r>
              <a:rPr lang="en-ZA" sz="4000" dirty="0"/>
              <a:t>How we used OLS</a:t>
            </a:r>
          </a:p>
        </p:txBody>
      </p:sp>
      <p:pic>
        <p:nvPicPr>
          <p:cNvPr id="4" name="Picture 3" descr="A close up of a logo&#10;&#10;Description automatically generated">
            <a:extLst>
              <a:ext uri="{FF2B5EF4-FFF2-40B4-BE49-F238E27FC236}">
                <a16:creationId xmlns:a16="http://schemas.microsoft.com/office/drawing/2014/main" id="{9C75525D-74AC-49AD-8A85-2BDC7C94C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657" y="1140534"/>
            <a:ext cx="8138686" cy="5052556"/>
          </a:xfrm>
          <a:prstGeom prst="rect">
            <a:avLst/>
          </a:prstGeom>
        </p:spPr>
      </p:pic>
    </p:spTree>
    <p:extLst>
      <p:ext uri="{BB962C8B-B14F-4D97-AF65-F5344CB8AC3E}">
        <p14:creationId xmlns:p14="http://schemas.microsoft.com/office/powerpoint/2010/main" val="17045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8F6E1F-969F-4F2C-8C87-209CDF8B6E13}"/>
              </a:ext>
            </a:extLst>
          </p:cNvPr>
          <p:cNvSpPr txBox="1"/>
          <p:nvPr/>
        </p:nvSpPr>
        <p:spPr>
          <a:xfrm>
            <a:off x="3923770" y="227171"/>
            <a:ext cx="4344459" cy="707886"/>
          </a:xfrm>
          <a:prstGeom prst="rect">
            <a:avLst/>
          </a:prstGeom>
          <a:noFill/>
        </p:spPr>
        <p:txBody>
          <a:bodyPr wrap="none" rtlCol="0">
            <a:spAutoFit/>
          </a:bodyPr>
          <a:lstStyle/>
          <a:p>
            <a:r>
              <a:rPr lang="en-ZA" sz="4000" dirty="0"/>
              <a:t>OLS in Deployment</a:t>
            </a:r>
          </a:p>
        </p:txBody>
      </p:sp>
      <p:pic>
        <p:nvPicPr>
          <p:cNvPr id="4" name="Picture 3" descr="A screenshot of a cell phone&#10;&#10;Description automatically generated">
            <a:extLst>
              <a:ext uri="{FF2B5EF4-FFF2-40B4-BE49-F238E27FC236}">
                <a16:creationId xmlns:a16="http://schemas.microsoft.com/office/drawing/2014/main" id="{9F0625B7-106F-499B-85CA-868877FD8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110" y="1046829"/>
            <a:ext cx="10067780" cy="5478184"/>
          </a:xfrm>
          <a:prstGeom prst="rect">
            <a:avLst/>
          </a:prstGeom>
        </p:spPr>
      </p:pic>
    </p:spTree>
    <p:extLst>
      <p:ext uri="{BB962C8B-B14F-4D97-AF65-F5344CB8AC3E}">
        <p14:creationId xmlns:p14="http://schemas.microsoft.com/office/powerpoint/2010/main" val="198108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561</Words>
  <Application>Microsoft Office PowerPoint</Application>
  <PresentationFormat>Widescreen</PresentationFormat>
  <Paragraphs>59</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Corbel</vt:lpstr>
      <vt:lpstr>Parallax</vt:lpstr>
      <vt:lpstr>Smart NFC Card Application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NFC Card Application </dc:title>
  <dc:creator>Duncan Vodden</dc:creator>
  <cp:lastModifiedBy>Jared O'Reilly</cp:lastModifiedBy>
  <cp:revision>16</cp:revision>
  <dcterms:created xsi:type="dcterms:W3CDTF">2019-04-29T13:18:49Z</dcterms:created>
  <dcterms:modified xsi:type="dcterms:W3CDTF">2019-05-23T22:33:30Z</dcterms:modified>
</cp:coreProperties>
</file>