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  <p:sldId id="268" r:id="rId4"/>
    <p:sldId id="258" r:id="rId5"/>
    <p:sldId id="267" r:id="rId6"/>
    <p:sldId id="259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ACD774-593D-46A7-9541-6578062D667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ADEA78F0-8DDD-4FE6-8117-388B8E6EC488}">
      <dgm:prSet phldrT="[Text]"/>
      <dgm:spPr/>
      <dgm:t>
        <a:bodyPr/>
        <a:lstStyle/>
        <a:p>
          <a:r>
            <a:rPr lang="en-ZA" dirty="0"/>
            <a:t>Use Cases and Progress</a:t>
          </a:r>
        </a:p>
      </dgm:t>
    </dgm:pt>
    <dgm:pt modelId="{8F2081CB-7D3C-46AC-BAB9-D3ADDEEC4CF8}" type="parTrans" cxnId="{79C090A9-BE46-422A-8E52-9C5156581EA6}">
      <dgm:prSet/>
      <dgm:spPr/>
      <dgm:t>
        <a:bodyPr/>
        <a:lstStyle/>
        <a:p>
          <a:endParaRPr lang="en-ZA"/>
        </a:p>
      </dgm:t>
    </dgm:pt>
    <dgm:pt modelId="{5E3EBA97-F378-488D-AE92-064461EB1CA7}" type="sibTrans" cxnId="{79C090A9-BE46-422A-8E52-9C5156581EA6}">
      <dgm:prSet/>
      <dgm:spPr/>
      <dgm:t>
        <a:bodyPr/>
        <a:lstStyle/>
        <a:p>
          <a:endParaRPr lang="en-ZA"/>
        </a:p>
      </dgm:t>
    </dgm:pt>
    <dgm:pt modelId="{1EB49671-9B60-4117-AA89-19942FE3FED8}">
      <dgm:prSet phldrT="[Text]"/>
      <dgm:spPr/>
      <dgm:t>
        <a:bodyPr/>
        <a:lstStyle/>
        <a:p>
          <a:r>
            <a:rPr lang="en-ZA" dirty="0"/>
            <a:t>Unit and Integration Testing</a:t>
          </a:r>
        </a:p>
      </dgm:t>
    </dgm:pt>
    <dgm:pt modelId="{8FE63FAF-AFAD-426B-92A8-FBC81507CA1A}" type="parTrans" cxnId="{867B2791-C94D-4171-8CD4-888956D0E437}">
      <dgm:prSet/>
      <dgm:spPr/>
      <dgm:t>
        <a:bodyPr/>
        <a:lstStyle/>
        <a:p>
          <a:endParaRPr lang="en-ZA"/>
        </a:p>
      </dgm:t>
    </dgm:pt>
    <dgm:pt modelId="{BF0AE0DD-EE9F-45CD-986D-AA80E18204C0}" type="sibTrans" cxnId="{867B2791-C94D-4171-8CD4-888956D0E437}">
      <dgm:prSet/>
      <dgm:spPr/>
      <dgm:t>
        <a:bodyPr/>
        <a:lstStyle/>
        <a:p>
          <a:endParaRPr lang="en-ZA"/>
        </a:p>
      </dgm:t>
    </dgm:pt>
    <dgm:pt modelId="{DE534155-B96B-4B5B-AFF3-0BE5F02EA329}">
      <dgm:prSet phldrT="[Text]"/>
      <dgm:spPr/>
      <dgm:t>
        <a:bodyPr/>
        <a:lstStyle/>
        <a:p>
          <a:r>
            <a:rPr lang="en-ZA" dirty="0"/>
            <a:t>Admin Interface</a:t>
          </a:r>
        </a:p>
      </dgm:t>
    </dgm:pt>
    <dgm:pt modelId="{F2BC1179-2BB6-44CC-A693-02D7BA07B090}" type="parTrans" cxnId="{3D417247-0274-46F1-A613-946C192E89D2}">
      <dgm:prSet/>
      <dgm:spPr/>
      <dgm:t>
        <a:bodyPr/>
        <a:lstStyle/>
        <a:p>
          <a:endParaRPr lang="en-ZA"/>
        </a:p>
      </dgm:t>
    </dgm:pt>
    <dgm:pt modelId="{2783D0E8-7BD4-45AF-9EA5-8ED2813BD385}" type="sibTrans" cxnId="{3D417247-0274-46F1-A613-946C192E89D2}">
      <dgm:prSet/>
      <dgm:spPr/>
      <dgm:t>
        <a:bodyPr/>
        <a:lstStyle/>
        <a:p>
          <a:endParaRPr lang="en-ZA"/>
        </a:p>
      </dgm:t>
    </dgm:pt>
    <dgm:pt modelId="{D60E27BA-3999-4A07-8D1C-1CFB84828071}">
      <dgm:prSet phldrT="[Text]"/>
      <dgm:spPr/>
      <dgm:t>
        <a:bodyPr/>
        <a:lstStyle/>
        <a:p>
          <a:r>
            <a:rPr lang="en-ZA" dirty="0"/>
            <a:t>Mobile App</a:t>
          </a:r>
        </a:p>
      </dgm:t>
    </dgm:pt>
    <dgm:pt modelId="{2A840C41-4757-42EA-84B4-38BF05EB2A22}" type="parTrans" cxnId="{CC4499E0-EE0D-44EB-A6DE-E7DE6974CF96}">
      <dgm:prSet/>
      <dgm:spPr/>
      <dgm:t>
        <a:bodyPr/>
        <a:lstStyle/>
        <a:p>
          <a:endParaRPr lang="en-ZA"/>
        </a:p>
      </dgm:t>
    </dgm:pt>
    <dgm:pt modelId="{EF4C18CC-D7EA-4707-A5B1-A414E17BDD5B}" type="sibTrans" cxnId="{CC4499E0-EE0D-44EB-A6DE-E7DE6974CF96}">
      <dgm:prSet/>
      <dgm:spPr/>
      <dgm:t>
        <a:bodyPr/>
        <a:lstStyle/>
        <a:p>
          <a:endParaRPr lang="en-ZA"/>
        </a:p>
      </dgm:t>
    </dgm:pt>
    <dgm:pt modelId="{AC0E12E3-7E90-4F5B-AFEE-1901A1908815}" type="pres">
      <dgm:prSet presAssocID="{63ACD774-593D-46A7-9541-6578062D6675}" presName="diagram" presStyleCnt="0">
        <dgm:presLayoutVars>
          <dgm:dir/>
          <dgm:resizeHandles val="exact"/>
        </dgm:presLayoutVars>
      </dgm:prSet>
      <dgm:spPr/>
    </dgm:pt>
    <dgm:pt modelId="{D23976C9-AA96-4A8F-B851-75490045A07D}" type="pres">
      <dgm:prSet presAssocID="{ADEA78F0-8DDD-4FE6-8117-388B8E6EC488}" presName="node" presStyleLbl="node1" presStyleIdx="0" presStyleCnt="4">
        <dgm:presLayoutVars>
          <dgm:bulletEnabled val="1"/>
        </dgm:presLayoutVars>
      </dgm:prSet>
      <dgm:spPr/>
    </dgm:pt>
    <dgm:pt modelId="{EF7F0DF8-368B-43BB-A248-7C972D216B89}" type="pres">
      <dgm:prSet presAssocID="{5E3EBA97-F378-488D-AE92-064461EB1CA7}" presName="sibTrans" presStyleCnt="0"/>
      <dgm:spPr/>
    </dgm:pt>
    <dgm:pt modelId="{A9654CAC-E6AC-49C4-A89B-75699C0DB6D1}" type="pres">
      <dgm:prSet presAssocID="{1EB49671-9B60-4117-AA89-19942FE3FED8}" presName="node" presStyleLbl="node1" presStyleIdx="1" presStyleCnt="4">
        <dgm:presLayoutVars>
          <dgm:bulletEnabled val="1"/>
        </dgm:presLayoutVars>
      </dgm:prSet>
      <dgm:spPr/>
    </dgm:pt>
    <dgm:pt modelId="{B9B0D149-E9B7-4EB3-8048-8665A8E679F4}" type="pres">
      <dgm:prSet presAssocID="{BF0AE0DD-EE9F-45CD-986D-AA80E18204C0}" presName="sibTrans" presStyleCnt="0"/>
      <dgm:spPr/>
    </dgm:pt>
    <dgm:pt modelId="{42E63EC2-B264-47A4-A5F3-92E1704627FC}" type="pres">
      <dgm:prSet presAssocID="{DE534155-B96B-4B5B-AFF3-0BE5F02EA329}" presName="node" presStyleLbl="node1" presStyleIdx="2" presStyleCnt="4">
        <dgm:presLayoutVars>
          <dgm:bulletEnabled val="1"/>
        </dgm:presLayoutVars>
      </dgm:prSet>
      <dgm:spPr/>
    </dgm:pt>
    <dgm:pt modelId="{BCA7415A-C2C0-4204-B6F8-E0C91763B04F}" type="pres">
      <dgm:prSet presAssocID="{2783D0E8-7BD4-45AF-9EA5-8ED2813BD385}" presName="sibTrans" presStyleCnt="0"/>
      <dgm:spPr/>
    </dgm:pt>
    <dgm:pt modelId="{9D19D1FD-D9AD-44C2-86F9-52B9038C4421}" type="pres">
      <dgm:prSet presAssocID="{D60E27BA-3999-4A07-8D1C-1CFB84828071}" presName="node" presStyleLbl="node1" presStyleIdx="3" presStyleCnt="4">
        <dgm:presLayoutVars>
          <dgm:bulletEnabled val="1"/>
        </dgm:presLayoutVars>
      </dgm:prSet>
      <dgm:spPr/>
    </dgm:pt>
  </dgm:ptLst>
  <dgm:cxnLst>
    <dgm:cxn modelId="{0BE64E23-B5DE-4C87-9344-0B26CF18E826}" type="presOf" srcId="{63ACD774-593D-46A7-9541-6578062D6675}" destId="{AC0E12E3-7E90-4F5B-AFEE-1901A1908815}" srcOrd="0" destOrd="0" presId="urn:microsoft.com/office/officeart/2005/8/layout/default"/>
    <dgm:cxn modelId="{E921EF5C-1A9D-48CF-B38F-3D4BFEC11CF7}" type="presOf" srcId="{DE534155-B96B-4B5B-AFF3-0BE5F02EA329}" destId="{42E63EC2-B264-47A4-A5F3-92E1704627FC}" srcOrd="0" destOrd="0" presId="urn:microsoft.com/office/officeart/2005/8/layout/default"/>
    <dgm:cxn modelId="{3D417247-0274-46F1-A613-946C192E89D2}" srcId="{63ACD774-593D-46A7-9541-6578062D6675}" destId="{DE534155-B96B-4B5B-AFF3-0BE5F02EA329}" srcOrd="2" destOrd="0" parTransId="{F2BC1179-2BB6-44CC-A693-02D7BA07B090}" sibTransId="{2783D0E8-7BD4-45AF-9EA5-8ED2813BD385}"/>
    <dgm:cxn modelId="{15E5A987-588D-43E6-B8CF-81551E1178D9}" type="presOf" srcId="{1EB49671-9B60-4117-AA89-19942FE3FED8}" destId="{A9654CAC-E6AC-49C4-A89B-75699C0DB6D1}" srcOrd="0" destOrd="0" presId="urn:microsoft.com/office/officeart/2005/8/layout/default"/>
    <dgm:cxn modelId="{867B2791-C94D-4171-8CD4-888956D0E437}" srcId="{63ACD774-593D-46A7-9541-6578062D6675}" destId="{1EB49671-9B60-4117-AA89-19942FE3FED8}" srcOrd="1" destOrd="0" parTransId="{8FE63FAF-AFAD-426B-92A8-FBC81507CA1A}" sibTransId="{BF0AE0DD-EE9F-45CD-986D-AA80E18204C0}"/>
    <dgm:cxn modelId="{79C090A9-BE46-422A-8E52-9C5156581EA6}" srcId="{63ACD774-593D-46A7-9541-6578062D6675}" destId="{ADEA78F0-8DDD-4FE6-8117-388B8E6EC488}" srcOrd="0" destOrd="0" parTransId="{8F2081CB-7D3C-46AC-BAB9-D3ADDEEC4CF8}" sibTransId="{5E3EBA97-F378-488D-AE92-064461EB1CA7}"/>
    <dgm:cxn modelId="{922D34D9-648E-4B85-A662-6AD77E1D6A0E}" type="presOf" srcId="{ADEA78F0-8DDD-4FE6-8117-388B8E6EC488}" destId="{D23976C9-AA96-4A8F-B851-75490045A07D}" srcOrd="0" destOrd="0" presId="urn:microsoft.com/office/officeart/2005/8/layout/default"/>
    <dgm:cxn modelId="{CC4499E0-EE0D-44EB-A6DE-E7DE6974CF96}" srcId="{63ACD774-593D-46A7-9541-6578062D6675}" destId="{D60E27BA-3999-4A07-8D1C-1CFB84828071}" srcOrd="3" destOrd="0" parTransId="{2A840C41-4757-42EA-84B4-38BF05EB2A22}" sibTransId="{EF4C18CC-D7EA-4707-A5B1-A414E17BDD5B}"/>
    <dgm:cxn modelId="{C70EA0F1-EE7F-4AD0-9AFD-7B1CEECFBC93}" type="presOf" srcId="{D60E27BA-3999-4A07-8D1C-1CFB84828071}" destId="{9D19D1FD-D9AD-44C2-86F9-52B9038C4421}" srcOrd="0" destOrd="0" presId="urn:microsoft.com/office/officeart/2005/8/layout/default"/>
    <dgm:cxn modelId="{CB7DDEB6-C9DA-42C5-94F4-73343C48EDA7}" type="presParOf" srcId="{AC0E12E3-7E90-4F5B-AFEE-1901A1908815}" destId="{D23976C9-AA96-4A8F-B851-75490045A07D}" srcOrd="0" destOrd="0" presId="urn:microsoft.com/office/officeart/2005/8/layout/default"/>
    <dgm:cxn modelId="{7F30A9B5-5F60-4316-9CAD-60698850667A}" type="presParOf" srcId="{AC0E12E3-7E90-4F5B-AFEE-1901A1908815}" destId="{EF7F0DF8-368B-43BB-A248-7C972D216B89}" srcOrd="1" destOrd="0" presId="urn:microsoft.com/office/officeart/2005/8/layout/default"/>
    <dgm:cxn modelId="{1555FC1F-B6AE-4803-9190-52C29FB9D1AE}" type="presParOf" srcId="{AC0E12E3-7E90-4F5B-AFEE-1901A1908815}" destId="{A9654CAC-E6AC-49C4-A89B-75699C0DB6D1}" srcOrd="2" destOrd="0" presId="urn:microsoft.com/office/officeart/2005/8/layout/default"/>
    <dgm:cxn modelId="{E2E5BDE5-0B07-4D60-9511-A0F65E0BC597}" type="presParOf" srcId="{AC0E12E3-7E90-4F5B-AFEE-1901A1908815}" destId="{B9B0D149-E9B7-4EB3-8048-8665A8E679F4}" srcOrd="3" destOrd="0" presId="urn:microsoft.com/office/officeart/2005/8/layout/default"/>
    <dgm:cxn modelId="{B5B4AB75-C648-4AB8-95F8-E81C0361930B}" type="presParOf" srcId="{AC0E12E3-7E90-4F5B-AFEE-1901A1908815}" destId="{42E63EC2-B264-47A4-A5F3-92E1704627FC}" srcOrd="4" destOrd="0" presId="urn:microsoft.com/office/officeart/2005/8/layout/default"/>
    <dgm:cxn modelId="{3D16FF9F-1387-4575-8FE7-5D1B404B50A1}" type="presParOf" srcId="{AC0E12E3-7E90-4F5B-AFEE-1901A1908815}" destId="{BCA7415A-C2C0-4204-B6F8-E0C91763B04F}" srcOrd="5" destOrd="0" presId="urn:microsoft.com/office/officeart/2005/8/layout/default"/>
    <dgm:cxn modelId="{16D0AB86-35DB-4297-89F9-5F38BBD4907A}" type="presParOf" srcId="{AC0E12E3-7E90-4F5B-AFEE-1901A1908815}" destId="{9D19D1FD-D9AD-44C2-86F9-52B9038C442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3976C9-AA96-4A8F-B851-75490045A07D}">
      <dsp:nvSpPr>
        <dsp:cNvPr id="0" name=""/>
        <dsp:cNvSpPr/>
      </dsp:nvSpPr>
      <dsp:spPr>
        <a:xfrm>
          <a:off x="643" y="408034"/>
          <a:ext cx="2508886" cy="1505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000" kern="1200" dirty="0"/>
            <a:t>Use Cases and Progress</a:t>
          </a:r>
        </a:p>
      </dsp:txBody>
      <dsp:txXfrm>
        <a:off x="643" y="408034"/>
        <a:ext cx="2508886" cy="1505331"/>
      </dsp:txXfrm>
    </dsp:sp>
    <dsp:sp modelId="{A9654CAC-E6AC-49C4-A89B-75699C0DB6D1}">
      <dsp:nvSpPr>
        <dsp:cNvPr id="0" name=""/>
        <dsp:cNvSpPr/>
      </dsp:nvSpPr>
      <dsp:spPr>
        <a:xfrm>
          <a:off x="2760418" y="408034"/>
          <a:ext cx="2508886" cy="1505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000" kern="1200" dirty="0"/>
            <a:t>Unit and Integration Testing</a:t>
          </a:r>
        </a:p>
      </dsp:txBody>
      <dsp:txXfrm>
        <a:off x="2760418" y="408034"/>
        <a:ext cx="2508886" cy="1505331"/>
      </dsp:txXfrm>
    </dsp:sp>
    <dsp:sp modelId="{42E63EC2-B264-47A4-A5F3-92E1704627FC}">
      <dsp:nvSpPr>
        <dsp:cNvPr id="0" name=""/>
        <dsp:cNvSpPr/>
      </dsp:nvSpPr>
      <dsp:spPr>
        <a:xfrm>
          <a:off x="643" y="2164254"/>
          <a:ext cx="2508886" cy="1505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000" kern="1200" dirty="0"/>
            <a:t>Admin Interface</a:t>
          </a:r>
        </a:p>
      </dsp:txBody>
      <dsp:txXfrm>
        <a:off x="643" y="2164254"/>
        <a:ext cx="2508886" cy="1505331"/>
      </dsp:txXfrm>
    </dsp:sp>
    <dsp:sp modelId="{9D19D1FD-D9AD-44C2-86F9-52B9038C4421}">
      <dsp:nvSpPr>
        <dsp:cNvPr id="0" name=""/>
        <dsp:cNvSpPr/>
      </dsp:nvSpPr>
      <dsp:spPr>
        <a:xfrm>
          <a:off x="2760418" y="2164254"/>
          <a:ext cx="2508886" cy="1505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000" kern="1200" dirty="0"/>
            <a:t>Mobile App</a:t>
          </a:r>
        </a:p>
      </dsp:txBody>
      <dsp:txXfrm>
        <a:off x="2760418" y="2164254"/>
        <a:ext cx="2508886" cy="1505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184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486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94339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521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898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1442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978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5863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650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8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2985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735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7587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18963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4887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5847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275D-6FF4-48C2-ADD5-B33F43C2AFD0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01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8E0275D-6FF4-48C2-ADD5-B33F43C2AFD0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4D0F02-AE9D-4123-9E73-D1EEB6B409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086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6184087-81DC-4882-86BB-9B882A0D3A27}"/>
              </a:ext>
            </a:extLst>
          </p:cNvPr>
          <p:cNvSpPr/>
          <p:nvPr/>
        </p:nvSpPr>
        <p:spPr>
          <a:xfrm>
            <a:off x="2974728" y="847017"/>
            <a:ext cx="6242543" cy="467820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VAST EXPANSE</a:t>
            </a:r>
          </a:p>
          <a:p>
            <a:pPr algn="ctr"/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COS 301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 3</a:t>
            </a:r>
          </a:p>
          <a:p>
            <a:pPr algn="ctr"/>
            <a:endParaRPr lang="en-US" sz="2400" b="0" cap="none" spc="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LINK</a:t>
            </a:r>
            <a:endParaRPr lang="en-US" sz="6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82E3E4-5395-4902-8C14-077C7F3B13B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170742"/>
            <a:ext cx="2133600" cy="676275"/>
          </a:xfrm>
          <a:prstGeom prst="rect">
            <a:avLst/>
          </a:prstGeom>
        </p:spPr>
      </p:pic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CB03CA8C-F4E1-4E21-AFE6-2701793A808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70" y="5895681"/>
            <a:ext cx="2259330" cy="65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07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elated image">
            <a:extLst>
              <a:ext uri="{FF2B5EF4-FFF2-40B4-BE49-F238E27FC236}">
                <a16:creationId xmlns:a16="http://schemas.microsoft.com/office/drawing/2014/main" id="{2C2CEFAC-A0A6-4B03-9F0D-A7F355893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31" b="96564" l="1154" r="99231">
                        <a14:foregroundMark x1="33462" y1="44674" x2="33462" y2="44674"/>
                        <a14:foregroundMark x1="15769" y1="90034" x2="30385" y2="59107"/>
                        <a14:foregroundMark x1="30385" y1="59107" x2="30385" y2="55670"/>
                        <a14:foregroundMark x1="29615" y1="88660" x2="36154" y2="74914"/>
                        <a14:foregroundMark x1="36154" y1="74914" x2="36923" y2="74227"/>
                        <a14:foregroundMark x1="5000" y1="83849" x2="8462" y2="83162"/>
                        <a14:foregroundMark x1="22308" y1="96564" x2="21923" y2="91065"/>
                        <a14:foregroundMark x1="1154" y1="84192" x2="1154" y2="84192"/>
                        <a14:foregroundMark x1="43077" y1="76632" x2="38462" y2="27835"/>
                        <a14:foregroundMark x1="38462" y1="27835" x2="29231" y2="15120"/>
                        <a14:foregroundMark x1="27692" y1="13058" x2="28077" y2="19244"/>
                        <a14:foregroundMark x1="37308" y1="7560" x2="39231" y2="48454"/>
                        <a14:foregroundMark x1="39231" y1="48454" x2="45769" y2="62199"/>
                        <a14:foregroundMark x1="45769" y1="62199" x2="58077" y2="70447"/>
                        <a14:foregroundMark x1="58077" y1="70447" x2="44615" y2="73540"/>
                        <a14:foregroundMark x1="44615" y1="73540" x2="64615" y2="73540"/>
                        <a14:foregroundMark x1="64615" y1="73540" x2="71923" y2="72852"/>
                        <a14:foregroundMark x1="92308" y1="51203" x2="84615" y2="54983"/>
                        <a14:foregroundMark x1="93077" y1="39519" x2="86923" y2="44330"/>
                        <a14:foregroundMark x1="76923" y1="7560" x2="60769" y2="7560"/>
                        <a14:foregroundMark x1="93077" y1="5498" x2="87692" y2="12371"/>
                        <a14:foregroundMark x1="95769" y1="6873" x2="88077" y2="10653"/>
                        <a14:foregroundMark x1="94615" y1="1718" x2="94615" y2="1718"/>
                        <a14:foregroundMark x1="97692" y1="25086" x2="97692" y2="25086"/>
                        <a14:foregroundMark x1="98462" y1="38144" x2="98462" y2="38144"/>
                        <a14:foregroundMark x1="98846" y1="50515" x2="98846" y2="50515"/>
                        <a14:foregroundMark x1="98846" y1="25086" x2="98846" y2="25086"/>
                        <a14:foregroundMark x1="99231" y1="4811" x2="99231" y2="4811"/>
                        <a14:foregroundMark x1="60769" y1="6186" x2="60769" y2="6186"/>
                        <a14:foregroundMark x1="72308" y1="1031" x2="72308" y2="1031"/>
                        <a14:foregroundMark x1="61154" y1="72165" x2="61154" y2="721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4" y="2053772"/>
            <a:ext cx="2457450" cy="275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39806B-9E84-42CB-AB3E-F70C65E0D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78027"/>
            <a:ext cx="550973" cy="5509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FD3051-C683-435D-981F-8AFF8ED6DF4B}"/>
              </a:ext>
            </a:extLst>
          </p:cNvPr>
          <p:cNvSpPr/>
          <p:nvPr/>
        </p:nvSpPr>
        <p:spPr>
          <a:xfrm>
            <a:off x="3425154" y="172370"/>
            <a:ext cx="53417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MOBILE APP DEMO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2667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251EF9-7627-4E02-9980-D4B146466DD2}"/>
              </a:ext>
            </a:extLst>
          </p:cNvPr>
          <p:cNvSpPr/>
          <p:nvPr/>
        </p:nvSpPr>
        <p:spPr>
          <a:xfrm>
            <a:off x="3592366" y="2609556"/>
            <a:ext cx="500726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US" sz="6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0C0C6D-1950-45C9-BA8E-78442C98B8A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170742"/>
            <a:ext cx="2133600" cy="676275"/>
          </a:xfrm>
          <a:prstGeom prst="rect">
            <a:avLst/>
          </a:prstGeom>
        </p:spPr>
      </p:pic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45201310-080E-4EDA-BFF6-F08CD58DC5F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70" y="5895681"/>
            <a:ext cx="2259330" cy="65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9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C3437D-43E8-4CB5-A2AA-6010EC8DAF71}"/>
              </a:ext>
            </a:extLst>
          </p:cNvPr>
          <p:cNvSpPr/>
          <p:nvPr/>
        </p:nvSpPr>
        <p:spPr>
          <a:xfrm>
            <a:off x="3903348" y="106016"/>
            <a:ext cx="43853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THIS DEMO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8E94088-C290-422D-A3E4-59AED9CB64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5295334"/>
              </p:ext>
            </p:extLst>
          </p:nvPr>
        </p:nvGraphicFramePr>
        <p:xfrm>
          <a:off x="3461025" y="1390189"/>
          <a:ext cx="5269948" cy="4077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048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48296A-9899-4049-AA3D-84FB5F5ECC98}"/>
              </a:ext>
            </a:extLst>
          </p:cNvPr>
          <p:cNvSpPr/>
          <p:nvPr/>
        </p:nvSpPr>
        <p:spPr>
          <a:xfrm>
            <a:off x="4338050" y="79512"/>
            <a:ext cx="3515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 CASES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9646A0-EB30-4825-AAA9-16840A66D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921857"/>
              </p:ext>
            </p:extLst>
          </p:nvPr>
        </p:nvGraphicFramePr>
        <p:xfrm>
          <a:off x="2031999" y="250190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334974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47446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00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Done by Demo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42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79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highlight>
                            <a:srgbClr val="FFFF00"/>
                          </a:highlight>
                        </a:rPr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highlight>
                            <a:srgbClr val="FFFF00"/>
                          </a:highlight>
                        </a:rPr>
                        <a:t>In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66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highlight>
                            <a:srgbClr val="FF0000"/>
                          </a:highlight>
                        </a:rPr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highlight>
                            <a:srgbClr val="FF0000"/>
                          </a:highlight>
                        </a:rPr>
                        <a:t>Not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4749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FB5C6DD-3D44-4E63-A82E-DC3A5027B35F}"/>
              </a:ext>
            </a:extLst>
          </p:cNvPr>
          <p:cNvSpPr/>
          <p:nvPr/>
        </p:nvSpPr>
        <p:spPr>
          <a:xfrm>
            <a:off x="5019420" y="1675063"/>
            <a:ext cx="215315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216585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2E1A7D-ABE2-4071-A2AB-70E277FE6A42}"/>
              </a:ext>
            </a:extLst>
          </p:cNvPr>
          <p:cNvSpPr/>
          <p:nvPr/>
        </p:nvSpPr>
        <p:spPr>
          <a:xfrm>
            <a:off x="0" y="1299796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Business Card Subsystem </a:t>
            </a:r>
          </a:p>
          <a:p>
            <a:r>
              <a:rPr lang="en-ZA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</a:rPr>
              <a:t>UC01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Create a VBC (virtual business Card) (Actor: Company Employee, System: Business Card) </a:t>
            </a:r>
          </a:p>
          <a:p>
            <a:r>
              <a:rPr lang="en-ZA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</a:rPr>
              <a:t>UC02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View a VBC (Actor: Company Employee, System: Business Card) </a:t>
            </a:r>
          </a:p>
          <a:p>
            <a:r>
              <a:rPr lang="en-ZA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</a:rPr>
              <a:t>UC03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Share a VBC (Actor: Company Employee, System: Business Card) </a:t>
            </a:r>
          </a:p>
          <a:p>
            <a:r>
              <a:rPr lang="en-ZA" dirty="0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</a:rPr>
              <a:t>UC04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Log in to Link Application (Actor: Company Employee, System: Business Card) </a:t>
            </a:r>
          </a:p>
          <a:p>
            <a:r>
              <a:rPr lang="en-ZA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</a:rPr>
              <a:t>UC05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Retrieve Company Card (Actor: Company Employee, System: Business Card) </a:t>
            </a:r>
          </a:p>
          <a:p>
            <a:r>
              <a:rPr lang="en-ZA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</a:rPr>
              <a:t>UC06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Receive a VBC via NFC (Actor: Company Employee &amp; Client, System: Business Card) </a:t>
            </a:r>
          </a:p>
          <a:p>
            <a:r>
              <a:rPr lang="en-ZA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</a:rPr>
              <a:t>UC07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Display all scanned VBC (Actors: Client &amp; Company Employee, System: Business Card) </a:t>
            </a:r>
          </a:p>
          <a:p>
            <a:r>
              <a:rPr lang="en-ZA" dirty="0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</a:rPr>
              <a:t>UC08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Navigate using the location on a VBC (Actor: Client &amp; Company Employee, System: Business Card)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80C8B9-8C1E-411C-B9B8-0FBB81901A46}"/>
              </a:ext>
            </a:extLst>
          </p:cNvPr>
          <p:cNvSpPr/>
          <p:nvPr/>
        </p:nvSpPr>
        <p:spPr>
          <a:xfrm>
            <a:off x="6096000" y="1299796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</a:rPr>
              <a:t>UC09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Log in to Link Web Interface (Actor: Company Representative, System: Business Card) </a:t>
            </a:r>
          </a:p>
          <a:p>
            <a:r>
              <a:rPr lang="en-ZA" dirty="0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</a:rPr>
              <a:t>UC10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Assign Company Cards to Employees (Actor: Company Representative, System: Business Card) </a:t>
            </a:r>
          </a:p>
          <a:p>
            <a:r>
              <a:rPr lang="en-ZA" dirty="0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</a:rPr>
              <a:t>UC11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Edit Employee Details (Actor: Company Representative, System: Business Card) </a:t>
            </a:r>
          </a:p>
          <a:p>
            <a:r>
              <a:rPr lang="en-ZA" dirty="0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</a:rPr>
              <a:t>UC12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Edit Company Details (Actor: Company Representative, System: Business Card) </a:t>
            </a:r>
          </a:p>
          <a:p>
            <a:r>
              <a:rPr lang="en-ZA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UC13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Create a Company (Actor: Link Admin, System: Business Card) </a:t>
            </a:r>
          </a:p>
          <a:p>
            <a:endParaRPr lang="en-ZA" sz="24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ZA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Data Storage and Organisation </a:t>
            </a:r>
          </a:p>
          <a:p>
            <a:r>
              <a:rPr lang="en-ZA" dirty="0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</a:rPr>
              <a:t>UC14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Modify backend database (Actor: Admin, System: Data Storage and Organisation) </a:t>
            </a:r>
          </a:p>
          <a:p>
            <a:r>
              <a:rPr lang="en-ZA" dirty="0">
                <a:highlight>
                  <a:srgbClr val="FF0000"/>
                </a:highlight>
                <a:latin typeface="Calibri" panose="020F0502020204030204" pitchFamily="34" charset="0"/>
              </a:rPr>
              <a:t>UC15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Generate statements/reports (Actor: Admin, System: Data Storage and Organisation)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62DCA-21BE-4C70-AFE5-715A43B0FBB7}"/>
              </a:ext>
            </a:extLst>
          </p:cNvPr>
          <p:cNvSpPr/>
          <p:nvPr/>
        </p:nvSpPr>
        <p:spPr>
          <a:xfrm>
            <a:off x="4338050" y="79512"/>
            <a:ext cx="3515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 CASES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531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132BC63-340B-4063-82F6-B8E3ED0A7F98}"/>
              </a:ext>
            </a:extLst>
          </p:cNvPr>
          <p:cNvSpPr/>
          <p:nvPr/>
        </p:nvSpPr>
        <p:spPr>
          <a:xfrm>
            <a:off x="132520" y="1241379"/>
            <a:ext cx="3750364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Access Control Subsystem </a:t>
            </a:r>
          </a:p>
          <a:p>
            <a:r>
              <a:rPr lang="en-ZA" dirty="0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</a:rPr>
              <a:t>UC16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Setup Temporary Access for Guests (Actor: Company Employee, System: Access Control) </a:t>
            </a:r>
          </a:p>
          <a:p>
            <a:r>
              <a:rPr lang="en-ZA" dirty="0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</a:rPr>
              <a:t>UC17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Acquire Temporary Access from Employee (Actor: Company Guest, System: Access Control) </a:t>
            </a:r>
          </a:p>
          <a:p>
            <a:r>
              <a:rPr lang="en-ZA" dirty="0">
                <a:solidFill>
                  <a:srgbClr val="000000"/>
                </a:solidFill>
                <a:highlight>
                  <a:srgbClr val="FF0000"/>
                </a:highlight>
                <a:latin typeface="Calibri" panose="020F0502020204030204" pitchFamily="34" charset="0"/>
              </a:rPr>
              <a:t>UC18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Access company parking (Actor: Company Guest, System: Access) </a:t>
            </a:r>
          </a:p>
          <a:p>
            <a:r>
              <a:rPr lang="en-ZA" dirty="0">
                <a:solidFill>
                  <a:srgbClr val="000000"/>
                </a:solidFill>
                <a:highlight>
                  <a:srgbClr val="FF0000"/>
                </a:highlight>
                <a:latin typeface="Calibri" panose="020F0502020204030204" pitchFamily="34" charset="0"/>
              </a:rPr>
              <a:t>UC19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Access temporarily allowed locations (Actor: Company Guest, System: Access Control)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EF8BF-82AC-4156-BF40-1E4278001655}"/>
              </a:ext>
            </a:extLst>
          </p:cNvPr>
          <p:cNvSpPr/>
          <p:nvPr/>
        </p:nvSpPr>
        <p:spPr>
          <a:xfrm>
            <a:off x="4488299" y="1241379"/>
            <a:ext cx="349857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400" b="0" i="0" u="none" strike="noStrike" baseline="0" dirty="0" err="1">
                <a:latin typeface="Calibri" panose="020F0502020204030204" pitchFamily="34" charset="0"/>
              </a:rPr>
              <a:t>WiFi</a:t>
            </a:r>
            <a:r>
              <a:rPr lang="en-ZA" sz="2400" b="0" i="0" u="none" strike="noStrike" baseline="0" dirty="0">
                <a:latin typeface="Calibri" panose="020F0502020204030204" pitchFamily="34" charset="0"/>
              </a:rPr>
              <a:t> Access Subsystem </a:t>
            </a:r>
          </a:p>
          <a:p>
            <a:r>
              <a:rPr lang="en-ZA" dirty="0">
                <a:highlight>
                  <a:srgbClr val="00FF00"/>
                </a:highlight>
                <a:latin typeface="Calibri" panose="020F0502020204030204" pitchFamily="34" charset="0"/>
              </a:rPr>
              <a:t>UC20</a:t>
            </a:r>
            <a:r>
              <a:rPr lang="en-ZA" dirty="0">
                <a:latin typeface="Calibri" panose="020F0502020204030204" pitchFamily="34" charset="0"/>
              </a:rPr>
              <a:t>. Setup Temporary </a:t>
            </a:r>
            <a:r>
              <a:rPr lang="en-ZA" dirty="0" err="1">
                <a:latin typeface="Calibri" panose="020F0502020204030204" pitchFamily="34" charset="0"/>
              </a:rPr>
              <a:t>WiFi</a:t>
            </a:r>
            <a:r>
              <a:rPr lang="en-ZA" dirty="0">
                <a:latin typeface="Calibri" panose="020F0502020204030204" pitchFamily="34" charset="0"/>
              </a:rPr>
              <a:t> Access for Guests (Actor: Company Employee, System: </a:t>
            </a:r>
            <a:r>
              <a:rPr lang="en-ZA" dirty="0" err="1">
                <a:latin typeface="Calibri" panose="020F0502020204030204" pitchFamily="34" charset="0"/>
              </a:rPr>
              <a:t>WiFi</a:t>
            </a:r>
            <a:r>
              <a:rPr lang="en-ZA" dirty="0">
                <a:latin typeface="Calibri" panose="020F0502020204030204" pitchFamily="34" charset="0"/>
              </a:rPr>
              <a:t> Access) </a:t>
            </a:r>
          </a:p>
          <a:p>
            <a:r>
              <a:rPr lang="en-ZA" dirty="0">
                <a:highlight>
                  <a:srgbClr val="00FF00"/>
                </a:highlight>
                <a:latin typeface="Calibri" panose="020F0502020204030204" pitchFamily="34" charset="0"/>
              </a:rPr>
              <a:t>UC21</a:t>
            </a:r>
            <a:r>
              <a:rPr lang="en-ZA" dirty="0">
                <a:latin typeface="Calibri" panose="020F0502020204030204" pitchFamily="34" charset="0"/>
              </a:rPr>
              <a:t>. Share Temporary </a:t>
            </a:r>
            <a:r>
              <a:rPr lang="en-ZA" dirty="0" err="1">
                <a:latin typeface="Calibri" panose="020F0502020204030204" pitchFamily="34" charset="0"/>
              </a:rPr>
              <a:t>WiFi</a:t>
            </a:r>
            <a:r>
              <a:rPr lang="en-ZA" dirty="0">
                <a:latin typeface="Calibri" panose="020F0502020204030204" pitchFamily="34" charset="0"/>
              </a:rPr>
              <a:t> Access via NFC (Actor: Company Employee, System: </a:t>
            </a:r>
            <a:r>
              <a:rPr lang="en-ZA" dirty="0" err="1">
                <a:latin typeface="Calibri" panose="020F0502020204030204" pitchFamily="34" charset="0"/>
              </a:rPr>
              <a:t>WiFi</a:t>
            </a:r>
            <a:r>
              <a:rPr lang="en-ZA" dirty="0">
                <a:latin typeface="Calibri" panose="020F0502020204030204" pitchFamily="34" charset="0"/>
              </a:rPr>
              <a:t> Access) </a:t>
            </a:r>
            <a:r>
              <a:rPr lang="en-ZA" dirty="0">
                <a:highlight>
                  <a:srgbClr val="00FF00"/>
                </a:highlight>
                <a:latin typeface="Calibri" panose="020F0502020204030204" pitchFamily="34" charset="0"/>
              </a:rPr>
              <a:t>UC22</a:t>
            </a:r>
            <a:r>
              <a:rPr lang="en-ZA" dirty="0">
                <a:latin typeface="Calibri" panose="020F0502020204030204" pitchFamily="34" charset="0"/>
              </a:rPr>
              <a:t>. Acquire Temporary </a:t>
            </a:r>
            <a:r>
              <a:rPr lang="en-ZA" dirty="0" err="1">
                <a:latin typeface="Calibri" panose="020F0502020204030204" pitchFamily="34" charset="0"/>
              </a:rPr>
              <a:t>WiFi</a:t>
            </a:r>
            <a:r>
              <a:rPr lang="en-ZA" dirty="0">
                <a:latin typeface="Calibri" panose="020F0502020204030204" pitchFamily="34" charset="0"/>
              </a:rPr>
              <a:t> Access from Employee (Actor: Company Guest, System: </a:t>
            </a:r>
            <a:r>
              <a:rPr lang="en-ZA" dirty="0" err="1">
                <a:latin typeface="Calibri" panose="020F0502020204030204" pitchFamily="34" charset="0"/>
              </a:rPr>
              <a:t>WiFi</a:t>
            </a:r>
            <a:r>
              <a:rPr lang="en-ZA" dirty="0">
                <a:latin typeface="Calibri" panose="020F0502020204030204" pitchFamily="34" charset="0"/>
              </a:rPr>
              <a:t> Access)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A7056B-A60E-46F2-BC5B-D81E7BDFEDCA}"/>
              </a:ext>
            </a:extLst>
          </p:cNvPr>
          <p:cNvSpPr/>
          <p:nvPr/>
        </p:nvSpPr>
        <p:spPr>
          <a:xfrm>
            <a:off x="8335619" y="1174406"/>
            <a:ext cx="3750365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Smart Payment Subsystem </a:t>
            </a:r>
          </a:p>
          <a:p>
            <a:r>
              <a:rPr lang="en-ZA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UC23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Setup/Configure a Link-Wallet (Actor: Company Employee, System: Smart Payment) </a:t>
            </a:r>
          </a:p>
          <a:p>
            <a:r>
              <a:rPr lang="en-ZA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UC24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Share a Link-Wallet with a user (Actor: Company Employee, System: Smart Payment) </a:t>
            </a:r>
          </a:p>
          <a:p>
            <a:r>
              <a:rPr lang="en-ZA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UC25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Acquire a preconfigured Link-Wallet (Actors: Company Guest &amp; Company Employee, System: Smart Payment) </a:t>
            </a:r>
          </a:p>
          <a:p>
            <a:r>
              <a:rPr lang="en-ZA" dirty="0">
                <a:solidFill>
                  <a:srgbClr val="000000"/>
                </a:solidFill>
                <a:highlight>
                  <a:srgbClr val="FF0000"/>
                </a:highlight>
                <a:latin typeface="Calibri" panose="020F0502020204030204" pitchFamily="34" charset="0"/>
              </a:rPr>
              <a:t>UC26. 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Purchase items using a Link-Wallet with sufficient funds (Actors: Company Guest &amp; Company Employee, System: Smart Payment) </a:t>
            </a:r>
          </a:p>
          <a:p>
            <a:r>
              <a:rPr lang="en-ZA" dirty="0">
                <a:solidFill>
                  <a:srgbClr val="000000"/>
                </a:solidFill>
                <a:highlight>
                  <a:srgbClr val="FF0000"/>
                </a:highlight>
                <a:latin typeface="Calibri" panose="020F0502020204030204" pitchFamily="34" charset="0"/>
              </a:rPr>
              <a:t>UC27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Generate a Statement/Report of a Link-Wallet user (Actor: Company Representative, System: Smart Payment) 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98E2E2-2853-47FD-AC70-811A6445B5EF}"/>
              </a:ext>
            </a:extLst>
          </p:cNvPr>
          <p:cNvSpPr/>
          <p:nvPr/>
        </p:nvSpPr>
        <p:spPr>
          <a:xfrm>
            <a:off x="4338050" y="92764"/>
            <a:ext cx="3515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 CASES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130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95A8BEE-5605-40B4-8457-A1A3E23A8281}"/>
              </a:ext>
            </a:extLst>
          </p:cNvPr>
          <p:cNvSpPr/>
          <p:nvPr/>
        </p:nvSpPr>
        <p:spPr>
          <a:xfrm>
            <a:off x="4338050" y="79512"/>
            <a:ext cx="3515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 CASES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A5D72-62C1-4737-9353-058618771AA2}"/>
              </a:ext>
            </a:extLst>
          </p:cNvPr>
          <p:cNvSpPr/>
          <p:nvPr/>
        </p:nvSpPr>
        <p:spPr>
          <a:xfrm>
            <a:off x="4626655" y="988045"/>
            <a:ext cx="29386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PIE  TJAART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18DA84E-6894-486B-A49A-ADAF2352CBA6}"/>
              </a:ext>
            </a:extLst>
          </p:cNvPr>
          <p:cNvGrpSpPr/>
          <p:nvPr/>
        </p:nvGrpSpPr>
        <p:grpSpPr>
          <a:xfrm>
            <a:off x="3753690" y="1931811"/>
            <a:ext cx="4684617" cy="4684617"/>
            <a:chOff x="4936434" y="2367911"/>
            <a:chExt cx="2319130" cy="231913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C079820-E9E7-4ADB-8AD7-BEF07E027787}"/>
                </a:ext>
              </a:extLst>
            </p:cNvPr>
            <p:cNvSpPr/>
            <p:nvPr/>
          </p:nvSpPr>
          <p:spPr>
            <a:xfrm>
              <a:off x="4936434" y="2367911"/>
              <a:ext cx="2319130" cy="231913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C52FB43-2561-486F-BB86-023A01259127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 flipV="1">
              <a:off x="6095999" y="2367911"/>
              <a:ext cx="0" cy="115956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1C84C33-E9EC-4EBA-AEF9-F3A6D5794529}"/>
                </a:ext>
              </a:extLst>
            </p:cNvPr>
            <p:cNvCxnSpPr>
              <a:cxnSpLocks/>
              <a:endCxn id="5" idx="5"/>
            </p:cNvCxnSpPr>
            <p:nvPr/>
          </p:nvCxnSpPr>
          <p:spPr>
            <a:xfrm>
              <a:off x="6095999" y="3527476"/>
              <a:ext cx="819936" cy="8199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8A2662C-DBCA-4D41-BE7B-E5362FB57913}"/>
                </a:ext>
              </a:extLst>
            </p:cNvPr>
            <p:cNvCxnSpPr>
              <a:cxnSpLocks/>
              <a:endCxn id="5" idx="4"/>
            </p:cNvCxnSpPr>
            <p:nvPr/>
          </p:nvCxnSpPr>
          <p:spPr>
            <a:xfrm>
              <a:off x="6095999" y="3527476"/>
              <a:ext cx="0" cy="115956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6329E38-2C8F-4CED-BCB0-CF9817DE353C}"/>
              </a:ext>
            </a:extLst>
          </p:cNvPr>
          <p:cNvSpPr txBox="1"/>
          <p:nvPr/>
        </p:nvSpPr>
        <p:spPr>
          <a:xfrm>
            <a:off x="8135839" y="250405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Tjaart</a:t>
            </a:r>
            <a:endParaRPr lang="en-Z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9AB3C-5A5D-4763-A581-3E259A4C4B94}"/>
              </a:ext>
            </a:extLst>
          </p:cNvPr>
          <p:cNvSpPr txBox="1"/>
          <p:nvPr/>
        </p:nvSpPr>
        <p:spPr>
          <a:xfrm>
            <a:off x="7565345" y="6230605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Tjaartjie</a:t>
            </a:r>
            <a:endParaRPr lang="en-Z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52F638-C66E-48F2-9752-4907B7BFAC35}"/>
              </a:ext>
            </a:extLst>
          </p:cNvPr>
          <p:cNvSpPr txBox="1"/>
          <p:nvPr/>
        </p:nvSpPr>
        <p:spPr>
          <a:xfrm>
            <a:off x="2999958" y="291829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Tjaart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44776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B04BB51-5F97-46CF-B510-DFA8E6600E2C}"/>
              </a:ext>
            </a:extLst>
          </p:cNvPr>
          <p:cNvGrpSpPr/>
          <p:nvPr/>
        </p:nvGrpSpPr>
        <p:grpSpPr>
          <a:xfrm>
            <a:off x="2312205" y="1930774"/>
            <a:ext cx="6197552" cy="4555970"/>
            <a:chOff x="0" y="0"/>
            <a:chExt cx="8263402" cy="60746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4629E2-530D-4CB0-8F21-656CC91E8C2C}"/>
                </a:ext>
              </a:extLst>
            </p:cNvPr>
            <p:cNvSpPr txBox="1"/>
            <p:nvPr/>
          </p:nvSpPr>
          <p:spPr>
            <a:xfrm>
              <a:off x="7615717" y="4863888"/>
              <a:ext cx="647685" cy="7461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Arimo"/>
                </a:rPr>
                <a:t>Done</a:t>
              </a:r>
            </a:p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Arimo"/>
                </a:rPr>
                <a:t>70%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D610C6-98AB-4DFC-AE78-BD5BB7C54074}"/>
                </a:ext>
              </a:extLst>
            </p:cNvPr>
            <p:cNvSpPr txBox="1"/>
            <p:nvPr/>
          </p:nvSpPr>
          <p:spPr>
            <a:xfrm>
              <a:off x="3037241" y="-47625"/>
              <a:ext cx="1144474" cy="7461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Arimo"/>
                </a:rPr>
                <a:t>Not Done</a:t>
              </a:r>
            </a:p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Arimo"/>
                </a:rPr>
                <a:t>16%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FDEE41-C5B0-4D45-BFF4-7BEF3C89F5D7}"/>
                </a:ext>
              </a:extLst>
            </p:cNvPr>
            <p:cNvSpPr txBox="1"/>
            <p:nvPr/>
          </p:nvSpPr>
          <p:spPr>
            <a:xfrm>
              <a:off x="0" y="2471627"/>
              <a:ext cx="1897397" cy="7461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Arimo"/>
                </a:rPr>
                <a:t>In Development</a:t>
              </a:r>
            </a:p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Arimo"/>
                </a:rPr>
                <a:t>14%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F806D00-6BA3-4A56-AC14-EEB44226D54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39904" y="503251"/>
              <a:ext cx="5571376" cy="5571376"/>
              <a:chOff x="-12700" y="-12700"/>
              <a:chExt cx="25400" cy="25400"/>
            </a:xfrm>
          </p:grpSpPr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45E3A248-22C0-4296-93FA-DB4342D737FF}"/>
                  </a:ext>
                </a:extLst>
              </p:cNvPr>
              <p:cNvSpPr/>
              <p:nvPr/>
            </p:nvSpPr>
            <p:spPr>
              <a:xfrm>
                <a:off x="-12259" y="-12700"/>
                <a:ext cx="25489" cy="26357"/>
              </a:xfrm>
              <a:custGeom>
                <a:avLst/>
                <a:gdLst/>
                <a:ahLst/>
                <a:cxnLst/>
                <a:rect l="l" t="t" r="r" b="b"/>
                <a:pathLst>
                  <a:path w="25489" h="26357">
                    <a:moveTo>
                      <a:pt x="12259" y="0"/>
                    </a:moveTo>
                    <a:lnTo>
                      <a:pt x="12259" y="0"/>
                    </a:lnTo>
                    <a:cubicBezTo>
                      <a:pt x="18840" y="0"/>
                      <a:pt x="24331" y="5027"/>
                      <a:pt x="24910" y="11583"/>
                    </a:cubicBezTo>
                    <a:cubicBezTo>
                      <a:pt x="25489" y="18139"/>
                      <a:pt x="20963" y="24051"/>
                      <a:pt x="14484" y="25204"/>
                    </a:cubicBezTo>
                    <a:cubicBezTo>
                      <a:pt x="8005" y="26357"/>
                      <a:pt x="1718" y="22369"/>
                      <a:pt x="0" y="16016"/>
                    </a:cubicBezTo>
                    <a:lnTo>
                      <a:pt x="12259" y="12700"/>
                    </a:lnTo>
                    <a:close/>
                  </a:path>
                </a:pathLst>
              </a:custGeom>
              <a:solidFill>
                <a:srgbClr val="00C4CC"/>
              </a:solidFill>
            </p:spPr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9A382365-9F93-40A9-973B-ADD73E84D623}"/>
                  </a:ext>
                </a:extLst>
              </p:cNvPr>
              <p:cNvSpPr/>
              <p:nvPr/>
            </p:nvSpPr>
            <p:spPr>
              <a:xfrm>
                <a:off x="-13317" y="-7332"/>
                <a:ext cx="13317" cy="11257"/>
              </a:xfrm>
              <a:custGeom>
                <a:avLst/>
                <a:gdLst/>
                <a:ahLst/>
                <a:cxnLst/>
                <a:rect l="l" t="t" r="r" b="b"/>
                <a:pathLst>
                  <a:path w="13317" h="11257">
                    <a:moveTo>
                      <a:pt x="1239" y="11257"/>
                    </a:moveTo>
                    <a:cubicBezTo>
                      <a:pt x="0" y="7445"/>
                      <a:pt x="634" y="3272"/>
                      <a:pt x="2948" y="0"/>
                    </a:cubicBezTo>
                    <a:lnTo>
                      <a:pt x="13317" y="7332"/>
                    </a:lnTo>
                    <a:close/>
                  </a:path>
                </a:pathLst>
              </a:custGeom>
              <a:solidFill>
                <a:srgbClr val="009ECB"/>
              </a:solidFill>
            </p:spPr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D512CB00-360A-4A78-9CA0-F5A4C7FF3A2C}"/>
                  </a:ext>
                </a:extLst>
              </p:cNvPr>
              <p:cNvSpPr/>
              <p:nvPr/>
            </p:nvSpPr>
            <p:spPr>
              <a:xfrm>
                <a:off x="-10723" y="-12700"/>
                <a:ext cx="10723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723" h="12700">
                    <a:moveTo>
                      <a:pt x="0" y="5895"/>
                    </a:moveTo>
                    <a:cubicBezTo>
                      <a:pt x="2329" y="2224"/>
                      <a:pt x="6374" y="0"/>
                      <a:pt x="10722" y="0"/>
                    </a:cubicBezTo>
                    <a:lnTo>
                      <a:pt x="10723" y="12700"/>
                    </a:lnTo>
                    <a:close/>
                  </a:path>
                </a:pathLst>
              </a:custGeom>
              <a:solidFill>
                <a:srgbClr val="2B77B9"/>
              </a:solidFill>
            </p:spPr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DAB76F4D-1C67-4FA2-9DC7-9E36DA05D7D9}"/>
                  </a:ext>
                </a:extLst>
              </p:cNvPr>
              <p:cNvSpPr/>
              <p:nvPr/>
            </p:nvSpPr>
            <p:spPr>
              <a:xfrm>
                <a:off x="0" y="-12700"/>
                <a:ext cx="1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70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1" y="0"/>
                      <a:pt x="1" y="0"/>
                    </a:cubicBez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504D94"/>
              </a:solidFill>
            </p:spPr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01E6A1E-3AD7-4967-BD07-FC58ED24E57C}"/>
              </a:ext>
            </a:extLst>
          </p:cNvPr>
          <p:cNvSpPr/>
          <p:nvPr/>
        </p:nvSpPr>
        <p:spPr>
          <a:xfrm>
            <a:off x="4338050" y="79606"/>
            <a:ext cx="3515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 CASES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77C52C-2039-4F06-8707-DDBCCDBF7B14}"/>
              </a:ext>
            </a:extLst>
          </p:cNvPr>
          <p:cNvSpPr/>
          <p:nvPr/>
        </p:nvSpPr>
        <p:spPr>
          <a:xfrm>
            <a:off x="4698821" y="1067690"/>
            <a:ext cx="279435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184560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http://www.clker.com/cliparts/1/j/O/f/m/m/server-rack-cabinet-md.png">
            <a:extLst>
              <a:ext uri="{FF2B5EF4-FFF2-40B4-BE49-F238E27FC236}">
                <a16:creationId xmlns:a16="http://schemas.microsoft.com/office/drawing/2014/main" id="{7207D271-9005-4148-B408-3D60D9353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761" y="1474494"/>
            <a:ext cx="2367189" cy="405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6C8AA2-4C73-417D-B45F-28FC753183CE}"/>
              </a:ext>
            </a:extLst>
          </p:cNvPr>
          <p:cNvSpPr/>
          <p:nvPr/>
        </p:nvSpPr>
        <p:spPr>
          <a:xfrm>
            <a:off x="1836473" y="172370"/>
            <a:ext cx="85190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UNIT AND INTEGRATION TESTS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1200px-Logo_jasmine.svg.png (1200Ã1195)">
            <a:extLst>
              <a:ext uri="{FF2B5EF4-FFF2-40B4-BE49-F238E27FC236}">
                <a16:creationId xmlns:a16="http://schemas.microsoft.com/office/drawing/2014/main" id="{05C8242E-C043-4EEE-BC84-6A5E58171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1" y="1677961"/>
            <a:ext cx="876718" cy="873081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583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353E057-B361-46D1-94CD-4C339DFF35E9}"/>
              </a:ext>
            </a:extLst>
          </p:cNvPr>
          <p:cNvGrpSpPr/>
          <p:nvPr/>
        </p:nvGrpSpPr>
        <p:grpSpPr>
          <a:xfrm>
            <a:off x="4611230" y="1921764"/>
            <a:ext cx="3666212" cy="3014472"/>
            <a:chOff x="4538660" y="1921764"/>
            <a:chExt cx="3666212" cy="3014472"/>
          </a:xfrm>
        </p:grpSpPr>
        <p:pic>
          <p:nvPicPr>
            <p:cNvPr id="3" name="Picture 4" descr="https://banner2.kisspng.com/20180408/atw/kisspng-desktop-computers-personal-computer-clip-art-computer-desktop-pc-5aca8d0c24a058.3079573415232238201501.jpg">
              <a:extLst>
                <a:ext uri="{FF2B5EF4-FFF2-40B4-BE49-F238E27FC236}">
                  <a16:creationId xmlns:a16="http://schemas.microsoft.com/office/drawing/2014/main" id="{53709674-B521-4CAB-8B07-F47B9D6FC3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973" b="95946" l="3556" r="98889">
                          <a14:foregroundMark x1="6444" y1="2297" x2="48667" y2="9324"/>
                          <a14:foregroundMark x1="48667" y1="9324" x2="62444" y2="6892"/>
                          <a14:foregroundMark x1="62444" y1="6892" x2="69333" y2="4189"/>
                          <a14:foregroundMark x1="82333" y1="3784" x2="51778" y2="3378"/>
                          <a14:foregroundMark x1="6000" y1="3378" x2="5667" y2="24324"/>
                          <a14:foregroundMark x1="3556" y1="86622" x2="6333" y2="71892"/>
                          <a14:foregroundMark x1="6333" y1="71892" x2="6333" y2="71892"/>
                          <a14:foregroundMark x1="93000" y1="91622" x2="86667" y2="93784"/>
                          <a14:foregroundMark x1="86667" y1="93784" x2="83556" y2="96081"/>
                          <a14:foregroundMark x1="95222" y1="94324" x2="94889" y2="89459"/>
                          <a14:foregroundMark x1="98889" y1="85676" x2="97667" y2="8378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8660" y="1921764"/>
              <a:ext cx="3666212" cy="3014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18849E-651F-4CF6-A48D-FB3D303FB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4941" y="2549694"/>
              <a:ext cx="485853" cy="485853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6966F69-0363-4CE7-8397-5F14D4801B14}"/>
              </a:ext>
            </a:extLst>
          </p:cNvPr>
          <p:cNvSpPr/>
          <p:nvPr/>
        </p:nvSpPr>
        <p:spPr>
          <a:xfrm>
            <a:off x="2584087" y="172370"/>
            <a:ext cx="7023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ADMIN INTERFACE DEMO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9419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589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Arimo</vt:lpstr>
      <vt:lpstr>Calibri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O'Reilly</dc:creator>
  <cp:lastModifiedBy>Jared O'Reilly</cp:lastModifiedBy>
  <cp:revision>11</cp:revision>
  <dcterms:created xsi:type="dcterms:W3CDTF">2019-07-18T07:18:23Z</dcterms:created>
  <dcterms:modified xsi:type="dcterms:W3CDTF">2019-07-18T09:13:28Z</dcterms:modified>
</cp:coreProperties>
</file>