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74" r:id="rId4"/>
    <p:sldId id="267" r:id="rId5"/>
    <p:sldId id="269" r:id="rId6"/>
    <p:sldId id="268" r:id="rId7"/>
    <p:sldId id="271" r:id="rId8"/>
    <p:sldId id="272" r:id="rId9"/>
    <p:sldId id="270" r:id="rId10"/>
    <p:sldId id="273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2EDF4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CD774-593D-46A7-9541-6578062D66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EB49671-9B60-4117-AA89-19942FE3FED8}">
      <dgm:prSet phldrT="[Text]"/>
      <dgm:spPr/>
      <dgm:t>
        <a:bodyPr/>
        <a:lstStyle/>
        <a:p>
          <a:r>
            <a:rPr lang="en-ZA" dirty="0"/>
            <a:t>Deployment Diagram</a:t>
          </a:r>
        </a:p>
      </dgm:t>
    </dgm:pt>
    <dgm:pt modelId="{8FE63FAF-AFAD-426B-92A8-FBC81507CA1A}" type="parTrans" cxnId="{867B2791-C94D-4171-8CD4-888956D0E437}">
      <dgm:prSet/>
      <dgm:spPr/>
      <dgm:t>
        <a:bodyPr/>
        <a:lstStyle/>
        <a:p>
          <a:endParaRPr lang="en-ZA"/>
        </a:p>
      </dgm:t>
    </dgm:pt>
    <dgm:pt modelId="{BF0AE0DD-EE9F-45CD-986D-AA80E18204C0}" type="sibTrans" cxnId="{867B2791-C94D-4171-8CD4-888956D0E437}">
      <dgm:prSet/>
      <dgm:spPr/>
      <dgm:t>
        <a:bodyPr/>
        <a:lstStyle/>
        <a:p>
          <a:endParaRPr lang="en-ZA"/>
        </a:p>
      </dgm:t>
    </dgm:pt>
    <dgm:pt modelId="{D60E27BA-3999-4A07-8D1C-1CFB84828071}">
      <dgm:prSet phldrT="[Text]"/>
      <dgm:spPr/>
      <dgm:t>
        <a:bodyPr/>
        <a:lstStyle/>
        <a:p>
          <a:r>
            <a:rPr lang="en-ZA" dirty="0"/>
            <a:t>Automated Tests</a:t>
          </a:r>
        </a:p>
      </dgm:t>
    </dgm:pt>
    <dgm:pt modelId="{2A840C41-4757-42EA-84B4-38BF05EB2A22}" type="parTrans" cxnId="{CC4499E0-EE0D-44EB-A6DE-E7DE6974CF96}">
      <dgm:prSet/>
      <dgm:spPr/>
      <dgm:t>
        <a:bodyPr/>
        <a:lstStyle/>
        <a:p>
          <a:endParaRPr lang="en-ZA"/>
        </a:p>
      </dgm:t>
    </dgm:pt>
    <dgm:pt modelId="{EF4C18CC-D7EA-4707-A5B1-A414E17BDD5B}" type="sibTrans" cxnId="{CC4499E0-EE0D-44EB-A6DE-E7DE6974CF96}">
      <dgm:prSet/>
      <dgm:spPr/>
      <dgm:t>
        <a:bodyPr/>
        <a:lstStyle/>
        <a:p>
          <a:endParaRPr lang="en-ZA"/>
        </a:p>
      </dgm:t>
    </dgm:pt>
    <dgm:pt modelId="{ADEA78F0-8DDD-4FE6-8117-388B8E6EC488}">
      <dgm:prSet phldrT="[Text]"/>
      <dgm:spPr/>
      <dgm:t>
        <a:bodyPr/>
        <a:lstStyle/>
        <a:p>
          <a:r>
            <a:rPr lang="en-ZA" dirty="0"/>
            <a:t>Overview</a:t>
          </a:r>
        </a:p>
      </dgm:t>
    </dgm:pt>
    <dgm:pt modelId="{5E3EBA97-F378-488D-AE92-064461EB1CA7}" type="sibTrans" cxnId="{79C090A9-BE46-422A-8E52-9C5156581EA6}">
      <dgm:prSet/>
      <dgm:spPr/>
      <dgm:t>
        <a:bodyPr/>
        <a:lstStyle/>
        <a:p>
          <a:endParaRPr lang="en-ZA"/>
        </a:p>
      </dgm:t>
    </dgm:pt>
    <dgm:pt modelId="{8F2081CB-7D3C-46AC-BAB9-D3ADDEEC4CF8}" type="parTrans" cxnId="{79C090A9-BE46-422A-8E52-9C5156581EA6}">
      <dgm:prSet/>
      <dgm:spPr/>
      <dgm:t>
        <a:bodyPr/>
        <a:lstStyle/>
        <a:p>
          <a:endParaRPr lang="en-ZA"/>
        </a:p>
      </dgm:t>
    </dgm:pt>
    <dgm:pt modelId="{C8018E61-ED9F-42F1-BACA-64B21BB0DADA}">
      <dgm:prSet phldrT="[Text]"/>
      <dgm:spPr/>
      <dgm:t>
        <a:bodyPr/>
        <a:lstStyle/>
        <a:p>
          <a:r>
            <a:rPr lang="en-ZA" dirty="0"/>
            <a:t>Live Demo</a:t>
          </a:r>
        </a:p>
      </dgm:t>
    </dgm:pt>
    <dgm:pt modelId="{7B5F4AD1-29A6-4CE8-A40F-A7F08F02C588}" type="parTrans" cxnId="{5BA9160B-2843-496D-8753-F575A5771878}">
      <dgm:prSet/>
      <dgm:spPr/>
      <dgm:t>
        <a:bodyPr/>
        <a:lstStyle/>
        <a:p>
          <a:endParaRPr lang="en-ZA"/>
        </a:p>
      </dgm:t>
    </dgm:pt>
    <dgm:pt modelId="{018A71AB-D5E0-41CA-A49B-3B8597564D09}" type="sibTrans" cxnId="{5BA9160B-2843-496D-8753-F575A5771878}">
      <dgm:prSet/>
      <dgm:spPr/>
      <dgm:t>
        <a:bodyPr/>
        <a:lstStyle/>
        <a:p>
          <a:endParaRPr lang="en-ZA"/>
        </a:p>
      </dgm:t>
    </dgm:pt>
    <dgm:pt modelId="{4A1EE18F-6CD0-46F8-95AB-0E33D7EE4D9E}">
      <dgm:prSet phldrT="[Text]"/>
      <dgm:spPr/>
      <dgm:t>
        <a:bodyPr/>
        <a:lstStyle/>
        <a:p>
          <a:r>
            <a:rPr lang="en-ZA" dirty="0"/>
            <a:t>Q &amp; A</a:t>
          </a:r>
        </a:p>
      </dgm:t>
    </dgm:pt>
    <dgm:pt modelId="{D04088DB-0630-481D-B548-1E88BBC53F1F}" type="parTrans" cxnId="{73C0D7E7-076D-49DF-BBD4-C084A1CB0661}">
      <dgm:prSet/>
      <dgm:spPr/>
      <dgm:t>
        <a:bodyPr/>
        <a:lstStyle/>
        <a:p>
          <a:endParaRPr lang="en-ZA"/>
        </a:p>
      </dgm:t>
    </dgm:pt>
    <dgm:pt modelId="{F4BD3255-0BA4-4C18-B2D8-92C5DC0DF32F}" type="sibTrans" cxnId="{73C0D7E7-076D-49DF-BBD4-C084A1CB0661}">
      <dgm:prSet/>
      <dgm:spPr/>
      <dgm:t>
        <a:bodyPr/>
        <a:lstStyle/>
        <a:p>
          <a:endParaRPr lang="en-ZA"/>
        </a:p>
      </dgm:t>
    </dgm:pt>
    <dgm:pt modelId="{13E2194B-7A50-485C-9D45-29F50593102A}">
      <dgm:prSet phldrT="[Text]"/>
      <dgm:spPr/>
      <dgm:t>
        <a:bodyPr/>
        <a:lstStyle/>
        <a:p>
          <a:r>
            <a:rPr lang="en-ZA" dirty="0"/>
            <a:t>Smart AND Awesome</a:t>
          </a:r>
        </a:p>
      </dgm:t>
    </dgm:pt>
    <dgm:pt modelId="{9F861E43-D403-474B-B6E6-684F02411DF3}" type="parTrans" cxnId="{DEB5EC18-3E15-4E45-A894-9F04B7DD15E7}">
      <dgm:prSet/>
      <dgm:spPr/>
      <dgm:t>
        <a:bodyPr/>
        <a:lstStyle/>
        <a:p>
          <a:endParaRPr lang="en-ZA"/>
        </a:p>
      </dgm:t>
    </dgm:pt>
    <dgm:pt modelId="{2A3495A9-46DC-4764-B5D6-F4B960F68CFB}" type="sibTrans" cxnId="{DEB5EC18-3E15-4E45-A894-9F04B7DD15E7}">
      <dgm:prSet/>
      <dgm:spPr/>
      <dgm:t>
        <a:bodyPr/>
        <a:lstStyle/>
        <a:p>
          <a:endParaRPr lang="en-ZA"/>
        </a:p>
      </dgm:t>
    </dgm:pt>
    <dgm:pt modelId="{AC0E12E3-7E90-4F5B-AFEE-1901A1908815}" type="pres">
      <dgm:prSet presAssocID="{63ACD774-593D-46A7-9541-6578062D6675}" presName="diagram" presStyleCnt="0">
        <dgm:presLayoutVars>
          <dgm:dir/>
          <dgm:resizeHandles val="exact"/>
        </dgm:presLayoutVars>
      </dgm:prSet>
      <dgm:spPr/>
    </dgm:pt>
    <dgm:pt modelId="{D23976C9-AA96-4A8F-B851-75490045A07D}" type="pres">
      <dgm:prSet presAssocID="{ADEA78F0-8DDD-4FE6-8117-388B8E6EC488}" presName="node" presStyleLbl="node1" presStyleIdx="0" presStyleCnt="6">
        <dgm:presLayoutVars>
          <dgm:bulletEnabled val="1"/>
        </dgm:presLayoutVars>
      </dgm:prSet>
      <dgm:spPr/>
    </dgm:pt>
    <dgm:pt modelId="{EF7F0DF8-368B-43BB-A248-7C972D216B89}" type="pres">
      <dgm:prSet presAssocID="{5E3EBA97-F378-488D-AE92-064461EB1CA7}" presName="sibTrans" presStyleCnt="0"/>
      <dgm:spPr/>
    </dgm:pt>
    <dgm:pt modelId="{A9654CAC-E6AC-49C4-A89B-75699C0DB6D1}" type="pres">
      <dgm:prSet presAssocID="{1EB49671-9B60-4117-AA89-19942FE3FED8}" presName="node" presStyleLbl="node1" presStyleIdx="1" presStyleCnt="6">
        <dgm:presLayoutVars>
          <dgm:bulletEnabled val="1"/>
        </dgm:presLayoutVars>
      </dgm:prSet>
      <dgm:spPr/>
    </dgm:pt>
    <dgm:pt modelId="{B9B0D149-E9B7-4EB3-8048-8665A8E679F4}" type="pres">
      <dgm:prSet presAssocID="{BF0AE0DD-EE9F-45CD-986D-AA80E18204C0}" presName="sibTrans" presStyleCnt="0"/>
      <dgm:spPr/>
    </dgm:pt>
    <dgm:pt modelId="{1CFA9380-6125-4FDD-A7FF-5124DAA571D9}" type="pres">
      <dgm:prSet presAssocID="{13E2194B-7A50-485C-9D45-29F50593102A}" presName="node" presStyleLbl="node1" presStyleIdx="2" presStyleCnt="6">
        <dgm:presLayoutVars>
          <dgm:bulletEnabled val="1"/>
        </dgm:presLayoutVars>
      </dgm:prSet>
      <dgm:spPr/>
    </dgm:pt>
    <dgm:pt modelId="{9F2C22EB-C2B1-4E9B-9513-484D9B20B29E}" type="pres">
      <dgm:prSet presAssocID="{2A3495A9-46DC-4764-B5D6-F4B960F68CFB}" presName="sibTrans" presStyleCnt="0"/>
      <dgm:spPr/>
    </dgm:pt>
    <dgm:pt modelId="{9D19D1FD-D9AD-44C2-86F9-52B9038C4421}" type="pres">
      <dgm:prSet presAssocID="{D60E27BA-3999-4A07-8D1C-1CFB84828071}" presName="node" presStyleLbl="node1" presStyleIdx="3" presStyleCnt="6">
        <dgm:presLayoutVars>
          <dgm:bulletEnabled val="1"/>
        </dgm:presLayoutVars>
      </dgm:prSet>
      <dgm:spPr/>
    </dgm:pt>
    <dgm:pt modelId="{1A66DAD4-AC0F-4634-A345-A997356BB6CC}" type="pres">
      <dgm:prSet presAssocID="{EF4C18CC-D7EA-4707-A5B1-A414E17BDD5B}" presName="sibTrans" presStyleCnt="0"/>
      <dgm:spPr/>
    </dgm:pt>
    <dgm:pt modelId="{2BA7296A-D103-4073-906C-E493FDC7D285}" type="pres">
      <dgm:prSet presAssocID="{C8018E61-ED9F-42F1-BACA-64B21BB0DADA}" presName="node" presStyleLbl="node1" presStyleIdx="4" presStyleCnt="6">
        <dgm:presLayoutVars>
          <dgm:bulletEnabled val="1"/>
        </dgm:presLayoutVars>
      </dgm:prSet>
      <dgm:spPr/>
    </dgm:pt>
    <dgm:pt modelId="{DA2486AE-F714-401C-BC3B-C3430FF04E41}" type="pres">
      <dgm:prSet presAssocID="{018A71AB-D5E0-41CA-A49B-3B8597564D09}" presName="sibTrans" presStyleCnt="0"/>
      <dgm:spPr/>
    </dgm:pt>
    <dgm:pt modelId="{DC8B6BD3-47AF-4ED8-9881-958AF40AA704}" type="pres">
      <dgm:prSet presAssocID="{4A1EE18F-6CD0-46F8-95AB-0E33D7EE4D9E}" presName="node" presStyleLbl="node1" presStyleIdx="5" presStyleCnt="6">
        <dgm:presLayoutVars>
          <dgm:bulletEnabled val="1"/>
        </dgm:presLayoutVars>
      </dgm:prSet>
      <dgm:spPr/>
    </dgm:pt>
  </dgm:ptLst>
  <dgm:cxnLst>
    <dgm:cxn modelId="{5BA9160B-2843-496D-8753-F575A5771878}" srcId="{63ACD774-593D-46A7-9541-6578062D6675}" destId="{C8018E61-ED9F-42F1-BACA-64B21BB0DADA}" srcOrd="4" destOrd="0" parTransId="{7B5F4AD1-29A6-4CE8-A40F-A7F08F02C588}" sibTransId="{018A71AB-D5E0-41CA-A49B-3B8597564D09}"/>
    <dgm:cxn modelId="{DEB5EC18-3E15-4E45-A894-9F04B7DD15E7}" srcId="{63ACD774-593D-46A7-9541-6578062D6675}" destId="{13E2194B-7A50-485C-9D45-29F50593102A}" srcOrd="2" destOrd="0" parTransId="{9F861E43-D403-474B-B6E6-684F02411DF3}" sibTransId="{2A3495A9-46DC-4764-B5D6-F4B960F68CFB}"/>
    <dgm:cxn modelId="{0BE64E23-B5DE-4C87-9344-0B26CF18E826}" type="presOf" srcId="{63ACD774-593D-46A7-9541-6578062D6675}" destId="{AC0E12E3-7E90-4F5B-AFEE-1901A1908815}" srcOrd="0" destOrd="0" presId="urn:microsoft.com/office/officeart/2005/8/layout/default"/>
    <dgm:cxn modelId="{A4154444-125A-4096-9357-D2D09F4ABF2B}" type="presOf" srcId="{C8018E61-ED9F-42F1-BACA-64B21BB0DADA}" destId="{2BA7296A-D103-4073-906C-E493FDC7D285}" srcOrd="0" destOrd="0" presId="urn:microsoft.com/office/officeart/2005/8/layout/default"/>
    <dgm:cxn modelId="{15E5A987-588D-43E6-B8CF-81551E1178D9}" type="presOf" srcId="{1EB49671-9B60-4117-AA89-19942FE3FED8}" destId="{A9654CAC-E6AC-49C4-A89B-75699C0DB6D1}" srcOrd="0" destOrd="0" presId="urn:microsoft.com/office/officeart/2005/8/layout/default"/>
    <dgm:cxn modelId="{867B2791-C94D-4171-8CD4-888956D0E437}" srcId="{63ACD774-593D-46A7-9541-6578062D6675}" destId="{1EB49671-9B60-4117-AA89-19942FE3FED8}" srcOrd="1" destOrd="0" parTransId="{8FE63FAF-AFAD-426B-92A8-FBC81507CA1A}" sibTransId="{BF0AE0DD-EE9F-45CD-986D-AA80E18204C0}"/>
    <dgm:cxn modelId="{79C090A9-BE46-422A-8E52-9C5156581EA6}" srcId="{63ACD774-593D-46A7-9541-6578062D6675}" destId="{ADEA78F0-8DDD-4FE6-8117-388B8E6EC488}" srcOrd="0" destOrd="0" parTransId="{8F2081CB-7D3C-46AC-BAB9-D3ADDEEC4CF8}" sibTransId="{5E3EBA97-F378-488D-AE92-064461EB1CA7}"/>
    <dgm:cxn modelId="{C36DFAAB-E319-4728-9BAA-31A45A1A429D}" type="presOf" srcId="{4A1EE18F-6CD0-46F8-95AB-0E33D7EE4D9E}" destId="{DC8B6BD3-47AF-4ED8-9881-958AF40AA704}" srcOrd="0" destOrd="0" presId="urn:microsoft.com/office/officeart/2005/8/layout/default"/>
    <dgm:cxn modelId="{41B675B2-54C8-4BDC-BC7B-C9C65A8F4296}" type="presOf" srcId="{13E2194B-7A50-485C-9D45-29F50593102A}" destId="{1CFA9380-6125-4FDD-A7FF-5124DAA571D9}" srcOrd="0" destOrd="0" presId="urn:microsoft.com/office/officeart/2005/8/layout/default"/>
    <dgm:cxn modelId="{922D34D9-648E-4B85-A662-6AD77E1D6A0E}" type="presOf" srcId="{ADEA78F0-8DDD-4FE6-8117-388B8E6EC488}" destId="{D23976C9-AA96-4A8F-B851-75490045A07D}" srcOrd="0" destOrd="0" presId="urn:microsoft.com/office/officeart/2005/8/layout/default"/>
    <dgm:cxn modelId="{CC4499E0-EE0D-44EB-A6DE-E7DE6974CF96}" srcId="{63ACD774-593D-46A7-9541-6578062D6675}" destId="{D60E27BA-3999-4A07-8D1C-1CFB84828071}" srcOrd="3" destOrd="0" parTransId="{2A840C41-4757-42EA-84B4-38BF05EB2A22}" sibTransId="{EF4C18CC-D7EA-4707-A5B1-A414E17BDD5B}"/>
    <dgm:cxn modelId="{73C0D7E7-076D-49DF-BBD4-C084A1CB0661}" srcId="{63ACD774-593D-46A7-9541-6578062D6675}" destId="{4A1EE18F-6CD0-46F8-95AB-0E33D7EE4D9E}" srcOrd="5" destOrd="0" parTransId="{D04088DB-0630-481D-B548-1E88BBC53F1F}" sibTransId="{F4BD3255-0BA4-4C18-B2D8-92C5DC0DF32F}"/>
    <dgm:cxn modelId="{C70EA0F1-EE7F-4AD0-9AFD-7B1CEECFBC93}" type="presOf" srcId="{D60E27BA-3999-4A07-8D1C-1CFB84828071}" destId="{9D19D1FD-D9AD-44C2-86F9-52B9038C4421}" srcOrd="0" destOrd="0" presId="urn:microsoft.com/office/officeart/2005/8/layout/default"/>
    <dgm:cxn modelId="{CB7DDEB6-C9DA-42C5-94F4-73343C48EDA7}" type="presParOf" srcId="{AC0E12E3-7E90-4F5B-AFEE-1901A1908815}" destId="{D23976C9-AA96-4A8F-B851-75490045A07D}" srcOrd="0" destOrd="0" presId="urn:microsoft.com/office/officeart/2005/8/layout/default"/>
    <dgm:cxn modelId="{7F30A9B5-5F60-4316-9CAD-60698850667A}" type="presParOf" srcId="{AC0E12E3-7E90-4F5B-AFEE-1901A1908815}" destId="{EF7F0DF8-368B-43BB-A248-7C972D216B89}" srcOrd="1" destOrd="0" presId="urn:microsoft.com/office/officeart/2005/8/layout/default"/>
    <dgm:cxn modelId="{1555FC1F-B6AE-4803-9190-52C29FB9D1AE}" type="presParOf" srcId="{AC0E12E3-7E90-4F5B-AFEE-1901A1908815}" destId="{A9654CAC-E6AC-49C4-A89B-75699C0DB6D1}" srcOrd="2" destOrd="0" presId="urn:microsoft.com/office/officeart/2005/8/layout/default"/>
    <dgm:cxn modelId="{E2E5BDE5-0B07-4D60-9511-A0F65E0BC597}" type="presParOf" srcId="{AC0E12E3-7E90-4F5B-AFEE-1901A1908815}" destId="{B9B0D149-E9B7-4EB3-8048-8665A8E679F4}" srcOrd="3" destOrd="0" presId="urn:microsoft.com/office/officeart/2005/8/layout/default"/>
    <dgm:cxn modelId="{C47D93B3-B671-460A-AEE8-193AB4508018}" type="presParOf" srcId="{AC0E12E3-7E90-4F5B-AFEE-1901A1908815}" destId="{1CFA9380-6125-4FDD-A7FF-5124DAA571D9}" srcOrd="4" destOrd="0" presId="urn:microsoft.com/office/officeart/2005/8/layout/default"/>
    <dgm:cxn modelId="{2EFF2B0E-27B1-491D-85A2-15F038076014}" type="presParOf" srcId="{AC0E12E3-7E90-4F5B-AFEE-1901A1908815}" destId="{9F2C22EB-C2B1-4E9B-9513-484D9B20B29E}" srcOrd="5" destOrd="0" presId="urn:microsoft.com/office/officeart/2005/8/layout/default"/>
    <dgm:cxn modelId="{16D0AB86-35DB-4297-89F9-5F38BBD4907A}" type="presParOf" srcId="{AC0E12E3-7E90-4F5B-AFEE-1901A1908815}" destId="{9D19D1FD-D9AD-44C2-86F9-52B9038C4421}" srcOrd="6" destOrd="0" presId="urn:microsoft.com/office/officeart/2005/8/layout/default"/>
    <dgm:cxn modelId="{5BE8B057-5E40-4161-A8CE-7F56E4E5CE8B}" type="presParOf" srcId="{AC0E12E3-7E90-4F5B-AFEE-1901A1908815}" destId="{1A66DAD4-AC0F-4634-A345-A997356BB6CC}" srcOrd="7" destOrd="0" presId="urn:microsoft.com/office/officeart/2005/8/layout/default"/>
    <dgm:cxn modelId="{D0C828EA-E6A9-44E0-98DE-7BEB3FAA9329}" type="presParOf" srcId="{AC0E12E3-7E90-4F5B-AFEE-1901A1908815}" destId="{2BA7296A-D103-4073-906C-E493FDC7D285}" srcOrd="8" destOrd="0" presId="urn:microsoft.com/office/officeart/2005/8/layout/default"/>
    <dgm:cxn modelId="{DB358223-A1B0-44B3-A499-B5A758E2EA7C}" type="presParOf" srcId="{AC0E12E3-7E90-4F5B-AFEE-1901A1908815}" destId="{DA2486AE-F714-401C-BC3B-C3430FF04E41}" srcOrd="9" destOrd="0" presId="urn:microsoft.com/office/officeart/2005/8/layout/default"/>
    <dgm:cxn modelId="{8F17FE4E-BB4D-4D1B-99F2-28E594067599}" type="presParOf" srcId="{AC0E12E3-7E90-4F5B-AFEE-1901A1908815}" destId="{DC8B6BD3-47AF-4ED8-9881-958AF40AA70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E459A-6F6E-4B6B-96D0-27B2BE0E25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F52D8EDE-68CF-4249-8D5F-A120D09B40A0}">
      <dgm:prSet phldrT="[Text]"/>
      <dgm:spPr/>
      <dgm:t>
        <a:bodyPr/>
        <a:lstStyle/>
        <a:p>
          <a:pPr algn="ctr"/>
          <a:r>
            <a:rPr lang="en-ZA" dirty="0"/>
            <a:t>Link Mobile</a:t>
          </a:r>
        </a:p>
      </dgm:t>
    </dgm:pt>
    <dgm:pt modelId="{0B40E9D0-962F-41EB-9F33-67391EA9D983}" type="parTrans" cxnId="{BFD2B3A9-A3CA-479D-9926-FC816DF136E0}">
      <dgm:prSet/>
      <dgm:spPr/>
      <dgm:t>
        <a:bodyPr/>
        <a:lstStyle/>
        <a:p>
          <a:endParaRPr lang="en-ZA"/>
        </a:p>
      </dgm:t>
    </dgm:pt>
    <dgm:pt modelId="{A0338F8A-A82F-415C-82DC-A09C44BAFFC5}" type="sibTrans" cxnId="{BFD2B3A9-A3CA-479D-9926-FC816DF136E0}">
      <dgm:prSet/>
      <dgm:spPr/>
      <dgm:t>
        <a:bodyPr/>
        <a:lstStyle/>
        <a:p>
          <a:endParaRPr lang="en-ZA"/>
        </a:p>
      </dgm:t>
    </dgm:pt>
    <dgm:pt modelId="{9C3476E9-5C93-42E7-BE81-89876614EEF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ZA" dirty="0"/>
            <a:t> For employees and clients</a:t>
          </a:r>
        </a:p>
      </dgm:t>
    </dgm:pt>
    <dgm:pt modelId="{77AD57FE-5CAC-4A6B-9249-5432DFF7EBE0}" type="parTrans" cxnId="{46304532-C21E-4CDD-A364-4E6A76E9EC22}">
      <dgm:prSet/>
      <dgm:spPr/>
      <dgm:t>
        <a:bodyPr/>
        <a:lstStyle/>
        <a:p>
          <a:endParaRPr lang="en-ZA"/>
        </a:p>
      </dgm:t>
    </dgm:pt>
    <dgm:pt modelId="{7B67E6B7-CF46-466E-A671-628915051E3B}" type="sibTrans" cxnId="{46304532-C21E-4CDD-A364-4E6A76E9EC22}">
      <dgm:prSet/>
      <dgm:spPr/>
      <dgm:t>
        <a:bodyPr/>
        <a:lstStyle/>
        <a:p>
          <a:endParaRPr lang="en-ZA"/>
        </a:p>
      </dgm:t>
    </dgm:pt>
    <dgm:pt modelId="{8975273C-630E-4029-9BF1-3261C73BCDE1}">
      <dgm:prSet phldrT="[Text]"/>
      <dgm:spPr/>
      <dgm:t>
        <a:bodyPr/>
        <a:lstStyle/>
        <a:p>
          <a:pPr algn="ctr"/>
          <a:r>
            <a:rPr lang="en-ZA" dirty="0"/>
            <a:t>Link Desktop</a:t>
          </a:r>
        </a:p>
      </dgm:t>
    </dgm:pt>
    <dgm:pt modelId="{3A9DE590-8339-4B25-8226-96DAE392D171}" type="parTrans" cxnId="{E0361A18-C063-4E8C-A6EE-CF1E0221C9EF}">
      <dgm:prSet/>
      <dgm:spPr/>
      <dgm:t>
        <a:bodyPr/>
        <a:lstStyle/>
        <a:p>
          <a:endParaRPr lang="en-ZA"/>
        </a:p>
      </dgm:t>
    </dgm:pt>
    <dgm:pt modelId="{90AE9718-34FD-4297-9716-0BD976ABF80C}" type="sibTrans" cxnId="{E0361A18-C063-4E8C-A6EE-CF1E0221C9EF}">
      <dgm:prSet/>
      <dgm:spPr/>
      <dgm:t>
        <a:bodyPr/>
        <a:lstStyle/>
        <a:p>
          <a:endParaRPr lang="en-ZA"/>
        </a:p>
      </dgm:t>
    </dgm:pt>
    <dgm:pt modelId="{5E2B602C-5DC4-41CF-AFCF-FE6DEF6544B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ZA" dirty="0"/>
            <a:t> For company representatives</a:t>
          </a:r>
        </a:p>
      </dgm:t>
    </dgm:pt>
    <dgm:pt modelId="{8D59E6DF-FEBB-45C3-A9E7-BDA4E22F7369}" type="parTrans" cxnId="{10FBA670-CBEA-4B9A-BA38-EF3C924CC3E7}">
      <dgm:prSet/>
      <dgm:spPr/>
      <dgm:t>
        <a:bodyPr/>
        <a:lstStyle/>
        <a:p>
          <a:endParaRPr lang="en-ZA"/>
        </a:p>
      </dgm:t>
    </dgm:pt>
    <dgm:pt modelId="{C52299D9-EA65-4CB7-87AC-4E93278DC5A3}" type="sibTrans" cxnId="{10FBA670-CBEA-4B9A-BA38-EF3C924CC3E7}">
      <dgm:prSet/>
      <dgm:spPr/>
      <dgm:t>
        <a:bodyPr/>
        <a:lstStyle/>
        <a:p>
          <a:endParaRPr lang="en-ZA"/>
        </a:p>
      </dgm:t>
    </dgm:pt>
    <dgm:pt modelId="{85C47247-43F0-44CC-8E90-E28DEEB58BD0}">
      <dgm:prSet phldrT="[Text]"/>
      <dgm:spPr/>
      <dgm:t>
        <a:bodyPr/>
        <a:lstStyle/>
        <a:p>
          <a:pPr>
            <a:lnSpc>
              <a:spcPct val="90000"/>
            </a:lnSpc>
          </a:pPr>
          <a:r>
            <a:rPr lang="en-ZA" dirty="0"/>
            <a:t> Sharing and receiving cards and packages</a:t>
          </a:r>
        </a:p>
      </dgm:t>
    </dgm:pt>
    <dgm:pt modelId="{14F7DAFD-F095-4884-8B75-12C141200B44}" type="parTrans" cxnId="{E3618DE4-1A1E-487C-AF7B-2D51427A375A}">
      <dgm:prSet/>
      <dgm:spPr/>
      <dgm:t>
        <a:bodyPr/>
        <a:lstStyle/>
        <a:p>
          <a:endParaRPr lang="en-ZA"/>
        </a:p>
      </dgm:t>
    </dgm:pt>
    <dgm:pt modelId="{7290849B-F0B0-49E4-AE9E-ED75AEBA85F0}" type="sibTrans" cxnId="{E3618DE4-1A1E-487C-AF7B-2D51427A375A}">
      <dgm:prSet/>
      <dgm:spPr/>
      <dgm:t>
        <a:bodyPr/>
        <a:lstStyle/>
        <a:p>
          <a:endParaRPr lang="en-ZA"/>
        </a:p>
      </dgm:t>
    </dgm:pt>
    <dgm:pt modelId="{3C1F982E-43B7-499A-8682-4D71E2FAB0B3}">
      <dgm:prSet phldrT="[Text]"/>
      <dgm:spPr/>
      <dgm:t>
        <a:bodyPr/>
        <a:lstStyle/>
        <a:p>
          <a:pPr>
            <a:lnSpc>
              <a:spcPct val="90000"/>
            </a:lnSpc>
          </a:pPr>
          <a:r>
            <a:rPr lang="en-ZA" dirty="0"/>
            <a:t> Managing company specific data  </a:t>
          </a:r>
        </a:p>
      </dgm:t>
    </dgm:pt>
    <dgm:pt modelId="{3316BBD3-6371-435A-A60F-B9B801A0B9D5}" type="parTrans" cxnId="{82570A76-795E-406C-93C8-94FE1A3EDC3E}">
      <dgm:prSet/>
      <dgm:spPr/>
      <dgm:t>
        <a:bodyPr/>
        <a:lstStyle/>
        <a:p>
          <a:endParaRPr lang="en-ZA"/>
        </a:p>
      </dgm:t>
    </dgm:pt>
    <dgm:pt modelId="{8DDDA4A7-66C6-45CA-9A2D-8BCDEA5ACBE2}" type="sibTrans" cxnId="{82570A76-795E-406C-93C8-94FE1A3EDC3E}">
      <dgm:prSet/>
      <dgm:spPr/>
      <dgm:t>
        <a:bodyPr/>
        <a:lstStyle/>
        <a:p>
          <a:endParaRPr lang="en-ZA"/>
        </a:p>
      </dgm:t>
    </dgm:pt>
    <dgm:pt modelId="{C7C7C903-67AC-4120-BD7C-F21B693A8F9F}">
      <dgm:prSet phldrT="[Text]"/>
      <dgm:spPr/>
      <dgm:t>
        <a:bodyPr/>
        <a:lstStyle/>
        <a:p>
          <a:pPr>
            <a:lnSpc>
              <a:spcPct val="90000"/>
            </a:lnSpc>
          </a:pPr>
          <a:endParaRPr lang="en-ZA" dirty="0"/>
        </a:p>
      </dgm:t>
    </dgm:pt>
    <dgm:pt modelId="{132A41C4-8188-4553-B97C-50170D6C7CC0}" type="parTrans" cxnId="{2C6A8AF2-8603-4144-9A61-F4F0359FA885}">
      <dgm:prSet/>
      <dgm:spPr/>
      <dgm:t>
        <a:bodyPr/>
        <a:lstStyle/>
        <a:p>
          <a:endParaRPr lang="en-ZA"/>
        </a:p>
      </dgm:t>
    </dgm:pt>
    <dgm:pt modelId="{12E6E92B-4CFC-487C-812D-12E247BFC964}" type="sibTrans" cxnId="{2C6A8AF2-8603-4144-9A61-F4F0359FA885}">
      <dgm:prSet/>
      <dgm:spPr/>
      <dgm:t>
        <a:bodyPr/>
        <a:lstStyle/>
        <a:p>
          <a:endParaRPr lang="en-ZA"/>
        </a:p>
      </dgm:t>
    </dgm:pt>
    <dgm:pt modelId="{8180E8DE-AE11-4181-AB5C-B5B9C72464DD}" type="pres">
      <dgm:prSet presAssocID="{5F9E459A-6F6E-4B6B-96D0-27B2BE0E253D}" presName="linear" presStyleCnt="0">
        <dgm:presLayoutVars>
          <dgm:animLvl val="lvl"/>
          <dgm:resizeHandles val="exact"/>
        </dgm:presLayoutVars>
      </dgm:prSet>
      <dgm:spPr/>
    </dgm:pt>
    <dgm:pt modelId="{E777C331-CE1A-4C3C-A8D1-BCA1C7A21E7D}" type="pres">
      <dgm:prSet presAssocID="{F52D8EDE-68CF-4249-8D5F-A120D09B40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94ACFF-435E-4B9D-BD9B-6000C0CE230F}" type="pres">
      <dgm:prSet presAssocID="{F52D8EDE-68CF-4249-8D5F-A120D09B40A0}" presName="childText" presStyleLbl="revTx" presStyleIdx="0" presStyleCnt="2">
        <dgm:presLayoutVars>
          <dgm:bulletEnabled val="1"/>
        </dgm:presLayoutVars>
      </dgm:prSet>
      <dgm:spPr/>
    </dgm:pt>
    <dgm:pt modelId="{C41ADE45-156B-42DA-9FD2-B82F19F32276}" type="pres">
      <dgm:prSet presAssocID="{8975273C-630E-4029-9BF1-3261C73BCD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EB9D3B-FAC9-454B-9FEE-0621BCDF092C}" type="pres">
      <dgm:prSet presAssocID="{8975273C-630E-4029-9BF1-3261C73BCDE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70A101-9A02-4493-91A5-BDDD09FE8463}" type="presOf" srcId="{5F9E459A-6F6E-4B6B-96D0-27B2BE0E253D}" destId="{8180E8DE-AE11-4181-AB5C-B5B9C72464DD}" srcOrd="0" destOrd="0" presId="urn:microsoft.com/office/officeart/2005/8/layout/vList2"/>
    <dgm:cxn modelId="{E0361A18-C063-4E8C-A6EE-CF1E0221C9EF}" srcId="{5F9E459A-6F6E-4B6B-96D0-27B2BE0E253D}" destId="{8975273C-630E-4029-9BF1-3261C73BCDE1}" srcOrd="1" destOrd="0" parTransId="{3A9DE590-8339-4B25-8226-96DAE392D171}" sibTransId="{90AE9718-34FD-4297-9716-0BD976ABF80C}"/>
    <dgm:cxn modelId="{BF69401D-DB25-42DB-86D4-DC34F8C1269E}" type="presOf" srcId="{F52D8EDE-68CF-4249-8D5F-A120D09B40A0}" destId="{E777C331-CE1A-4C3C-A8D1-BCA1C7A21E7D}" srcOrd="0" destOrd="0" presId="urn:microsoft.com/office/officeart/2005/8/layout/vList2"/>
    <dgm:cxn modelId="{46304532-C21E-4CDD-A364-4E6A76E9EC22}" srcId="{F52D8EDE-68CF-4249-8D5F-A120D09B40A0}" destId="{9C3476E9-5C93-42E7-BE81-89876614EEFE}" srcOrd="0" destOrd="0" parTransId="{77AD57FE-5CAC-4A6B-9249-5432DFF7EBE0}" sibTransId="{7B67E6B7-CF46-466E-A671-628915051E3B}"/>
    <dgm:cxn modelId="{B4105E62-6BE5-411E-83EE-D331AD8025C8}" type="presOf" srcId="{85C47247-43F0-44CC-8E90-E28DEEB58BD0}" destId="{A194ACFF-435E-4B9D-BD9B-6000C0CE230F}" srcOrd="0" destOrd="1" presId="urn:microsoft.com/office/officeart/2005/8/layout/vList2"/>
    <dgm:cxn modelId="{AA359446-B1DD-480B-9EDC-A727186F1883}" type="presOf" srcId="{C7C7C903-67AC-4120-BD7C-F21B693A8F9F}" destId="{A194ACFF-435E-4B9D-BD9B-6000C0CE230F}" srcOrd="0" destOrd="2" presId="urn:microsoft.com/office/officeart/2005/8/layout/vList2"/>
    <dgm:cxn modelId="{1B3E564B-133A-4ED7-A78F-0E45AE51FF7B}" type="presOf" srcId="{5E2B602C-5DC4-41CF-AFCF-FE6DEF6544BE}" destId="{E2EB9D3B-FAC9-454B-9FEE-0621BCDF092C}" srcOrd="0" destOrd="0" presId="urn:microsoft.com/office/officeart/2005/8/layout/vList2"/>
    <dgm:cxn modelId="{10FBA670-CBEA-4B9A-BA38-EF3C924CC3E7}" srcId="{8975273C-630E-4029-9BF1-3261C73BCDE1}" destId="{5E2B602C-5DC4-41CF-AFCF-FE6DEF6544BE}" srcOrd="0" destOrd="0" parTransId="{8D59E6DF-FEBB-45C3-A9E7-BDA4E22F7369}" sibTransId="{C52299D9-EA65-4CB7-87AC-4E93278DC5A3}"/>
    <dgm:cxn modelId="{82570A76-795E-406C-93C8-94FE1A3EDC3E}" srcId="{8975273C-630E-4029-9BF1-3261C73BCDE1}" destId="{3C1F982E-43B7-499A-8682-4D71E2FAB0B3}" srcOrd="1" destOrd="0" parTransId="{3316BBD3-6371-435A-A60F-B9B801A0B9D5}" sibTransId="{8DDDA4A7-66C6-45CA-9A2D-8BCDEA5ACBE2}"/>
    <dgm:cxn modelId="{050B578E-FA20-43EA-9A94-72C726B4B815}" type="presOf" srcId="{3C1F982E-43B7-499A-8682-4D71E2FAB0B3}" destId="{E2EB9D3B-FAC9-454B-9FEE-0621BCDF092C}" srcOrd="0" destOrd="1" presId="urn:microsoft.com/office/officeart/2005/8/layout/vList2"/>
    <dgm:cxn modelId="{040C4392-D895-473A-8F65-C488343F269A}" type="presOf" srcId="{9C3476E9-5C93-42E7-BE81-89876614EEFE}" destId="{A194ACFF-435E-4B9D-BD9B-6000C0CE230F}" srcOrd="0" destOrd="0" presId="urn:microsoft.com/office/officeart/2005/8/layout/vList2"/>
    <dgm:cxn modelId="{7FCC1199-92EF-459C-B629-A8AE18690E6E}" type="presOf" srcId="{8975273C-630E-4029-9BF1-3261C73BCDE1}" destId="{C41ADE45-156B-42DA-9FD2-B82F19F32276}" srcOrd="0" destOrd="0" presId="urn:microsoft.com/office/officeart/2005/8/layout/vList2"/>
    <dgm:cxn modelId="{BFD2B3A9-A3CA-479D-9926-FC816DF136E0}" srcId="{5F9E459A-6F6E-4B6B-96D0-27B2BE0E253D}" destId="{F52D8EDE-68CF-4249-8D5F-A120D09B40A0}" srcOrd="0" destOrd="0" parTransId="{0B40E9D0-962F-41EB-9F33-67391EA9D983}" sibTransId="{A0338F8A-A82F-415C-82DC-A09C44BAFFC5}"/>
    <dgm:cxn modelId="{E3618DE4-1A1E-487C-AF7B-2D51427A375A}" srcId="{F52D8EDE-68CF-4249-8D5F-A120D09B40A0}" destId="{85C47247-43F0-44CC-8E90-E28DEEB58BD0}" srcOrd="1" destOrd="0" parTransId="{14F7DAFD-F095-4884-8B75-12C141200B44}" sibTransId="{7290849B-F0B0-49E4-AE9E-ED75AEBA85F0}"/>
    <dgm:cxn modelId="{2C6A8AF2-8603-4144-9A61-F4F0359FA885}" srcId="{F52D8EDE-68CF-4249-8D5F-A120D09B40A0}" destId="{C7C7C903-67AC-4120-BD7C-F21B693A8F9F}" srcOrd="2" destOrd="0" parTransId="{132A41C4-8188-4553-B97C-50170D6C7CC0}" sibTransId="{12E6E92B-4CFC-487C-812D-12E247BFC964}"/>
    <dgm:cxn modelId="{590D4845-F1B0-43C9-93DE-70A74F338F38}" type="presParOf" srcId="{8180E8DE-AE11-4181-AB5C-B5B9C72464DD}" destId="{E777C331-CE1A-4C3C-A8D1-BCA1C7A21E7D}" srcOrd="0" destOrd="0" presId="urn:microsoft.com/office/officeart/2005/8/layout/vList2"/>
    <dgm:cxn modelId="{77F371CD-099C-4863-AAB8-83570FF1501E}" type="presParOf" srcId="{8180E8DE-AE11-4181-AB5C-B5B9C72464DD}" destId="{A194ACFF-435E-4B9D-BD9B-6000C0CE230F}" srcOrd="1" destOrd="0" presId="urn:microsoft.com/office/officeart/2005/8/layout/vList2"/>
    <dgm:cxn modelId="{5A6151F0-5E17-40F1-9CB9-DB0EC2708AE4}" type="presParOf" srcId="{8180E8DE-AE11-4181-AB5C-B5B9C72464DD}" destId="{C41ADE45-156B-42DA-9FD2-B82F19F32276}" srcOrd="2" destOrd="0" presId="urn:microsoft.com/office/officeart/2005/8/layout/vList2"/>
    <dgm:cxn modelId="{C5DC0E2D-4E1C-4660-AB75-5F276B09D2CB}" type="presParOf" srcId="{8180E8DE-AE11-4181-AB5C-B5B9C72464DD}" destId="{E2EB9D3B-FAC9-454B-9FEE-0621BCDF09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C82BBE-8056-42EE-80DD-FD4FE428168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6A86ED88-BED3-4415-9811-C3EFA4570A7A}">
      <dgm:prSet phldrT="[Text]" custT="1"/>
      <dgm:spPr/>
      <dgm:t>
        <a:bodyPr/>
        <a:lstStyle/>
        <a:p>
          <a:r>
            <a:rPr lang="en-ZA" sz="3200" dirty="0"/>
            <a:t>Object Relational Database Design</a:t>
          </a:r>
        </a:p>
      </dgm:t>
    </dgm:pt>
    <dgm:pt modelId="{ABE66CAB-A605-4B91-8122-06735FC81E88}" type="parTrans" cxnId="{E45E4308-D257-4B90-AEE4-4175946E77EF}">
      <dgm:prSet/>
      <dgm:spPr/>
      <dgm:t>
        <a:bodyPr/>
        <a:lstStyle/>
        <a:p>
          <a:endParaRPr lang="en-ZA"/>
        </a:p>
      </dgm:t>
    </dgm:pt>
    <dgm:pt modelId="{020F627D-62C2-4575-BAF6-6A6956EBD872}" type="sibTrans" cxnId="{E45E4308-D257-4B90-AEE4-4175946E77EF}">
      <dgm:prSet/>
      <dgm:spPr/>
      <dgm:t>
        <a:bodyPr/>
        <a:lstStyle/>
        <a:p>
          <a:endParaRPr lang="en-ZA"/>
        </a:p>
      </dgm:t>
    </dgm:pt>
    <dgm:pt modelId="{B9F67E74-10D0-4BA5-9175-989DDEAA791D}">
      <dgm:prSet phldrT="[Text]" custT="1"/>
      <dgm:spPr/>
      <dgm:t>
        <a:bodyPr/>
        <a:lstStyle/>
        <a:p>
          <a:r>
            <a:rPr lang="en-ZA" sz="1600" dirty="0"/>
            <a:t>Web API Security</a:t>
          </a:r>
        </a:p>
      </dgm:t>
    </dgm:pt>
    <dgm:pt modelId="{544E118E-C4A6-4BC0-BA1B-00DA9C68D864}" type="parTrans" cxnId="{89C0B984-14B2-4AD6-8A90-9646E84A20BD}">
      <dgm:prSet/>
      <dgm:spPr/>
      <dgm:t>
        <a:bodyPr/>
        <a:lstStyle/>
        <a:p>
          <a:endParaRPr lang="en-ZA"/>
        </a:p>
      </dgm:t>
    </dgm:pt>
    <dgm:pt modelId="{80364BED-F4AC-4717-B52E-8ACD8E96CD61}" type="sibTrans" cxnId="{89C0B984-14B2-4AD6-8A90-9646E84A20BD}">
      <dgm:prSet/>
      <dgm:spPr/>
      <dgm:t>
        <a:bodyPr/>
        <a:lstStyle/>
        <a:p>
          <a:endParaRPr lang="en-ZA"/>
        </a:p>
      </dgm:t>
    </dgm:pt>
    <dgm:pt modelId="{B1D8289E-3D48-4466-845D-B1732A1DC02D}">
      <dgm:prSet phldrT="[Text]" custT="1"/>
      <dgm:spPr/>
      <dgm:t>
        <a:bodyPr/>
        <a:lstStyle/>
        <a:p>
          <a:r>
            <a:rPr lang="en-ZA" sz="1300" dirty="0"/>
            <a:t>Progressive Web App Dev</a:t>
          </a:r>
        </a:p>
      </dgm:t>
    </dgm:pt>
    <dgm:pt modelId="{16DCF216-7E72-44C7-925C-10139D181237}" type="parTrans" cxnId="{B9756F52-EAD1-453D-AEF2-ADAC112955C1}">
      <dgm:prSet/>
      <dgm:spPr/>
      <dgm:t>
        <a:bodyPr/>
        <a:lstStyle/>
        <a:p>
          <a:endParaRPr lang="en-ZA"/>
        </a:p>
      </dgm:t>
    </dgm:pt>
    <dgm:pt modelId="{5AE3F35E-2EA8-4E84-A32B-E3B8A0DEFD28}" type="sibTrans" cxnId="{B9756F52-EAD1-453D-AEF2-ADAC112955C1}">
      <dgm:prSet/>
      <dgm:spPr/>
      <dgm:t>
        <a:bodyPr/>
        <a:lstStyle/>
        <a:p>
          <a:endParaRPr lang="en-ZA"/>
        </a:p>
      </dgm:t>
    </dgm:pt>
    <dgm:pt modelId="{0B184220-E8EC-414E-9E3D-28C1642903D7}">
      <dgm:prSet phldrT="[Text]" custT="1"/>
      <dgm:spPr/>
      <dgm:t>
        <a:bodyPr/>
        <a:lstStyle/>
        <a:p>
          <a:r>
            <a:rPr lang="en-ZA" sz="1600" dirty="0"/>
            <a:t>Design Patterns</a:t>
          </a:r>
        </a:p>
      </dgm:t>
    </dgm:pt>
    <dgm:pt modelId="{215CEC0C-421C-4D01-BE78-7747A996B489}" type="parTrans" cxnId="{92A8F970-3341-41D2-A6FC-34234513D85D}">
      <dgm:prSet/>
      <dgm:spPr/>
      <dgm:t>
        <a:bodyPr/>
        <a:lstStyle/>
        <a:p>
          <a:endParaRPr lang="en-ZA"/>
        </a:p>
      </dgm:t>
    </dgm:pt>
    <dgm:pt modelId="{7F1BC2C0-C35F-448E-B75D-B7B9346156D6}" type="sibTrans" cxnId="{92A8F970-3341-41D2-A6FC-34234513D85D}">
      <dgm:prSet/>
      <dgm:spPr/>
      <dgm:t>
        <a:bodyPr/>
        <a:lstStyle/>
        <a:p>
          <a:endParaRPr lang="en-ZA"/>
        </a:p>
      </dgm:t>
    </dgm:pt>
    <dgm:pt modelId="{47B68907-0450-4BEE-875E-745129D92C78}">
      <dgm:prSet phldrT="[Text]" custT="1"/>
      <dgm:spPr/>
      <dgm:t>
        <a:bodyPr/>
        <a:lstStyle/>
        <a:p>
          <a:r>
            <a:rPr lang="en-ZA" sz="1400" dirty="0"/>
            <a:t>Good Software Principles</a:t>
          </a:r>
        </a:p>
      </dgm:t>
    </dgm:pt>
    <dgm:pt modelId="{AF3DD636-77B5-4218-ADC5-933359E01A38}" type="parTrans" cxnId="{81B75ECC-B794-4B51-8F8E-FB9A829A9B98}">
      <dgm:prSet/>
      <dgm:spPr/>
      <dgm:t>
        <a:bodyPr/>
        <a:lstStyle/>
        <a:p>
          <a:endParaRPr lang="en-ZA"/>
        </a:p>
      </dgm:t>
    </dgm:pt>
    <dgm:pt modelId="{86261A2D-CA6F-4B69-BE59-633F796D998B}" type="sibTrans" cxnId="{81B75ECC-B794-4B51-8F8E-FB9A829A9B98}">
      <dgm:prSet/>
      <dgm:spPr/>
      <dgm:t>
        <a:bodyPr/>
        <a:lstStyle/>
        <a:p>
          <a:endParaRPr lang="en-ZA"/>
        </a:p>
      </dgm:t>
    </dgm:pt>
    <dgm:pt modelId="{4E924281-3B09-4EEE-8499-A6C4D9910683}">
      <dgm:prSet phldrT="[Text]"/>
      <dgm:spPr/>
      <dgm:t>
        <a:bodyPr/>
        <a:lstStyle/>
        <a:p>
          <a:r>
            <a:rPr lang="en-ZA" dirty="0"/>
            <a:t>Human Computer Interaction</a:t>
          </a:r>
        </a:p>
      </dgm:t>
    </dgm:pt>
    <dgm:pt modelId="{A547203C-3442-4A13-A739-7FEA46DCD345}" type="parTrans" cxnId="{6B567CE2-39D5-42D0-BBE9-BFDF8E01BB0D}">
      <dgm:prSet/>
      <dgm:spPr/>
      <dgm:t>
        <a:bodyPr/>
        <a:lstStyle/>
        <a:p>
          <a:endParaRPr lang="en-ZA"/>
        </a:p>
      </dgm:t>
    </dgm:pt>
    <dgm:pt modelId="{0C68C674-FE70-4FC8-9E38-C4361CC94D5F}" type="sibTrans" cxnId="{6B567CE2-39D5-42D0-BBE9-BFDF8E01BB0D}">
      <dgm:prSet/>
      <dgm:spPr/>
      <dgm:t>
        <a:bodyPr/>
        <a:lstStyle/>
        <a:p>
          <a:endParaRPr lang="en-ZA"/>
        </a:p>
      </dgm:t>
    </dgm:pt>
    <dgm:pt modelId="{933307B8-1C7A-47D5-9B73-54318D0D269C}" type="pres">
      <dgm:prSet presAssocID="{87C82BBE-8056-42EE-80DD-FD4FE4281682}" presName="Name0" presStyleCnt="0">
        <dgm:presLayoutVars>
          <dgm:chMax val="1"/>
          <dgm:chPref val="1"/>
        </dgm:presLayoutVars>
      </dgm:prSet>
      <dgm:spPr/>
    </dgm:pt>
    <dgm:pt modelId="{E263E635-669C-4FBC-8D74-350530454216}" type="pres">
      <dgm:prSet presAssocID="{6A86ED88-BED3-4415-9811-C3EFA4570A7A}" presName="Parent" presStyleLbl="node0" presStyleIdx="0" presStyleCnt="1">
        <dgm:presLayoutVars>
          <dgm:chMax val="5"/>
          <dgm:chPref val="5"/>
        </dgm:presLayoutVars>
      </dgm:prSet>
      <dgm:spPr/>
    </dgm:pt>
    <dgm:pt modelId="{FD409B90-DE35-42B9-A212-159F6162460B}" type="pres">
      <dgm:prSet presAssocID="{6A86ED88-BED3-4415-9811-C3EFA4570A7A}" presName="Accent2" presStyleLbl="node1" presStyleIdx="0" presStyleCnt="19" custLinFactNeighborX="-97599" custLinFactNeighborY="-43382"/>
      <dgm:spPr/>
    </dgm:pt>
    <dgm:pt modelId="{15E2F1EA-86D8-4887-B708-2C7CC95CA6B1}" type="pres">
      <dgm:prSet presAssocID="{6A86ED88-BED3-4415-9811-C3EFA4570A7A}" presName="Accent3" presStyleLbl="node1" presStyleIdx="1" presStyleCnt="19"/>
      <dgm:spPr/>
    </dgm:pt>
    <dgm:pt modelId="{48986A38-6C65-4821-A5E1-AD649A1CAC33}" type="pres">
      <dgm:prSet presAssocID="{6A86ED88-BED3-4415-9811-C3EFA4570A7A}" presName="Accent4" presStyleLbl="node1" presStyleIdx="2" presStyleCnt="19"/>
      <dgm:spPr/>
    </dgm:pt>
    <dgm:pt modelId="{679AE052-71E1-494D-9F96-6FB31409DDAB}" type="pres">
      <dgm:prSet presAssocID="{6A86ED88-BED3-4415-9811-C3EFA4570A7A}" presName="Accent5" presStyleLbl="node1" presStyleIdx="3" presStyleCnt="19" custLinFactX="-68088" custLinFactY="-100000" custLinFactNeighborX="-100000" custLinFactNeighborY="-116909"/>
      <dgm:spPr/>
    </dgm:pt>
    <dgm:pt modelId="{792F11C5-B6B0-45D2-90D6-B3CE341B90A9}" type="pres">
      <dgm:prSet presAssocID="{6A86ED88-BED3-4415-9811-C3EFA4570A7A}" presName="Accent6" presStyleLbl="node1" presStyleIdx="4" presStyleCnt="19" custLinFactNeighborX="-59644" custLinFactNeighborY="27113"/>
      <dgm:spPr/>
    </dgm:pt>
    <dgm:pt modelId="{5EC34765-BD79-45AC-B9F1-A1D0C54928C4}" type="pres">
      <dgm:prSet presAssocID="{B9F67E74-10D0-4BA5-9175-989DDEAA791D}" presName="Child1" presStyleLbl="node1" presStyleIdx="5" presStyleCnt="19">
        <dgm:presLayoutVars>
          <dgm:chMax val="0"/>
          <dgm:chPref val="0"/>
        </dgm:presLayoutVars>
      </dgm:prSet>
      <dgm:spPr/>
    </dgm:pt>
    <dgm:pt modelId="{DB5C3201-BC3C-4D72-9598-E6CAC25F298C}" type="pres">
      <dgm:prSet presAssocID="{B9F67E74-10D0-4BA5-9175-989DDEAA791D}" presName="Accent7" presStyleCnt="0"/>
      <dgm:spPr/>
    </dgm:pt>
    <dgm:pt modelId="{78FC1508-5AE1-4BEB-84FB-5F290155473E}" type="pres">
      <dgm:prSet presAssocID="{B9F67E74-10D0-4BA5-9175-989DDEAA791D}" presName="AccentHold1" presStyleLbl="node1" presStyleIdx="6" presStyleCnt="19" custLinFactX="128508" custLinFactNeighborX="200000" custLinFactNeighborY="-6516"/>
      <dgm:spPr/>
    </dgm:pt>
    <dgm:pt modelId="{E10CE35A-006A-4906-96AB-6DDBE4B90297}" type="pres">
      <dgm:prSet presAssocID="{B9F67E74-10D0-4BA5-9175-989DDEAA791D}" presName="Accent8" presStyleCnt="0"/>
      <dgm:spPr/>
    </dgm:pt>
    <dgm:pt modelId="{8FAC7086-3B31-4331-A2E5-F59BA491B10D}" type="pres">
      <dgm:prSet presAssocID="{B9F67E74-10D0-4BA5-9175-989DDEAA791D}" presName="AccentHold2" presStyleLbl="node1" presStyleIdx="7" presStyleCnt="19"/>
      <dgm:spPr/>
    </dgm:pt>
    <dgm:pt modelId="{75D491B9-02A6-4396-BE9A-1CD1BB72C4F8}" type="pres">
      <dgm:prSet presAssocID="{B1D8289E-3D48-4466-845D-B1732A1DC02D}" presName="Child2" presStyleLbl="node1" presStyleIdx="8" presStyleCnt="19" custScaleX="108808" custScaleY="105982">
        <dgm:presLayoutVars>
          <dgm:chMax val="0"/>
          <dgm:chPref val="0"/>
        </dgm:presLayoutVars>
      </dgm:prSet>
      <dgm:spPr/>
    </dgm:pt>
    <dgm:pt modelId="{B5A8ED28-75EB-43A9-9EE8-FBE5C9FF0EE3}" type="pres">
      <dgm:prSet presAssocID="{B1D8289E-3D48-4466-845D-B1732A1DC02D}" presName="Accent9" presStyleCnt="0"/>
      <dgm:spPr/>
    </dgm:pt>
    <dgm:pt modelId="{6CD28744-7316-4ECD-9952-ABCFD270C60C}" type="pres">
      <dgm:prSet presAssocID="{B1D8289E-3D48-4466-845D-B1732A1DC02D}" presName="AccentHold1" presStyleLbl="node1" presStyleIdx="9" presStyleCnt="19" custLinFactY="100000" custLinFactNeighborX="19658" custLinFactNeighborY="122276"/>
      <dgm:spPr/>
    </dgm:pt>
    <dgm:pt modelId="{14F2BC92-38C2-4DAC-AA6F-E64620480285}" type="pres">
      <dgm:prSet presAssocID="{B1D8289E-3D48-4466-845D-B1732A1DC02D}" presName="Accent10" presStyleCnt="0"/>
      <dgm:spPr/>
    </dgm:pt>
    <dgm:pt modelId="{610A9105-A3E2-4006-93D9-7E99DD999DF4}" type="pres">
      <dgm:prSet presAssocID="{B1D8289E-3D48-4466-845D-B1732A1DC02D}" presName="AccentHold2" presStyleLbl="node1" presStyleIdx="10" presStyleCnt="19"/>
      <dgm:spPr/>
    </dgm:pt>
    <dgm:pt modelId="{342F4AE6-2B6E-4695-887C-94B87CFFD2F3}" type="pres">
      <dgm:prSet presAssocID="{B1D8289E-3D48-4466-845D-B1732A1DC02D}" presName="Accent11" presStyleCnt="0"/>
      <dgm:spPr/>
    </dgm:pt>
    <dgm:pt modelId="{90DB0D9A-70AF-466B-8913-51AD9C901293}" type="pres">
      <dgm:prSet presAssocID="{B1D8289E-3D48-4466-845D-B1732A1DC02D}" presName="AccentHold3" presStyleLbl="node1" presStyleIdx="11" presStyleCnt="19" custLinFactX="141597" custLinFactNeighborX="200000" custLinFactNeighborY="16268"/>
      <dgm:spPr/>
    </dgm:pt>
    <dgm:pt modelId="{070C73FF-ED39-405C-B70A-806A02E7EFE1}" type="pres">
      <dgm:prSet presAssocID="{0B184220-E8EC-414E-9E3D-28C1642903D7}" presName="Child3" presStyleLbl="node1" presStyleIdx="12" presStyleCnt="19" custLinFactNeighborX="-26878" custLinFactNeighborY="10750">
        <dgm:presLayoutVars>
          <dgm:chMax val="0"/>
          <dgm:chPref val="0"/>
        </dgm:presLayoutVars>
      </dgm:prSet>
      <dgm:spPr/>
    </dgm:pt>
    <dgm:pt modelId="{31F85728-A3D8-4D5B-BD6B-581620B281D4}" type="pres">
      <dgm:prSet presAssocID="{0B184220-E8EC-414E-9E3D-28C1642903D7}" presName="Accent12" presStyleCnt="0"/>
      <dgm:spPr/>
    </dgm:pt>
    <dgm:pt modelId="{766D24AF-D381-4CDE-94C0-0105FFD3809C}" type="pres">
      <dgm:prSet presAssocID="{0B184220-E8EC-414E-9E3D-28C1642903D7}" presName="AccentHold1" presStyleLbl="node1" presStyleIdx="13" presStyleCnt="19"/>
      <dgm:spPr/>
    </dgm:pt>
    <dgm:pt modelId="{EC141EAF-EFB9-4B5F-8524-D2A710D12044}" type="pres">
      <dgm:prSet presAssocID="{47B68907-0450-4BEE-875E-745129D92C78}" presName="Child4" presStyleLbl="node1" presStyleIdx="14" presStyleCnt="19">
        <dgm:presLayoutVars>
          <dgm:chMax val="0"/>
          <dgm:chPref val="0"/>
        </dgm:presLayoutVars>
      </dgm:prSet>
      <dgm:spPr/>
    </dgm:pt>
    <dgm:pt modelId="{1BB0A638-E75B-4B4F-8003-8F47C4F8A844}" type="pres">
      <dgm:prSet presAssocID="{47B68907-0450-4BEE-875E-745129D92C78}" presName="Accent13" presStyleCnt="0"/>
      <dgm:spPr/>
    </dgm:pt>
    <dgm:pt modelId="{53995F02-933D-4038-9FD0-73DFF68CE2FC}" type="pres">
      <dgm:prSet presAssocID="{47B68907-0450-4BEE-875E-745129D92C78}" presName="AccentHold1" presStyleLbl="node1" presStyleIdx="15" presStyleCnt="19"/>
      <dgm:spPr/>
    </dgm:pt>
    <dgm:pt modelId="{B497776F-A776-4E53-B3FB-D892F50100AA}" type="pres">
      <dgm:prSet presAssocID="{4E924281-3B09-4EEE-8499-A6C4D9910683}" presName="Child5" presStyleLbl="node1" presStyleIdx="16" presStyleCnt="19">
        <dgm:presLayoutVars>
          <dgm:chMax val="0"/>
          <dgm:chPref val="0"/>
        </dgm:presLayoutVars>
      </dgm:prSet>
      <dgm:spPr/>
    </dgm:pt>
    <dgm:pt modelId="{EC43AC4D-473A-4B07-9598-2B5FAC33BFE3}" type="pres">
      <dgm:prSet presAssocID="{4E924281-3B09-4EEE-8499-A6C4D9910683}" presName="Accent15" presStyleCnt="0"/>
      <dgm:spPr/>
    </dgm:pt>
    <dgm:pt modelId="{F80AC5A3-73D3-41C0-A65D-8F369B004F52}" type="pres">
      <dgm:prSet presAssocID="{4E924281-3B09-4EEE-8499-A6C4D9910683}" presName="AccentHold2" presStyleLbl="node1" presStyleIdx="17" presStyleCnt="19"/>
      <dgm:spPr/>
    </dgm:pt>
    <dgm:pt modelId="{6CB66726-8E46-41EF-9DEA-FF975ACE8787}" type="pres">
      <dgm:prSet presAssocID="{4E924281-3B09-4EEE-8499-A6C4D9910683}" presName="Accent16" presStyleCnt="0"/>
      <dgm:spPr/>
    </dgm:pt>
    <dgm:pt modelId="{F9CCEF06-A8C2-4D95-8D9E-7556222F11D5}" type="pres">
      <dgm:prSet presAssocID="{4E924281-3B09-4EEE-8499-A6C4D9910683}" presName="AccentHold3" presStyleLbl="node1" presStyleIdx="18" presStyleCnt="19"/>
      <dgm:spPr/>
    </dgm:pt>
  </dgm:ptLst>
  <dgm:cxnLst>
    <dgm:cxn modelId="{E45E4308-D257-4B90-AEE4-4175946E77EF}" srcId="{87C82BBE-8056-42EE-80DD-FD4FE4281682}" destId="{6A86ED88-BED3-4415-9811-C3EFA4570A7A}" srcOrd="0" destOrd="0" parTransId="{ABE66CAB-A605-4B91-8122-06735FC81E88}" sibTransId="{020F627D-62C2-4575-BAF6-6A6956EBD872}"/>
    <dgm:cxn modelId="{80F09414-2846-43BF-95C3-F15A346BF2E1}" type="presOf" srcId="{47B68907-0450-4BEE-875E-745129D92C78}" destId="{EC141EAF-EFB9-4B5F-8524-D2A710D12044}" srcOrd="0" destOrd="0" presId="urn:microsoft.com/office/officeart/2009/3/layout/CircleRelationship"/>
    <dgm:cxn modelId="{4F671246-BB27-4E2F-813C-C1AE69DFED9C}" type="presOf" srcId="{6A86ED88-BED3-4415-9811-C3EFA4570A7A}" destId="{E263E635-669C-4FBC-8D74-350530454216}" srcOrd="0" destOrd="0" presId="urn:microsoft.com/office/officeart/2009/3/layout/CircleRelationship"/>
    <dgm:cxn modelId="{DC4F0148-7CD6-47B9-B41C-6CD07E2E340F}" type="presOf" srcId="{0B184220-E8EC-414E-9E3D-28C1642903D7}" destId="{070C73FF-ED39-405C-B70A-806A02E7EFE1}" srcOrd="0" destOrd="0" presId="urn:microsoft.com/office/officeart/2009/3/layout/CircleRelationship"/>
    <dgm:cxn modelId="{328EAF6E-E8D7-45B9-9644-74B421689C35}" type="presOf" srcId="{87C82BBE-8056-42EE-80DD-FD4FE4281682}" destId="{933307B8-1C7A-47D5-9B73-54318D0D269C}" srcOrd="0" destOrd="0" presId="urn:microsoft.com/office/officeart/2009/3/layout/CircleRelationship"/>
    <dgm:cxn modelId="{92A8F970-3341-41D2-A6FC-34234513D85D}" srcId="{6A86ED88-BED3-4415-9811-C3EFA4570A7A}" destId="{0B184220-E8EC-414E-9E3D-28C1642903D7}" srcOrd="2" destOrd="0" parTransId="{215CEC0C-421C-4D01-BE78-7747A996B489}" sibTransId="{7F1BC2C0-C35F-448E-B75D-B7B9346156D6}"/>
    <dgm:cxn modelId="{B9756F52-EAD1-453D-AEF2-ADAC112955C1}" srcId="{6A86ED88-BED3-4415-9811-C3EFA4570A7A}" destId="{B1D8289E-3D48-4466-845D-B1732A1DC02D}" srcOrd="1" destOrd="0" parTransId="{16DCF216-7E72-44C7-925C-10139D181237}" sibTransId="{5AE3F35E-2EA8-4E84-A32B-E3B8A0DEFD28}"/>
    <dgm:cxn modelId="{95A93753-CC14-490A-93F3-CD05E6F43A65}" type="presOf" srcId="{B1D8289E-3D48-4466-845D-B1732A1DC02D}" destId="{75D491B9-02A6-4396-BE9A-1CD1BB72C4F8}" srcOrd="0" destOrd="0" presId="urn:microsoft.com/office/officeart/2009/3/layout/CircleRelationship"/>
    <dgm:cxn modelId="{89C0B984-14B2-4AD6-8A90-9646E84A20BD}" srcId="{6A86ED88-BED3-4415-9811-C3EFA4570A7A}" destId="{B9F67E74-10D0-4BA5-9175-989DDEAA791D}" srcOrd="0" destOrd="0" parTransId="{544E118E-C4A6-4BC0-BA1B-00DA9C68D864}" sibTransId="{80364BED-F4AC-4717-B52E-8ACD8E96CD61}"/>
    <dgm:cxn modelId="{DAFBEB94-286A-419B-A668-EDF75CCF59B0}" type="presOf" srcId="{B9F67E74-10D0-4BA5-9175-989DDEAA791D}" destId="{5EC34765-BD79-45AC-B9F1-A1D0C54928C4}" srcOrd="0" destOrd="0" presId="urn:microsoft.com/office/officeart/2009/3/layout/CircleRelationship"/>
    <dgm:cxn modelId="{81B75ECC-B794-4B51-8F8E-FB9A829A9B98}" srcId="{6A86ED88-BED3-4415-9811-C3EFA4570A7A}" destId="{47B68907-0450-4BEE-875E-745129D92C78}" srcOrd="3" destOrd="0" parTransId="{AF3DD636-77B5-4218-ADC5-933359E01A38}" sibTransId="{86261A2D-CA6F-4B69-BE59-633F796D998B}"/>
    <dgm:cxn modelId="{6B567CE2-39D5-42D0-BBE9-BFDF8E01BB0D}" srcId="{6A86ED88-BED3-4415-9811-C3EFA4570A7A}" destId="{4E924281-3B09-4EEE-8499-A6C4D9910683}" srcOrd="4" destOrd="0" parTransId="{A547203C-3442-4A13-A739-7FEA46DCD345}" sibTransId="{0C68C674-FE70-4FC8-9E38-C4361CC94D5F}"/>
    <dgm:cxn modelId="{041D1CF5-9954-469A-9BC3-3C04C762B75C}" type="presOf" srcId="{4E924281-3B09-4EEE-8499-A6C4D9910683}" destId="{B497776F-A776-4E53-B3FB-D892F50100AA}" srcOrd="0" destOrd="0" presId="urn:microsoft.com/office/officeart/2009/3/layout/CircleRelationship"/>
    <dgm:cxn modelId="{A11427FE-1957-4E8E-B11D-7FB106BFB612}" type="presParOf" srcId="{933307B8-1C7A-47D5-9B73-54318D0D269C}" destId="{E263E635-669C-4FBC-8D74-350530454216}" srcOrd="0" destOrd="0" presId="urn:microsoft.com/office/officeart/2009/3/layout/CircleRelationship"/>
    <dgm:cxn modelId="{E30989CE-FB82-463F-BC43-91C2EDF80996}" type="presParOf" srcId="{933307B8-1C7A-47D5-9B73-54318D0D269C}" destId="{FD409B90-DE35-42B9-A212-159F6162460B}" srcOrd="1" destOrd="0" presId="urn:microsoft.com/office/officeart/2009/3/layout/CircleRelationship"/>
    <dgm:cxn modelId="{73B4E79A-6F6E-4A6C-8E8F-F87FB95C0CF9}" type="presParOf" srcId="{933307B8-1C7A-47D5-9B73-54318D0D269C}" destId="{15E2F1EA-86D8-4887-B708-2C7CC95CA6B1}" srcOrd="2" destOrd="0" presId="urn:microsoft.com/office/officeart/2009/3/layout/CircleRelationship"/>
    <dgm:cxn modelId="{6AE86A08-A01A-44B9-9038-0A367A601BDD}" type="presParOf" srcId="{933307B8-1C7A-47D5-9B73-54318D0D269C}" destId="{48986A38-6C65-4821-A5E1-AD649A1CAC33}" srcOrd="3" destOrd="0" presId="urn:microsoft.com/office/officeart/2009/3/layout/CircleRelationship"/>
    <dgm:cxn modelId="{7843ED44-1F0F-402B-8094-95FC452F9671}" type="presParOf" srcId="{933307B8-1C7A-47D5-9B73-54318D0D269C}" destId="{679AE052-71E1-494D-9F96-6FB31409DDAB}" srcOrd="4" destOrd="0" presId="urn:microsoft.com/office/officeart/2009/3/layout/CircleRelationship"/>
    <dgm:cxn modelId="{A54D7D61-D1C1-42F7-BA96-03F6541E326C}" type="presParOf" srcId="{933307B8-1C7A-47D5-9B73-54318D0D269C}" destId="{792F11C5-B6B0-45D2-90D6-B3CE341B90A9}" srcOrd="5" destOrd="0" presId="urn:microsoft.com/office/officeart/2009/3/layout/CircleRelationship"/>
    <dgm:cxn modelId="{867668BD-DEA9-4F9E-900D-9CA277985822}" type="presParOf" srcId="{933307B8-1C7A-47D5-9B73-54318D0D269C}" destId="{5EC34765-BD79-45AC-B9F1-A1D0C54928C4}" srcOrd="6" destOrd="0" presId="urn:microsoft.com/office/officeart/2009/3/layout/CircleRelationship"/>
    <dgm:cxn modelId="{59C2A2E2-B7A3-4098-AA37-94530B117905}" type="presParOf" srcId="{933307B8-1C7A-47D5-9B73-54318D0D269C}" destId="{DB5C3201-BC3C-4D72-9598-E6CAC25F298C}" srcOrd="7" destOrd="0" presId="urn:microsoft.com/office/officeart/2009/3/layout/CircleRelationship"/>
    <dgm:cxn modelId="{DC8825AD-54A4-4CE1-AF50-E77C6BFAFF96}" type="presParOf" srcId="{DB5C3201-BC3C-4D72-9598-E6CAC25F298C}" destId="{78FC1508-5AE1-4BEB-84FB-5F290155473E}" srcOrd="0" destOrd="0" presId="urn:microsoft.com/office/officeart/2009/3/layout/CircleRelationship"/>
    <dgm:cxn modelId="{5EF26B29-CFB0-4056-BB29-F2A9E59656F4}" type="presParOf" srcId="{933307B8-1C7A-47D5-9B73-54318D0D269C}" destId="{E10CE35A-006A-4906-96AB-6DDBE4B90297}" srcOrd="8" destOrd="0" presId="urn:microsoft.com/office/officeart/2009/3/layout/CircleRelationship"/>
    <dgm:cxn modelId="{AC82E853-689E-45C5-9CCB-E6D8192DFA61}" type="presParOf" srcId="{E10CE35A-006A-4906-96AB-6DDBE4B90297}" destId="{8FAC7086-3B31-4331-A2E5-F59BA491B10D}" srcOrd="0" destOrd="0" presId="urn:microsoft.com/office/officeart/2009/3/layout/CircleRelationship"/>
    <dgm:cxn modelId="{5D2F7E23-8276-49E6-9F9B-E4F6A4A125D3}" type="presParOf" srcId="{933307B8-1C7A-47D5-9B73-54318D0D269C}" destId="{75D491B9-02A6-4396-BE9A-1CD1BB72C4F8}" srcOrd="9" destOrd="0" presId="urn:microsoft.com/office/officeart/2009/3/layout/CircleRelationship"/>
    <dgm:cxn modelId="{E364FB88-6B0F-4B1B-ADD3-32CD549DF021}" type="presParOf" srcId="{933307B8-1C7A-47D5-9B73-54318D0D269C}" destId="{B5A8ED28-75EB-43A9-9EE8-FBE5C9FF0EE3}" srcOrd="10" destOrd="0" presId="urn:microsoft.com/office/officeart/2009/3/layout/CircleRelationship"/>
    <dgm:cxn modelId="{B4CAB874-EAB7-4013-8473-D587A80FA579}" type="presParOf" srcId="{B5A8ED28-75EB-43A9-9EE8-FBE5C9FF0EE3}" destId="{6CD28744-7316-4ECD-9952-ABCFD270C60C}" srcOrd="0" destOrd="0" presId="urn:microsoft.com/office/officeart/2009/3/layout/CircleRelationship"/>
    <dgm:cxn modelId="{1B89EE80-FEC8-470E-9088-A494F28760D6}" type="presParOf" srcId="{933307B8-1C7A-47D5-9B73-54318D0D269C}" destId="{14F2BC92-38C2-4DAC-AA6F-E64620480285}" srcOrd="11" destOrd="0" presId="urn:microsoft.com/office/officeart/2009/3/layout/CircleRelationship"/>
    <dgm:cxn modelId="{DE818B66-48C0-418B-A755-D4A28555B5D4}" type="presParOf" srcId="{14F2BC92-38C2-4DAC-AA6F-E64620480285}" destId="{610A9105-A3E2-4006-93D9-7E99DD999DF4}" srcOrd="0" destOrd="0" presId="urn:microsoft.com/office/officeart/2009/3/layout/CircleRelationship"/>
    <dgm:cxn modelId="{9196165B-53A4-48E0-BEE1-E2D3EB3B3E91}" type="presParOf" srcId="{933307B8-1C7A-47D5-9B73-54318D0D269C}" destId="{342F4AE6-2B6E-4695-887C-94B87CFFD2F3}" srcOrd="12" destOrd="0" presId="urn:microsoft.com/office/officeart/2009/3/layout/CircleRelationship"/>
    <dgm:cxn modelId="{1C794D76-6DE8-4055-BB6F-5DEB7D5653CF}" type="presParOf" srcId="{342F4AE6-2B6E-4695-887C-94B87CFFD2F3}" destId="{90DB0D9A-70AF-466B-8913-51AD9C901293}" srcOrd="0" destOrd="0" presId="urn:microsoft.com/office/officeart/2009/3/layout/CircleRelationship"/>
    <dgm:cxn modelId="{EC4B5E7A-420D-4D28-ACAA-D2A6373DD5F6}" type="presParOf" srcId="{933307B8-1C7A-47D5-9B73-54318D0D269C}" destId="{070C73FF-ED39-405C-B70A-806A02E7EFE1}" srcOrd="13" destOrd="0" presId="urn:microsoft.com/office/officeart/2009/3/layout/CircleRelationship"/>
    <dgm:cxn modelId="{A3E68CF7-261F-42D0-B10D-5983EA6E4B40}" type="presParOf" srcId="{933307B8-1C7A-47D5-9B73-54318D0D269C}" destId="{31F85728-A3D8-4D5B-BD6B-581620B281D4}" srcOrd="14" destOrd="0" presId="urn:microsoft.com/office/officeart/2009/3/layout/CircleRelationship"/>
    <dgm:cxn modelId="{00CD4135-6BA2-4A00-AD27-5A2F619DF82B}" type="presParOf" srcId="{31F85728-A3D8-4D5B-BD6B-581620B281D4}" destId="{766D24AF-D381-4CDE-94C0-0105FFD3809C}" srcOrd="0" destOrd="0" presId="urn:microsoft.com/office/officeart/2009/3/layout/CircleRelationship"/>
    <dgm:cxn modelId="{B9DFA1D9-7AB1-4451-86A1-316C4F7A661D}" type="presParOf" srcId="{933307B8-1C7A-47D5-9B73-54318D0D269C}" destId="{EC141EAF-EFB9-4B5F-8524-D2A710D12044}" srcOrd="15" destOrd="0" presId="urn:microsoft.com/office/officeart/2009/3/layout/CircleRelationship"/>
    <dgm:cxn modelId="{BF203B91-94D3-4C2F-99C5-FC65EC1555C8}" type="presParOf" srcId="{933307B8-1C7A-47D5-9B73-54318D0D269C}" destId="{1BB0A638-E75B-4B4F-8003-8F47C4F8A844}" srcOrd="16" destOrd="0" presId="urn:microsoft.com/office/officeart/2009/3/layout/CircleRelationship"/>
    <dgm:cxn modelId="{1667E97F-953D-4041-82DB-4BF103DBC2B2}" type="presParOf" srcId="{1BB0A638-E75B-4B4F-8003-8F47C4F8A844}" destId="{53995F02-933D-4038-9FD0-73DFF68CE2FC}" srcOrd="0" destOrd="0" presId="urn:microsoft.com/office/officeart/2009/3/layout/CircleRelationship"/>
    <dgm:cxn modelId="{2B456851-373C-4C61-8D38-E2BDCF1C49F5}" type="presParOf" srcId="{933307B8-1C7A-47D5-9B73-54318D0D269C}" destId="{B497776F-A776-4E53-B3FB-D892F50100AA}" srcOrd="17" destOrd="0" presId="urn:microsoft.com/office/officeart/2009/3/layout/CircleRelationship"/>
    <dgm:cxn modelId="{2E182AA0-84E2-436A-9A0B-5ADF1D48EC1E}" type="presParOf" srcId="{933307B8-1C7A-47D5-9B73-54318D0D269C}" destId="{EC43AC4D-473A-4B07-9598-2B5FAC33BFE3}" srcOrd="18" destOrd="0" presId="urn:microsoft.com/office/officeart/2009/3/layout/CircleRelationship"/>
    <dgm:cxn modelId="{70F0F967-775B-46DA-ADDC-04C8597EBB9B}" type="presParOf" srcId="{EC43AC4D-473A-4B07-9598-2B5FAC33BFE3}" destId="{F80AC5A3-73D3-41C0-A65D-8F369B004F52}" srcOrd="0" destOrd="0" presId="urn:microsoft.com/office/officeart/2009/3/layout/CircleRelationship"/>
    <dgm:cxn modelId="{10335A05-A24F-411D-922E-DED31EA6E3FE}" type="presParOf" srcId="{933307B8-1C7A-47D5-9B73-54318D0D269C}" destId="{6CB66726-8E46-41EF-9DEA-FF975ACE8787}" srcOrd="19" destOrd="0" presId="urn:microsoft.com/office/officeart/2009/3/layout/CircleRelationship"/>
    <dgm:cxn modelId="{3C0A628A-2840-4491-AFDB-C84FF42CA26E}" type="presParOf" srcId="{6CB66726-8E46-41EF-9DEA-FF975ACE8787}" destId="{F9CCEF06-A8C2-4D95-8D9E-7556222F11D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468F1-1555-4176-8FDD-AAB7E0F2EFE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85DC982-39E3-44A2-994C-64446FD7E9CA}">
      <dgm:prSet phldrT="[Text]"/>
      <dgm:spPr/>
      <dgm:t>
        <a:bodyPr/>
        <a:lstStyle/>
        <a:p>
          <a:r>
            <a:rPr lang="en-ZA" dirty="0"/>
            <a:t>Enhance Security</a:t>
          </a:r>
        </a:p>
      </dgm:t>
    </dgm:pt>
    <dgm:pt modelId="{7EEDF1A0-16B8-4E60-9530-62031BDC0F6F}" type="parTrans" cxnId="{4719C5B7-5664-4F4B-93EF-50D5C874881B}">
      <dgm:prSet/>
      <dgm:spPr/>
      <dgm:t>
        <a:bodyPr/>
        <a:lstStyle/>
        <a:p>
          <a:endParaRPr lang="en-ZA"/>
        </a:p>
      </dgm:t>
    </dgm:pt>
    <dgm:pt modelId="{639EBFD8-E5C3-4F8E-AFA3-D9BB65BF6BDB}" type="sibTrans" cxnId="{4719C5B7-5664-4F4B-93EF-50D5C874881B}">
      <dgm:prSet/>
      <dgm:spPr/>
      <dgm:t>
        <a:bodyPr/>
        <a:lstStyle/>
        <a:p>
          <a:endParaRPr lang="en-ZA"/>
        </a:p>
      </dgm:t>
    </dgm:pt>
    <dgm:pt modelId="{B826A0A9-12E5-4FEE-BDBF-6D4B9BE3F19D}">
      <dgm:prSet phldrT="[Text]"/>
      <dgm:spPr/>
      <dgm:t>
        <a:bodyPr/>
        <a:lstStyle/>
        <a:p>
          <a:r>
            <a:rPr lang="en-ZA" dirty="0"/>
            <a:t>Employee Bulk Add</a:t>
          </a:r>
        </a:p>
      </dgm:t>
    </dgm:pt>
    <dgm:pt modelId="{FA047250-BDCF-4C97-A923-094C4A54BBD4}" type="parTrans" cxnId="{A9055815-09C3-4503-88CE-DA3B3165BAD9}">
      <dgm:prSet/>
      <dgm:spPr/>
      <dgm:t>
        <a:bodyPr/>
        <a:lstStyle/>
        <a:p>
          <a:endParaRPr lang="en-ZA"/>
        </a:p>
      </dgm:t>
    </dgm:pt>
    <dgm:pt modelId="{EAD2B779-086E-4617-A9CE-98E0213FA1F9}" type="sibTrans" cxnId="{A9055815-09C3-4503-88CE-DA3B3165BAD9}">
      <dgm:prSet/>
      <dgm:spPr/>
      <dgm:t>
        <a:bodyPr/>
        <a:lstStyle/>
        <a:p>
          <a:endParaRPr lang="en-ZA"/>
        </a:p>
      </dgm:t>
    </dgm:pt>
    <dgm:pt modelId="{2197462F-E789-409A-884A-E012F55E1B6D}">
      <dgm:prSet phldrT="[Text]"/>
      <dgm:spPr/>
      <dgm:t>
        <a:bodyPr/>
        <a:lstStyle/>
        <a:p>
          <a:r>
            <a:rPr lang="en-ZA" dirty="0"/>
            <a:t>Admin UI Upgrade</a:t>
          </a:r>
        </a:p>
      </dgm:t>
    </dgm:pt>
    <dgm:pt modelId="{8006940F-7578-4B1E-9087-E267EA3406A6}" type="parTrans" cxnId="{5D09415F-334D-4C10-9D95-6ED7D243B075}">
      <dgm:prSet/>
      <dgm:spPr/>
      <dgm:t>
        <a:bodyPr/>
        <a:lstStyle/>
        <a:p>
          <a:endParaRPr lang="en-ZA"/>
        </a:p>
      </dgm:t>
    </dgm:pt>
    <dgm:pt modelId="{FEF4B46A-E984-4697-8318-894DFA3A8BB4}" type="sibTrans" cxnId="{5D09415F-334D-4C10-9D95-6ED7D243B075}">
      <dgm:prSet/>
      <dgm:spPr/>
      <dgm:t>
        <a:bodyPr/>
        <a:lstStyle/>
        <a:p>
          <a:endParaRPr lang="en-ZA"/>
        </a:p>
      </dgm:t>
    </dgm:pt>
    <dgm:pt modelId="{2CC87083-4C12-405E-B5FD-768921356394}">
      <dgm:prSet phldrT="[Text]"/>
      <dgm:spPr/>
      <dgm:t>
        <a:bodyPr/>
        <a:lstStyle/>
        <a:p>
          <a:r>
            <a:rPr lang="en-ZA" dirty="0"/>
            <a:t>Forgot Password</a:t>
          </a:r>
        </a:p>
      </dgm:t>
    </dgm:pt>
    <dgm:pt modelId="{65A8EAFE-6575-4AB6-AD0A-433F4C4584B6}" type="parTrans" cxnId="{8AE2AE34-2395-442E-9339-CF3D2ACDF51C}">
      <dgm:prSet/>
      <dgm:spPr/>
      <dgm:t>
        <a:bodyPr/>
        <a:lstStyle/>
        <a:p>
          <a:endParaRPr lang="en-ZA"/>
        </a:p>
      </dgm:t>
    </dgm:pt>
    <dgm:pt modelId="{544FCA70-03B7-4253-B571-A2DFDC5A7AA2}" type="sibTrans" cxnId="{8AE2AE34-2395-442E-9339-CF3D2ACDF51C}">
      <dgm:prSet/>
      <dgm:spPr/>
      <dgm:t>
        <a:bodyPr/>
        <a:lstStyle/>
        <a:p>
          <a:endParaRPr lang="en-ZA"/>
        </a:p>
      </dgm:t>
    </dgm:pt>
    <dgm:pt modelId="{C6A10A9D-C6EE-49F8-B82D-0BCD046D9655}">
      <dgm:prSet phldrT="[Text]"/>
      <dgm:spPr/>
      <dgm:t>
        <a:bodyPr/>
        <a:lstStyle/>
        <a:p>
          <a:r>
            <a:rPr lang="en-ZA"/>
            <a:t>Anything Improvable</a:t>
          </a:r>
          <a:endParaRPr lang="en-ZA" dirty="0"/>
        </a:p>
      </dgm:t>
    </dgm:pt>
    <dgm:pt modelId="{8B57EAD7-3C88-4268-9F7C-11068B4183A1}" type="parTrans" cxnId="{25F7D4F7-941B-4BB2-823F-1EBA431E02C1}">
      <dgm:prSet/>
      <dgm:spPr/>
      <dgm:t>
        <a:bodyPr/>
        <a:lstStyle/>
        <a:p>
          <a:endParaRPr lang="en-ZA"/>
        </a:p>
      </dgm:t>
    </dgm:pt>
    <dgm:pt modelId="{958DDD75-19EF-4AF3-A62A-7D58D5F33C1D}" type="sibTrans" cxnId="{25F7D4F7-941B-4BB2-823F-1EBA431E02C1}">
      <dgm:prSet/>
      <dgm:spPr/>
      <dgm:t>
        <a:bodyPr/>
        <a:lstStyle/>
        <a:p>
          <a:endParaRPr lang="en-ZA"/>
        </a:p>
      </dgm:t>
    </dgm:pt>
    <dgm:pt modelId="{17BBDC6C-4699-4CA9-9488-26E4AEA725ED}" type="pres">
      <dgm:prSet presAssocID="{4FF468F1-1555-4176-8FDD-AAB7E0F2EFE3}" presName="arrowDiagram" presStyleCnt="0">
        <dgm:presLayoutVars>
          <dgm:chMax val="5"/>
          <dgm:dir/>
          <dgm:resizeHandles val="exact"/>
        </dgm:presLayoutVars>
      </dgm:prSet>
      <dgm:spPr/>
    </dgm:pt>
    <dgm:pt modelId="{43BDF345-2492-4D45-96B6-27283E38D6A9}" type="pres">
      <dgm:prSet presAssocID="{4FF468F1-1555-4176-8FDD-AAB7E0F2EFE3}" presName="arrow" presStyleLbl="bgShp" presStyleIdx="0" presStyleCnt="1"/>
      <dgm:spPr/>
    </dgm:pt>
    <dgm:pt modelId="{088C4571-0286-4351-A18A-90D4A2E4550C}" type="pres">
      <dgm:prSet presAssocID="{4FF468F1-1555-4176-8FDD-AAB7E0F2EFE3}" presName="arrowDiagram5" presStyleCnt="0"/>
      <dgm:spPr/>
    </dgm:pt>
    <dgm:pt modelId="{D3BB7ED4-64B3-4C2C-A3F0-8086A74E26BF}" type="pres">
      <dgm:prSet presAssocID="{785DC982-39E3-44A2-994C-64446FD7E9CA}" presName="bullet5a" presStyleLbl="node1" presStyleIdx="0" presStyleCnt="5"/>
      <dgm:spPr/>
    </dgm:pt>
    <dgm:pt modelId="{58D3313E-98D7-468E-8430-C7DEBF278DBD}" type="pres">
      <dgm:prSet presAssocID="{785DC982-39E3-44A2-994C-64446FD7E9CA}" presName="textBox5a" presStyleLbl="revTx" presStyleIdx="0" presStyleCnt="5">
        <dgm:presLayoutVars>
          <dgm:bulletEnabled val="1"/>
        </dgm:presLayoutVars>
      </dgm:prSet>
      <dgm:spPr/>
    </dgm:pt>
    <dgm:pt modelId="{FB2DFB7C-F3B9-4EA5-A398-8A301CAE38AF}" type="pres">
      <dgm:prSet presAssocID="{B826A0A9-12E5-4FEE-BDBF-6D4B9BE3F19D}" presName="bullet5b" presStyleLbl="node1" presStyleIdx="1" presStyleCnt="5"/>
      <dgm:spPr/>
    </dgm:pt>
    <dgm:pt modelId="{C2F8C8D7-88F3-45A9-93C2-53FB5D49B33E}" type="pres">
      <dgm:prSet presAssocID="{B826A0A9-12E5-4FEE-BDBF-6D4B9BE3F19D}" presName="textBox5b" presStyleLbl="revTx" presStyleIdx="1" presStyleCnt="5">
        <dgm:presLayoutVars>
          <dgm:bulletEnabled val="1"/>
        </dgm:presLayoutVars>
      </dgm:prSet>
      <dgm:spPr/>
    </dgm:pt>
    <dgm:pt modelId="{FA72FD88-BDA2-4106-A890-ABD2AF7E0B3C}" type="pres">
      <dgm:prSet presAssocID="{2197462F-E789-409A-884A-E012F55E1B6D}" presName="bullet5c" presStyleLbl="node1" presStyleIdx="2" presStyleCnt="5"/>
      <dgm:spPr/>
    </dgm:pt>
    <dgm:pt modelId="{8C3F7B77-E6FF-4776-BB40-5B6DC3DED0DC}" type="pres">
      <dgm:prSet presAssocID="{2197462F-E789-409A-884A-E012F55E1B6D}" presName="textBox5c" presStyleLbl="revTx" presStyleIdx="2" presStyleCnt="5">
        <dgm:presLayoutVars>
          <dgm:bulletEnabled val="1"/>
        </dgm:presLayoutVars>
      </dgm:prSet>
      <dgm:spPr/>
    </dgm:pt>
    <dgm:pt modelId="{E42F83AA-4602-4B1C-A8E6-270DFFE20092}" type="pres">
      <dgm:prSet presAssocID="{2CC87083-4C12-405E-B5FD-768921356394}" presName="bullet5d" presStyleLbl="node1" presStyleIdx="3" presStyleCnt="5"/>
      <dgm:spPr/>
    </dgm:pt>
    <dgm:pt modelId="{DD233FFD-C12F-4184-9438-3A746526C9B1}" type="pres">
      <dgm:prSet presAssocID="{2CC87083-4C12-405E-B5FD-768921356394}" presName="textBox5d" presStyleLbl="revTx" presStyleIdx="3" presStyleCnt="5">
        <dgm:presLayoutVars>
          <dgm:bulletEnabled val="1"/>
        </dgm:presLayoutVars>
      </dgm:prSet>
      <dgm:spPr/>
    </dgm:pt>
    <dgm:pt modelId="{0CD15544-6E1C-4377-96AE-F79DA855B704}" type="pres">
      <dgm:prSet presAssocID="{C6A10A9D-C6EE-49F8-B82D-0BCD046D9655}" presName="bullet5e" presStyleLbl="node1" presStyleIdx="4" presStyleCnt="5"/>
      <dgm:spPr/>
    </dgm:pt>
    <dgm:pt modelId="{BACCCE0B-D29E-4426-8E52-EF32247B05A5}" type="pres">
      <dgm:prSet presAssocID="{C6A10A9D-C6EE-49F8-B82D-0BCD046D9655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0C1F9B04-AB2B-44C3-83DA-B80E59324C4C}" type="presOf" srcId="{4FF468F1-1555-4176-8FDD-AAB7E0F2EFE3}" destId="{17BBDC6C-4699-4CA9-9488-26E4AEA725ED}" srcOrd="0" destOrd="0" presId="urn:microsoft.com/office/officeart/2005/8/layout/arrow2"/>
    <dgm:cxn modelId="{A9055815-09C3-4503-88CE-DA3B3165BAD9}" srcId="{4FF468F1-1555-4176-8FDD-AAB7E0F2EFE3}" destId="{B826A0A9-12E5-4FEE-BDBF-6D4B9BE3F19D}" srcOrd="1" destOrd="0" parTransId="{FA047250-BDCF-4C97-A923-094C4A54BBD4}" sibTransId="{EAD2B779-086E-4617-A9CE-98E0213FA1F9}"/>
    <dgm:cxn modelId="{8AE2AE34-2395-442E-9339-CF3D2ACDF51C}" srcId="{4FF468F1-1555-4176-8FDD-AAB7E0F2EFE3}" destId="{2CC87083-4C12-405E-B5FD-768921356394}" srcOrd="3" destOrd="0" parTransId="{65A8EAFE-6575-4AB6-AD0A-433F4C4584B6}" sibTransId="{544FCA70-03B7-4253-B571-A2DFDC5A7AA2}"/>
    <dgm:cxn modelId="{5D09415F-334D-4C10-9D95-6ED7D243B075}" srcId="{4FF468F1-1555-4176-8FDD-AAB7E0F2EFE3}" destId="{2197462F-E789-409A-884A-E012F55E1B6D}" srcOrd="2" destOrd="0" parTransId="{8006940F-7578-4B1E-9087-E267EA3406A6}" sibTransId="{FEF4B46A-E984-4697-8318-894DFA3A8BB4}"/>
    <dgm:cxn modelId="{652B727C-EFBF-4640-A11A-F57A3594F431}" type="presOf" srcId="{2197462F-E789-409A-884A-E012F55E1B6D}" destId="{8C3F7B77-E6FF-4776-BB40-5B6DC3DED0DC}" srcOrd="0" destOrd="0" presId="urn:microsoft.com/office/officeart/2005/8/layout/arrow2"/>
    <dgm:cxn modelId="{B17C61AD-F89A-4246-A61F-C2219D46A45B}" type="presOf" srcId="{2CC87083-4C12-405E-B5FD-768921356394}" destId="{DD233FFD-C12F-4184-9438-3A746526C9B1}" srcOrd="0" destOrd="0" presId="urn:microsoft.com/office/officeart/2005/8/layout/arrow2"/>
    <dgm:cxn modelId="{4719C5B7-5664-4F4B-93EF-50D5C874881B}" srcId="{4FF468F1-1555-4176-8FDD-AAB7E0F2EFE3}" destId="{785DC982-39E3-44A2-994C-64446FD7E9CA}" srcOrd="0" destOrd="0" parTransId="{7EEDF1A0-16B8-4E60-9530-62031BDC0F6F}" sibTransId="{639EBFD8-E5C3-4F8E-AFA3-D9BB65BF6BDB}"/>
    <dgm:cxn modelId="{B3E8D3D3-511A-43E8-A36A-78D5E2EE1264}" type="presOf" srcId="{C6A10A9D-C6EE-49F8-B82D-0BCD046D9655}" destId="{BACCCE0B-D29E-4426-8E52-EF32247B05A5}" srcOrd="0" destOrd="0" presId="urn:microsoft.com/office/officeart/2005/8/layout/arrow2"/>
    <dgm:cxn modelId="{F4BF7AE2-B552-489C-9BAF-6615B839631F}" type="presOf" srcId="{785DC982-39E3-44A2-994C-64446FD7E9CA}" destId="{58D3313E-98D7-468E-8430-C7DEBF278DBD}" srcOrd="0" destOrd="0" presId="urn:microsoft.com/office/officeart/2005/8/layout/arrow2"/>
    <dgm:cxn modelId="{06AB57ED-7596-40F6-ADF8-FDC5D1BBFB49}" type="presOf" srcId="{B826A0A9-12E5-4FEE-BDBF-6D4B9BE3F19D}" destId="{C2F8C8D7-88F3-45A9-93C2-53FB5D49B33E}" srcOrd="0" destOrd="0" presId="urn:microsoft.com/office/officeart/2005/8/layout/arrow2"/>
    <dgm:cxn modelId="{25F7D4F7-941B-4BB2-823F-1EBA431E02C1}" srcId="{4FF468F1-1555-4176-8FDD-AAB7E0F2EFE3}" destId="{C6A10A9D-C6EE-49F8-B82D-0BCD046D9655}" srcOrd="4" destOrd="0" parTransId="{8B57EAD7-3C88-4268-9F7C-11068B4183A1}" sibTransId="{958DDD75-19EF-4AF3-A62A-7D58D5F33C1D}"/>
    <dgm:cxn modelId="{1A043E98-B6E4-4BA5-B67A-21707B6C16FE}" type="presParOf" srcId="{17BBDC6C-4699-4CA9-9488-26E4AEA725ED}" destId="{43BDF345-2492-4D45-96B6-27283E38D6A9}" srcOrd="0" destOrd="0" presId="urn:microsoft.com/office/officeart/2005/8/layout/arrow2"/>
    <dgm:cxn modelId="{DA848AA4-CA8C-4A28-A87F-5F1001637366}" type="presParOf" srcId="{17BBDC6C-4699-4CA9-9488-26E4AEA725ED}" destId="{088C4571-0286-4351-A18A-90D4A2E4550C}" srcOrd="1" destOrd="0" presId="urn:microsoft.com/office/officeart/2005/8/layout/arrow2"/>
    <dgm:cxn modelId="{C674A40C-6BBE-4ED7-B5C8-DE76A79CC490}" type="presParOf" srcId="{088C4571-0286-4351-A18A-90D4A2E4550C}" destId="{D3BB7ED4-64B3-4C2C-A3F0-8086A74E26BF}" srcOrd="0" destOrd="0" presId="urn:microsoft.com/office/officeart/2005/8/layout/arrow2"/>
    <dgm:cxn modelId="{95AF344A-554B-4C39-B87A-AA8B2AEAD1BF}" type="presParOf" srcId="{088C4571-0286-4351-A18A-90D4A2E4550C}" destId="{58D3313E-98D7-468E-8430-C7DEBF278DBD}" srcOrd="1" destOrd="0" presId="urn:microsoft.com/office/officeart/2005/8/layout/arrow2"/>
    <dgm:cxn modelId="{23DB38D0-3928-423C-80D7-00EAF77B8DB0}" type="presParOf" srcId="{088C4571-0286-4351-A18A-90D4A2E4550C}" destId="{FB2DFB7C-F3B9-4EA5-A398-8A301CAE38AF}" srcOrd="2" destOrd="0" presId="urn:microsoft.com/office/officeart/2005/8/layout/arrow2"/>
    <dgm:cxn modelId="{09034DAB-38A0-41A3-AA37-8385F5F74492}" type="presParOf" srcId="{088C4571-0286-4351-A18A-90D4A2E4550C}" destId="{C2F8C8D7-88F3-45A9-93C2-53FB5D49B33E}" srcOrd="3" destOrd="0" presId="urn:microsoft.com/office/officeart/2005/8/layout/arrow2"/>
    <dgm:cxn modelId="{E38E7541-33C6-4694-B836-A84AB540CA62}" type="presParOf" srcId="{088C4571-0286-4351-A18A-90D4A2E4550C}" destId="{FA72FD88-BDA2-4106-A890-ABD2AF7E0B3C}" srcOrd="4" destOrd="0" presId="urn:microsoft.com/office/officeart/2005/8/layout/arrow2"/>
    <dgm:cxn modelId="{F7E61EE3-C5B8-4523-A2F9-83AD759ABD89}" type="presParOf" srcId="{088C4571-0286-4351-A18A-90D4A2E4550C}" destId="{8C3F7B77-E6FF-4776-BB40-5B6DC3DED0DC}" srcOrd="5" destOrd="0" presId="urn:microsoft.com/office/officeart/2005/8/layout/arrow2"/>
    <dgm:cxn modelId="{9088BF48-3444-4897-9226-133DF75E3D9F}" type="presParOf" srcId="{088C4571-0286-4351-A18A-90D4A2E4550C}" destId="{E42F83AA-4602-4B1C-A8E6-270DFFE20092}" srcOrd="6" destOrd="0" presId="urn:microsoft.com/office/officeart/2005/8/layout/arrow2"/>
    <dgm:cxn modelId="{E9D4B0F7-11F6-456E-AEA1-8BB984A7F926}" type="presParOf" srcId="{088C4571-0286-4351-A18A-90D4A2E4550C}" destId="{DD233FFD-C12F-4184-9438-3A746526C9B1}" srcOrd="7" destOrd="0" presId="urn:microsoft.com/office/officeart/2005/8/layout/arrow2"/>
    <dgm:cxn modelId="{95E62D03-7ABB-4C2D-B270-C4EF16B366D0}" type="presParOf" srcId="{088C4571-0286-4351-A18A-90D4A2E4550C}" destId="{0CD15544-6E1C-4377-96AE-F79DA855B704}" srcOrd="8" destOrd="0" presId="urn:microsoft.com/office/officeart/2005/8/layout/arrow2"/>
    <dgm:cxn modelId="{F1067792-A50A-4D7B-8BA1-9C67A6DF8BAE}" type="presParOf" srcId="{088C4571-0286-4351-A18A-90D4A2E4550C}" destId="{BACCCE0B-D29E-4426-8E52-EF32247B05A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76C9-AA96-4A8F-B851-75490045A07D}">
      <dsp:nvSpPr>
        <dsp:cNvPr id="0" name=""/>
        <dsp:cNvSpPr/>
      </dsp:nvSpPr>
      <dsp:spPr>
        <a:xfrm>
          <a:off x="495086" y="822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Overview</a:t>
          </a:r>
        </a:p>
      </dsp:txBody>
      <dsp:txXfrm>
        <a:off x="495086" y="822"/>
        <a:ext cx="2037987" cy="1222792"/>
      </dsp:txXfrm>
    </dsp:sp>
    <dsp:sp modelId="{A9654CAC-E6AC-49C4-A89B-75699C0DB6D1}">
      <dsp:nvSpPr>
        <dsp:cNvPr id="0" name=""/>
        <dsp:cNvSpPr/>
      </dsp:nvSpPr>
      <dsp:spPr>
        <a:xfrm>
          <a:off x="2736873" y="822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Deployment Diagram</a:t>
          </a:r>
        </a:p>
      </dsp:txBody>
      <dsp:txXfrm>
        <a:off x="2736873" y="822"/>
        <a:ext cx="2037987" cy="1222792"/>
      </dsp:txXfrm>
    </dsp:sp>
    <dsp:sp modelId="{1CFA9380-6125-4FDD-A7FF-5124DAA571D9}">
      <dsp:nvSpPr>
        <dsp:cNvPr id="0" name=""/>
        <dsp:cNvSpPr/>
      </dsp:nvSpPr>
      <dsp:spPr>
        <a:xfrm>
          <a:off x="495086" y="1427414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Smart AND Awesome</a:t>
          </a:r>
        </a:p>
      </dsp:txBody>
      <dsp:txXfrm>
        <a:off x="495086" y="1427414"/>
        <a:ext cx="2037987" cy="1222792"/>
      </dsp:txXfrm>
    </dsp:sp>
    <dsp:sp modelId="{9D19D1FD-D9AD-44C2-86F9-52B9038C4421}">
      <dsp:nvSpPr>
        <dsp:cNvPr id="0" name=""/>
        <dsp:cNvSpPr/>
      </dsp:nvSpPr>
      <dsp:spPr>
        <a:xfrm>
          <a:off x="2736873" y="1427414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Automated Tests</a:t>
          </a:r>
        </a:p>
      </dsp:txBody>
      <dsp:txXfrm>
        <a:off x="2736873" y="1427414"/>
        <a:ext cx="2037987" cy="1222792"/>
      </dsp:txXfrm>
    </dsp:sp>
    <dsp:sp modelId="{2BA7296A-D103-4073-906C-E493FDC7D285}">
      <dsp:nvSpPr>
        <dsp:cNvPr id="0" name=""/>
        <dsp:cNvSpPr/>
      </dsp:nvSpPr>
      <dsp:spPr>
        <a:xfrm>
          <a:off x="495086" y="2854005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Live Demo</a:t>
          </a:r>
        </a:p>
      </dsp:txBody>
      <dsp:txXfrm>
        <a:off x="495086" y="2854005"/>
        <a:ext cx="2037987" cy="1222792"/>
      </dsp:txXfrm>
    </dsp:sp>
    <dsp:sp modelId="{DC8B6BD3-47AF-4ED8-9881-958AF40AA704}">
      <dsp:nvSpPr>
        <dsp:cNvPr id="0" name=""/>
        <dsp:cNvSpPr/>
      </dsp:nvSpPr>
      <dsp:spPr>
        <a:xfrm>
          <a:off x="2736873" y="2854005"/>
          <a:ext cx="2037987" cy="122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Q &amp; A</a:t>
          </a:r>
        </a:p>
      </dsp:txBody>
      <dsp:txXfrm>
        <a:off x="2736873" y="2854005"/>
        <a:ext cx="2037987" cy="122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7C331-CE1A-4C3C-A8D1-BCA1C7A21E7D}">
      <dsp:nvSpPr>
        <dsp:cNvPr id="0" name=""/>
        <dsp:cNvSpPr/>
      </dsp:nvSpPr>
      <dsp:spPr>
        <a:xfrm>
          <a:off x="0" y="45400"/>
          <a:ext cx="631014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Link Mobile</a:t>
          </a:r>
        </a:p>
      </dsp:txBody>
      <dsp:txXfrm>
        <a:off x="36296" y="81696"/>
        <a:ext cx="6237550" cy="670943"/>
      </dsp:txXfrm>
    </dsp:sp>
    <dsp:sp modelId="{A194ACFF-435E-4B9D-BD9B-6000C0CE230F}">
      <dsp:nvSpPr>
        <dsp:cNvPr id="0" name=""/>
        <dsp:cNvSpPr/>
      </dsp:nvSpPr>
      <dsp:spPr>
        <a:xfrm>
          <a:off x="0" y="788935"/>
          <a:ext cx="6310142" cy="147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34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400" kern="1200" dirty="0"/>
            <a:t> For employees and clients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400" kern="1200" dirty="0"/>
            <a:t> Sharing and receiving cards and packages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ZA" sz="2400" kern="1200" dirty="0"/>
        </a:p>
      </dsp:txBody>
      <dsp:txXfrm>
        <a:off x="0" y="788935"/>
        <a:ext cx="6310142" cy="1475909"/>
      </dsp:txXfrm>
    </dsp:sp>
    <dsp:sp modelId="{C41ADE45-156B-42DA-9FD2-B82F19F32276}">
      <dsp:nvSpPr>
        <dsp:cNvPr id="0" name=""/>
        <dsp:cNvSpPr/>
      </dsp:nvSpPr>
      <dsp:spPr>
        <a:xfrm>
          <a:off x="0" y="2264844"/>
          <a:ext cx="631014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Link Desktop</a:t>
          </a:r>
        </a:p>
      </dsp:txBody>
      <dsp:txXfrm>
        <a:off x="36296" y="2301140"/>
        <a:ext cx="6237550" cy="670943"/>
      </dsp:txXfrm>
    </dsp:sp>
    <dsp:sp modelId="{E2EB9D3B-FAC9-454B-9FEE-0621BCDF092C}">
      <dsp:nvSpPr>
        <dsp:cNvPr id="0" name=""/>
        <dsp:cNvSpPr/>
      </dsp:nvSpPr>
      <dsp:spPr>
        <a:xfrm>
          <a:off x="0" y="3008379"/>
          <a:ext cx="6310142" cy="1058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34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400" kern="1200" dirty="0"/>
            <a:t> For company representatives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400" kern="1200" dirty="0"/>
            <a:t> Managing company specific data  </a:t>
          </a:r>
        </a:p>
      </dsp:txBody>
      <dsp:txXfrm>
        <a:off x="0" y="3008379"/>
        <a:ext cx="6310142" cy="1058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3E635-669C-4FBC-8D74-350530454216}">
      <dsp:nvSpPr>
        <dsp:cNvPr id="0" name=""/>
        <dsp:cNvSpPr/>
      </dsp:nvSpPr>
      <dsp:spPr>
        <a:xfrm>
          <a:off x="2017947" y="1033339"/>
          <a:ext cx="3031764" cy="3032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/>
            <a:t>Object Relational Database Design</a:t>
          </a:r>
        </a:p>
      </dsp:txBody>
      <dsp:txXfrm>
        <a:off x="2461939" y="1477407"/>
        <a:ext cx="2143780" cy="2144150"/>
      </dsp:txXfrm>
    </dsp:sp>
    <dsp:sp modelId="{FD409B90-DE35-42B9-A212-159F6162460B}">
      <dsp:nvSpPr>
        <dsp:cNvPr id="0" name=""/>
        <dsp:cNvSpPr/>
      </dsp:nvSpPr>
      <dsp:spPr>
        <a:xfrm>
          <a:off x="2711637" y="3734191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2F1EA-86D8-4887-B708-2C7CC95CA6B1}">
      <dsp:nvSpPr>
        <dsp:cNvPr id="0" name=""/>
        <dsp:cNvSpPr/>
      </dsp:nvSpPr>
      <dsp:spPr>
        <a:xfrm>
          <a:off x="5244988" y="2263919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86A38-6C65-4821-A5E1-AD649A1CAC33}">
      <dsp:nvSpPr>
        <dsp:cNvPr id="0" name=""/>
        <dsp:cNvSpPr/>
      </dsp:nvSpPr>
      <dsp:spPr>
        <a:xfrm>
          <a:off x="4077059" y="4100305"/>
          <a:ext cx="337070" cy="337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AE052-71E1-494D-9F96-6FB31409DDAB}">
      <dsp:nvSpPr>
        <dsp:cNvPr id="0" name=""/>
        <dsp:cNvSpPr/>
      </dsp:nvSpPr>
      <dsp:spPr>
        <a:xfrm>
          <a:off x="2607766" y="844087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F11C5-B6B0-45D2-90D6-B3CE341B90A9}">
      <dsp:nvSpPr>
        <dsp:cNvPr id="0" name=""/>
        <dsp:cNvSpPr/>
      </dsp:nvSpPr>
      <dsp:spPr>
        <a:xfrm>
          <a:off x="2103520" y="2838991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4765-BD79-45AC-B9F1-A1D0C54928C4}">
      <dsp:nvSpPr>
        <dsp:cNvPr id="0" name=""/>
        <dsp:cNvSpPr/>
      </dsp:nvSpPr>
      <dsp:spPr>
        <a:xfrm>
          <a:off x="1070171" y="1580625"/>
          <a:ext cx="1232606" cy="1232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Web API Security</a:t>
          </a:r>
        </a:p>
      </dsp:txBody>
      <dsp:txXfrm>
        <a:off x="1250682" y="1761156"/>
        <a:ext cx="871584" cy="871684"/>
      </dsp:txXfrm>
    </dsp:sp>
    <dsp:sp modelId="{78FC1508-5AE1-4BEB-84FB-5F290155473E}">
      <dsp:nvSpPr>
        <dsp:cNvPr id="0" name=""/>
        <dsp:cNvSpPr/>
      </dsp:nvSpPr>
      <dsp:spPr>
        <a:xfrm>
          <a:off x="4514575" y="1363014"/>
          <a:ext cx="337070" cy="337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C7086-3B31-4331-A2E5-F59BA491B10D}">
      <dsp:nvSpPr>
        <dsp:cNvPr id="0" name=""/>
        <dsp:cNvSpPr/>
      </dsp:nvSpPr>
      <dsp:spPr>
        <a:xfrm>
          <a:off x="1186466" y="3174255"/>
          <a:ext cx="609462" cy="609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491B9-02A6-4396-BE9A-1CD1BB72C4F8}">
      <dsp:nvSpPr>
        <dsp:cNvPr id="0" name=""/>
        <dsp:cNvSpPr/>
      </dsp:nvSpPr>
      <dsp:spPr>
        <a:xfrm>
          <a:off x="5307000" y="963956"/>
          <a:ext cx="1341174" cy="1306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Progressive Web App Dev</a:t>
          </a:r>
        </a:p>
      </dsp:txBody>
      <dsp:txXfrm>
        <a:off x="5503410" y="1155287"/>
        <a:ext cx="948354" cy="923827"/>
      </dsp:txXfrm>
    </dsp:sp>
    <dsp:sp modelId="{6CD28744-7316-4ECD-9952-ABCFD270C60C}">
      <dsp:nvSpPr>
        <dsp:cNvPr id="0" name=""/>
        <dsp:cNvSpPr/>
      </dsp:nvSpPr>
      <dsp:spPr>
        <a:xfrm>
          <a:off x="4877163" y="2601924"/>
          <a:ext cx="337070" cy="337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A9105-A3E2-4006-93D9-7E99DD999DF4}">
      <dsp:nvSpPr>
        <dsp:cNvPr id="0" name=""/>
        <dsp:cNvSpPr/>
      </dsp:nvSpPr>
      <dsp:spPr>
        <a:xfrm>
          <a:off x="954497" y="3899814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B0D9A-70AF-466B-8913-51AD9C901293}">
      <dsp:nvSpPr>
        <dsp:cNvPr id="0" name=""/>
        <dsp:cNvSpPr/>
      </dsp:nvSpPr>
      <dsp:spPr>
        <a:xfrm>
          <a:off x="4224746" y="3591692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C73FF-ED39-405C-B70A-806A02E7EFE1}">
      <dsp:nvSpPr>
        <dsp:cNvPr id="0" name=""/>
        <dsp:cNvSpPr/>
      </dsp:nvSpPr>
      <dsp:spPr>
        <a:xfrm>
          <a:off x="5609595" y="3263426"/>
          <a:ext cx="1232606" cy="1232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Design Patterns</a:t>
          </a:r>
        </a:p>
      </dsp:txBody>
      <dsp:txXfrm>
        <a:off x="5790106" y="3443957"/>
        <a:ext cx="871584" cy="871684"/>
      </dsp:txXfrm>
    </dsp:sp>
    <dsp:sp modelId="{766D24AF-D381-4CDE-94C0-0105FFD3809C}">
      <dsp:nvSpPr>
        <dsp:cNvPr id="0" name=""/>
        <dsp:cNvSpPr/>
      </dsp:nvSpPr>
      <dsp:spPr>
        <a:xfrm>
          <a:off x="5593253" y="3088098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41EAF-EFB9-4B5F-8524-D2A710D12044}">
      <dsp:nvSpPr>
        <dsp:cNvPr id="0" name=""/>
        <dsp:cNvSpPr/>
      </dsp:nvSpPr>
      <dsp:spPr>
        <a:xfrm>
          <a:off x="2402904" y="4185920"/>
          <a:ext cx="1232606" cy="1232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Good Software Principles</a:t>
          </a:r>
        </a:p>
      </dsp:txBody>
      <dsp:txXfrm>
        <a:off x="2583415" y="4366451"/>
        <a:ext cx="871584" cy="871684"/>
      </dsp:txXfrm>
    </dsp:sp>
    <dsp:sp modelId="{53995F02-933D-4038-9FD0-73DFF68CE2FC}">
      <dsp:nvSpPr>
        <dsp:cNvPr id="0" name=""/>
        <dsp:cNvSpPr/>
      </dsp:nvSpPr>
      <dsp:spPr>
        <a:xfrm>
          <a:off x="3503667" y="4144196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776F-A776-4E53-B3FB-D892F50100AA}">
      <dsp:nvSpPr>
        <dsp:cNvPr id="0" name=""/>
        <dsp:cNvSpPr/>
      </dsp:nvSpPr>
      <dsp:spPr>
        <a:xfrm>
          <a:off x="3578295" y="0"/>
          <a:ext cx="1232606" cy="1232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Human Computer Interaction</a:t>
          </a:r>
        </a:p>
      </dsp:txBody>
      <dsp:txXfrm>
        <a:off x="3758806" y="180531"/>
        <a:ext cx="871584" cy="871684"/>
      </dsp:txXfrm>
    </dsp:sp>
    <dsp:sp modelId="{F80AC5A3-73D3-41C0-A65D-8F369B004F52}">
      <dsp:nvSpPr>
        <dsp:cNvPr id="0" name=""/>
        <dsp:cNvSpPr/>
      </dsp:nvSpPr>
      <dsp:spPr>
        <a:xfrm>
          <a:off x="2058371" y="1336243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EF06-A8C2-4D95-8D9E-7556222F11D5}">
      <dsp:nvSpPr>
        <dsp:cNvPr id="0" name=""/>
        <dsp:cNvSpPr/>
      </dsp:nvSpPr>
      <dsp:spPr>
        <a:xfrm>
          <a:off x="4904187" y="303445"/>
          <a:ext cx="244406" cy="24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DF345-2492-4D45-96B6-27283E38D6A9}">
      <dsp:nvSpPr>
        <dsp:cNvPr id="0" name=""/>
        <dsp:cNvSpPr/>
      </dsp:nvSpPr>
      <dsp:spPr>
        <a:xfrm>
          <a:off x="1121870" y="0"/>
          <a:ext cx="6219980" cy="38874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B7ED4-64B3-4C2C-A3F0-8086A74E26BF}">
      <dsp:nvSpPr>
        <dsp:cNvPr id="0" name=""/>
        <dsp:cNvSpPr/>
      </dsp:nvSpPr>
      <dsp:spPr>
        <a:xfrm>
          <a:off x="1734538" y="2890736"/>
          <a:ext cx="143059" cy="143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3313E-98D7-468E-8430-C7DEBF278DBD}">
      <dsp:nvSpPr>
        <dsp:cNvPr id="0" name=""/>
        <dsp:cNvSpPr/>
      </dsp:nvSpPr>
      <dsp:spPr>
        <a:xfrm>
          <a:off x="1806068" y="2962265"/>
          <a:ext cx="814817" cy="925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04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Enhance Security</a:t>
          </a:r>
        </a:p>
      </dsp:txBody>
      <dsp:txXfrm>
        <a:off x="1806068" y="2962265"/>
        <a:ext cx="814817" cy="925222"/>
      </dsp:txXfrm>
    </dsp:sp>
    <dsp:sp modelId="{FB2DFB7C-F3B9-4EA5-A398-8A301CAE38AF}">
      <dsp:nvSpPr>
        <dsp:cNvPr id="0" name=""/>
        <dsp:cNvSpPr/>
      </dsp:nvSpPr>
      <dsp:spPr>
        <a:xfrm>
          <a:off x="2508926" y="2146670"/>
          <a:ext cx="223919" cy="22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C8D7-88F3-45A9-93C2-53FB5D49B33E}">
      <dsp:nvSpPr>
        <dsp:cNvPr id="0" name=""/>
        <dsp:cNvSpPr/>
      </dsp:nvSpPr>
      <dsp:spPr>
        <a:xfrm>
          <a:off x="2620885" y="2258630"/>
          <a:ext cx="1032516" cy="162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5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Employee Bulk Add</a:t>
          </a:r>
        </a:p>
      </dsp:txBody>
      <dsp:txXfrm>
        <a:off x="2620885" y="2258630"/>
        <a:ext cx="1032516" cy="1628857"/>
      </dsp:txXfrm>
    </dsp:sp>
    <dsp:sp modelId="{FA72FD88-BDA2-4106-A890-ABD2AF7E0B3C}">
      <dsp:nvSpPr>
        <dsp:cNvPr id="0" name=""/>
        <dsp:cNvSpPr/>
      </dsp:nvSpPr>
      <dsp:spPr>
        <a:xfrm>
          <a:off x="3504123" y="1553440"/>
          <a:ext cx="298559" cy="298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F7B77-E6FF-4776-BB40-5B6DC3DED0DC}">
      <dsp:nvSpPr>
        <dsp:cNvPr id="0" name=""/>
        <dsp:cNvSpPr/>
      </dsp:nvSpPr>
      <dsp:spPr>
        <a:xfrm>
          <a:off x="3653402" y="1702719"/>
          <a:ext cx="1200456" cy="2184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Admin UI Upgrade</a:t>
          </a:r>
        </a:p>
      </dsp:txBody>
      <dsp:txXfrm>
        <a:off x="3653402" y="1702719"/>
        <a:ext cx="1200456" cy="2184768"/>
      </dsp:txXfrm>
    </dsp:sp>
    <dsp:sp modelId="{E42F83AA-4602-4B1C-A8E6-270DFFE20092}">
      <dsp:nvSpPr>
        <dsp:cNvPr id="0" name=""/>
        <dsp:cNvSpPr/>
      </dsp:nvSpPr>
      <dsp:spPr>
        <a:xfrm>
          <a:off x="4661039" y="1090051"/>
          <a:ext cx="385638" cy="3856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33FFD-C12F-4184-9438-3A746526C9B1}">
      <dsp:nvSpPr>
        <dsp:cNvPr id="0" name=""/>
        <dsp:cNvSpPr/>
      </dsp:nvSpPr>
      <dsp:spPr>
        <a:xfrm>
          <a:off x="4853859" y="1282871"/>
          <a:ext cx="1243996" cy="26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4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Forgot Password</a:t>
          </a:r>
        </a:p>
      </dsp:txBody>
      <dsp:txXfrm>
        <a:off x="4853859" y="1282871"/>
        <a:ext cx="1243996" cy="2604616"/>
      </dsp:txXfrm>
    </dsp:sp>
    <dsp:sp modelId="{0CD15544-6E1C-4377-96AE-F79DA855B704}">
      <dsp:nvSpPr>
        <dsp:cNvPr id="0" name=""/>
        <dsp:cNvSpPr/>
      </dsp:nvSpPr>
      <dsp:spPr>
        <a:xfrm>
          <a:off x="5852165" y="780607"/>
          <a:ext cx="491378" cy="49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CCE0B-D29E-4426-8E52-EF32247B05A5}">
      <dsp:nvSpPr>
        <dsp:cNvPr id="0" name=""/>
        <dsp:cNvSpPr/>
      </dsp:nvSpPr>
      <dsp:spPr>
        <a:xfrm>
          <a:off x="6097855" y="1026296"/>
          <a:ext cx="1243996" cy="286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7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Anything Improvable</a:t>
          </a:r>
          <a:endParaRPr lang="en-ZA" sz="1600" kern="1200" dirty="0"/>
        </a:p>
      </dsp:txBody>
      <dsp:txXfrm>
        <a:off x="6097855" y="1026296"/>
        <a:ext cx="1243996" cy="2861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8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43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52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89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144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7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586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8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3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8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89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88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4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0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0275D-6FF4-48C2-ADD5-B33F43C2AFD0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8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84087-81DC-4882-86BB-9B882A0D3A27}"/>
              </a:ext>
            </a:extLst>
          </p:cNvPr>
          <p:cNvSpPr/>
          <p:nvPr/>
        </p:nvSpPr>
        <p:spPr>
          <a:xfrm>
            <a:off x="2974728" y="847017"/>
            <a:ext cx="6242543" cy="46782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VAST EXPANSE</a:t>
            </a:r>
          </a:p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COS 301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DEMO 4</a:t>
            </a:r>
          </a:p>
          <a:p>
            <a:pPr algn="ctr"/>
            <a:endParaRPr lang="en-US" sz="2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  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2E3E4-5395-4902-8C14-077C7F3B13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70742"/>
            <a:ext cx="2133600" cy="676275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B03CA8C-F4E1-4E21-AFE6-2701793A80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0" y="5895681"/>
            <a:ext cx="2259330" cy="653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CE5CB-24CF-4A56-A37E-DD407156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18" y="4657928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657912-C8B3-4DB3-AF95-773FD5A8D71D}"/>
              </a:ext>
            </a:extLst>
          </p:cNvPr>
          <p:cNvSpPr/>
          <p:nvPr/>
        </p:nvSpPr>
        <p:spPr>
          <a:xfrm>
            <a:off x="1836473" y="172370"/>
            <a:ext cx="85190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AND INTEGRATION TESTS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3F056C-209B-4C96-813B-FBF2082A7968}"/>
              </a:ext>
            </a:extLst>
          </p:cNvPr>
          <p:cNvGrpSpPr/>
          <p:nvPr/>
        </p:nvGrpSpPr>
        <p:grpSpPr>
          <a:xfrm>
            <a:off x="2244050" y="1659562"/>
            <a:ext cx="2367189" cy="4054151"/>
            <a:chOff x="2244050" y="1659562"/>
            <a:chExt cx="2367189" cy="4054151"/>
          </a:xfrm>
        </p:grpSpPr>
        <p:pic>
          <p:nvPicPr>
            <p:cNvPr id="2" name="Picture 6" descr="http://www.clker.com/cliparts/1/j/O/f/m/m/server-rack-cabinet-md.png">
              <a:extLst>
                <a:ext uri="{FF2B5EF4-FFF2-40B4-BE49-F238E27FC236}">
                  <a16:creationId xmlns:a16="http://schemas.microsoft.com/office/drawing/2014/main" id="{1FCA7FE0-3A5C-4F2A-AB96-FAAB778EB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050" y="1659562"/>
              <a:ext cx="2367189" cy="405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1200px-Logo_jasmine.svg.png (1200Ã1195)">
              <a:extLst>
                <a:ext uri="{FF2B5EF4-FFF2-40B4-BE49-F238E27FC236}">
                  <a16:creationId xmlns:a16="http://schemas.microsoft.com/office/drawing/2014/main" id="{CAD157E1-71FE-46B2-942F-4EB54EC1F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85" y="1951806"/>
              <a:ext cx="876718" cy="873081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https://media.proprofs.com/images/QM/user_images/2260277/1522884312.png">
            <a:extLst>
              <a:ext uri="{FF2B5EF4-FFF2-40B4-BE49-F238E27FC236}">
                <a16:creationId xmlns:a16="http://schemas.microsoft.com/office/drawing/2014/main" id="{BF7FCF9E-9AED-4B75-A21A-A054DE8F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09" y="1248998"/>
            <a:ext cx="4621526" cy="21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642/1*ReJCeRt3UrdFp65T8mWs1A.png">
            <a:extLst>
              <a:ext uri="{FF2B5EF4-FFF2-40B4-BE49-F238E27FC236}">
                <a16:creationId xmlns:a16="http://schemas.microsoft.com/office/drawing/2014/main" id="{FD7F0A11-9FDA-46D7-8B64-550BA706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26" y="3751257"/>
            <a:ext cx="4281549" cy="13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6C8AA2-4C73-417D-B45F-28FC753183CE}"/>
              </a:ext>
            </a:extLst>
          </p:cNvPr>
          <p:cNvSpPr/>
          <p:nvPr/>
        </p:nvSpPr>
        <p:spPr>
          <a:xfrm>
            <a:off x="1836469" y="165208"/>
            <a:ext cx="85190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AND INTEGRATION TESTS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C5143-FE73-435A-94F9-D06AD30B5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5"/>
          <a:stretch/>
        </p:blipFill>
        <p:spPr>
          <a:xfrm>
            <a:off x="1535444" y="1167074"/>
            <a:ext cx="3587012" cy="402265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DE0C7-B0DA-40E9-B221-BACBD7846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2"/>
          <a:stretch/>
        </p:blipFill>
        <p:spPr>
          <a:xfrm>
            <a:off x="2886183" y="2670138"/>
            <a:ext cx="6419631" cy="4022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A0FDE-0B4D-4E90-A77F-5CC81B2AC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t="25838" r="31993" b="20000"/>
          <a:stretch/>
        </p:blipFill>
        <p:spPr>
          <a:xfrm>
            <a:off x="7069543" y="1167074"/>
            <a:ext cx="4868595" cy="3714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8D9652-DC1A-4443-A85A-E846F9F02C21}"/>
              </a:ext>
            </a:extLst>
          </p:cNvPr>
          <p:cNvSpPr txBox="1"/>
          <p:nvPr/>
        </p:nvSpPr>
        <p:spPr>
          <a:xfrm>
            <a:off x="5340626" y="1465089"/>
            <a:ext cx="151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rgbClr val="0070C0"/>
                </a:solidFill>
              </a:rPr>
              <a:t>Not always sunshine and rainbows!</a:t>
            </a:r>
          </a:p>
        </p:txBody>
      </p:sp>
    </p:spTree>
    <p:extLst>
      <p:ext uri="{BB962C8B-B14F-4D97-AF65-F5344CB8AC3E}">
        <p14:creationId xmlns:p14="http://schemas.microsoft.com/office/powerpoint/2010/main" val="253358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695D4C-FDCD-4E2A-8683-208DD1A8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9" b="92714" l="10000" r="90000">
                        <a14:foregroundMark x1="31333" y1="29857" x2="31333" y2="29857"/>
                        <a14:foregroundMark x1="42333" y1="29571" x2="42333" y2="29571"/>
                        <a14:foregroundMark x1="52500" y1="29571" x2="52500" y2="29571"/>
                        <a14:foregroundMark x1="68000" y1="29857" x2="68000" y2="29857"/>
                        <a14:foregroundMark x1="25833" y1="44857" x2="25833" y2="44857"/>
                        <a14:foregroundMark x1="41667" y1="47000" x2="41667" y2="47000"/>
                        <a14:foregroundMark x1="53333" y1="46000" x2="53333" y2="46000"/>
                        <a14:foregroundMark x1="67000" y1="46000" x2="67000" y2="46000"/>
                        <a14:foregroundMark x1="42500" y1="58714" x2="42500" y2="58714"/>
                        <a14:foregroundMark x1="46500" y1="58714" x2="46500" y2="58714"/>
                        <a14:foregroundMark x1="52667" y1="58571" x2="52667" y2="58571"/>
                        <a14:foregroundMark x1="54667" y1="58429" x2="54667" y2="58429"/>
                        <a14:foregroundMark x1="24833" y1="70000" x2="24833" y2="70000"/>
                        <a14:foregroundMark x1="39000" y1="68857" x2="39000" y2="68857"/>
                        <a14:foregroundMark x1="50167" y1="69714" x2="50167" y2="69714"/>
                        <a14:foregroundMark x1="64500" y1="72857" x2="64500" y2="72857"/>
                        <a14:foregroundMark x1="64500" y1="72857" x2="64500" y2="72857"/>
                        <a14:foregroundMark x1="64500" y1="72857" x2="64500" y2="72857"/>
                        <a14:foregroundMark x1="35667" y1="85000" x2="35667" y2="85000"/>
                        <a14:foregroundMark x1="42833" y1="85286" x2="42833" y2="85286"/>
                        <a14:foregroundMark x1="49000" y1="86286" x2="49000" y2="86286"/>
                        <a14:foregroundMark x1="62333" y1="86429" x2="62333" y2="86429"/>
                        <a14:foregroundMark x1="49833" y1="4429" x2="49833" y2="4429"/>
                        <a14:foregroundMark x1="47833" y1="6571" x2="47833" y2="6571"/>
                        <a14:foregroundMark x1="46000" y1="7571" x2="46000" y2="7571"/>
                        <a14:foregroundMark x1="44500" y1="8286" x2="44500" y2="8286"/>
                        <a14:foregroundMark x1="46167" y1="7571" x2="46167" y2="7571"/>
                        <a14:foregroundMark x1="52333" y1="7429" x2="52333" y2="7429"/>
                        <a14:foregroundMark x1="53000" y1="7286" x2="53000" y2="7286"/>
                        <a14:foregroundMark x1="58833" y1="9571" x2="58833" y2="9571"/>
                        <a14:foregroundMark x1="57667" y1="8857" x2="57667" y2="8857"/>
                        <a14:foregroundMark x1="43167" y1="8571" x2="43167" y2="8571"/>
                        <a14:foregroundMark x1="41500" y1="9143" x2="41500" y2="9143"/>
                        <a14:foregroundMark x1="41000" y1="10143" x2="41000" y2="10143"/>
                        <a14:foregroundMark x1="40667" y1="10143" x2="40667" y2="10143"/>
                        <a14:foregroundMark x1="39833" y1="10143" x2="39833" y2="10143"/>
                        <a14:foregroundMark x1="40500" y1="10286" x2="49167" y2="6429"/>
                        <a14:foregroundMark x1="49167" y1="6429" x2="58333" y2="9286"/>
                        <a14:foregroundMark x1="58333" y1="9286" x2="59333" y2="10571"/>
                        <a14:foregroundMark x1="34333" y1="92714" x2="34333" y2="92714"/>
                        <a14:backgroundMark x1="14833" y1="30429" x2="14833" y2="30429"/>
                        <a14:backgroundMark x1="15833" y1="36857" x2="18167" y2="24714"/>
                        <a14:backgroundMark x1="18167" y1="11857" x2="15167" y2="3414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49" y="1643269"/>
            <a:ext cx="3471697" cy="40503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DC8E33-D5D0-4CDF-9649-2AE380B6CDA5}"/>
              </a:ext>
            </a:extLst>
          </p:cNvPr>
          <p:cNvSpPr/>
          <p:nvPr/>
        </p:nvSpPr>
        <p:spPr>
          <a:xfrm>
            <a:off x="1585597" y="337486"/>
            <a:ext cx="9020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ALL STARTED ON A GOLF COURSE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4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251EF9-7627-4E02-9980-D4B146466DD2}"/>
              </a:ext>
            </a:extLst>
          </p:cNvPr>
          <p:cNvSpPr/>
          <p:nvPr/>
        </p:nvSpPr>
        <p:spPr>
          <a:xfrm>
            <a:off x="3592366" y="2609556"/>
            <a:ext cx="50072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C0C6D-1950-45C9-BA8E-78442C98B8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70742"/>
            <a:ext cx="2133600" cy="676275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5201310-080E-4EDA-BFF6-F08CD58DC5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0" y="5895681"/>
            <a:ext cx="2259330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C3437D-43E8-4CB5-A2AA-6010EC8DAF71}"/>
              </a:ext>
            </a:extLst>
          </p:cNvPr>
          <p:cNvSpPr/>
          <p:nvPr/>
        </p:nvSpPr>
        <p:spPr>
          <a:xfrm>
            <a:off x="3903347" y="106016"/>
            <a:ext cx="4385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THIS DEMO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E94088-C290-422D-A3E4-59AED9CB6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750988"/>
              </p:ext>
            </p:extLst>
          </p:nvPr>
        </p:nvGraphicFramePr>
        <p:xfrm>
          <a:off x="3461024" y="1616902"/>
          <a:ext cx="5269948" cy="40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4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17393E-EF5E-4C34-8E3E-51DFDFBF525B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3115652" y="2755222"/>
            <a:ext cx="1" cy="663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BE5A95-DE35-43B9-ABC6-8542B9BBB8BB}"/>
              </a:ext>
            </a:extLst>
          </p:cNvPr>
          <p:cNvCxnSpPr>
            <a:cxnSpLocks/>
            <a:stCxn id="2" idx="2"/>
            <a:endCxn id="19" idx="6"/>
          </p:cNvCxnSpPr>
          <p:nvPr/>
        </p:nvCxnSpPr>
        <p:spPr>
          <a:xfrm flipH="1">
            <a:off x="4052915" y="3693022"/>
            <a:ext cx="1080119" cy="663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8EFF0D-EF1B-4600-86C9-740F47935310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6666634" y="3693022"/>
            <a:ext cx="10956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FBFB1-3300-4166-8D6A-6A210889419E}"/>
              </a:ext>
            </a:extLst>
          </p:cNvPr>
          <p:cNvCxnSpPr>
            <a:cxnSpLocks/>
            <a:stCxn id="3" idx="3"/>
            <a:endCxn id="18" idx="7"/>
          </p:cNvCxnSpPr>
          <p:nvPr/>
        </p:nvCxnSpPr>
        <p:spPr>
          <a:xfrm flipH="1">
            <a:off x="6442043" y="4356147"/>
            <a:ext cx="1594918" cy="792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8318F-4144-402F-8800-FA17202A9DEE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699208" y="2424389"/>
            <a:ext cx="878" cy="330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6B2C-FA35-4940-B53A-CE2270F83CC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8700086" y="4630822"/>
            <a:ext cx="0" cy="330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5F2199-71F4-41D3-90FB-81366DD709E8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9637886" y="3693022"/>
            <a:ext cx="412057" cy="6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D812F5-AC97-418F-8DC2-9724E63F1D35}"/>
              </a:ext>
            </a:extLst>
          </p:cNvPr>
          <p:cNvSpPr>
            <a:spLocks noChangeAspect="1"/>
          </p:cNvSpPr>
          <p:nvPr/>
        </p:nvSpPr>
        <p:spPr>
          <a:xfrm>
            <a:off x="5133034" y="2926222"/>
            <a:ext cx="1533600" cy="1533600"/>
          </a:xfrm>
          <a:prstGeom prst="ellipse">
            <a:avLst/>
          </a:prstGeom>
          <a:solidFill>
            <a:schemeClr val="accent1"/>
          </a:solidFill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A4C8DF-7048-4A35-B040-F657F98854B0}"/>
              </a:ext>
            </a:extLst>
          </p:cNvPr>
          <p:cNvSpPr>
            <a:spLocks noChangeAspect="1"/>
          </p:cNvSpPr>
          <p:nvPr/>
        </p:nvSpPr>
        <p:spPr>
          <a:xfrm>
            <a:off x="7762286" y="2755222"/>
            <a:ext cx="1875600" cy="18756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Visitor Packages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7661E-A80E-4A10-B87B-DA13D00A4276}"/>
              </a:ext>
            </a:extLst>
          </p:cNvPr>
          <p:cNvSpPr>
            <a:spLocks noChangeAspect="1"/>
          </p:cNvSpPr>
          <p:nvPr/>
        </p:nvSpPr>
        <p:spPr>
          <a:xfrm>
            <a:off x="8001686" y="4961655"/>
            <a:ext cx="1396800" cy="1396800"/>
          </a:xfrm>
          <a:prstGeom prst="ellipse">
            <a:avLst/>
          </a:prstGeom>
          <a:solidFill>
            <a:srgbClr val="62EDF4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Wi-Fi Access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300D1-DD9F-4960-9947-E13904C1F3B3}"/>
              </a:ext>
            </a:extLst>
          </p:cNvPr>
          <p:cNvSpPr>
            <a:spLocks noChangeAspect="1"/>
          </p:cNvSpPr>
          <p:nvPr/>
        </p:nvSpPr>
        <p:spPr>
          <a:xfrm>
            <a:off x="8001686" y="1029346"/>
            <a:ext cx="1395043" cy="1395043"/>
          </a:xfrm>
          <a:prstGeom prst="ellipse">
            <a:avLst/>
          </a:prstGeom>
          <a:solidFill>
            <a:srgbClr val="62EDF4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Physical Access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94D27-16EE-48A6-9B14-C784B22285A6}"/>
              </a:ext>
            </a:extLst>
          </p:cNvPr>
          <p:cNvSpPr>
            <a:spLocks noChangeAspect="1"/>
          </p:cNvSpPr>
          <p:nvPr/>
        </p:nvSpPr>
        <p:spPr>
          <a:xfrm>
            <a:off x="10049943" y="3001551"/>
            <a:ext cx="1396800" cy="1396800"/>
          </a:xfrm>
          <a:prstGeom prst="ellipse">
            <a:avLst/>
          </a:prstGeom>
          <a:solidFill>
            <a:srgbClr val="62EDF4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500" dirty="0">
                <a:solidFill>
                  <a:sysClr val="windowText" lastClr="000000"/>
                </a:solidFill>
              </a:rPr>
              <a:t>Smart Payments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23BF4A-A74B-4C8F-A7B5-EBAC9A8DEE2C}"/>
              </a:ext>
            </a:extLst>
          </p:cNvPr>
          <p:cNvSpPr>
            <a:spLocks noChangeAspect="1"/>
          </p:cNvSpPr>
          <p:nvPr/>
        </p:nvSpPr>
        <p:spPr>
          <a:xfrm>
            <a:off x="2348852" y="1221622"/>
            <a:ext cx="1533600" cy="1533600"/>
          </a:xfrm>
          <a:prstGeom prst="ellipse">
            <a:avLst/>
          </a:prstGeom>
          <a:solidFill>
            <a:schemeClr val="accent1"/>
          </a:solidFill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8BE016-AB9C-4BD9-9EF5-A67449224D12}"/>
              </a:ext>
            </a:extLst>
          </p:cNvPr>
          <p:cNvSpPr>
            <a:spLocks noChangeAspect="1"/>
          </p:cNvSpPr>
          <p:nvPr/>
        </p:nvSpPr>
        <p:spPr>
          <a:xfrm>
            <a:off x="5133034" y="4924273"/>
            <a:ext cx="1533600" cy="1533600"/>
          </a:xfrm>
          <a:prstGeom prst="ellipse">
            <a:avLst/>
          </a:prstGeom>
          <a:solidFill>
            <a:schemeClr val="accent1"/>
          </a:solidFill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37AF0B-C0CC-4372-B5F3-57E2464EEC71}"/>
              </a:ext>
            </a:extLst>
          </p:cNvPr>
          <p:cNvSpPr>
            <a:spLocks noChangeAspect="1"/>
          </p:cNvSpPr>
          <p:nvPr/>
        </p:nvSpPr>
        <p:spPr>
          <a:xfrm>
            <a:off x="2178390" y="3418884"/>
            <a:ext cx="1874525" cy="1874525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Business Cards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97EF4-7A75-48B3-B1BA-A6596DE3CB3B}"/>
              </a:ext>
            </a:extLst>
          </p:cNvPr>
          <p:cNvSpPr/>
          <p:nvPr/>
        </p:nvSpPr>
        <p:spPr>
          <a:xfrm>
            <a:off x="3296469" y="66067"/>
            <a:ext cx="5599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CORE OVERVIEW</a:t>
            </a:r>
          </a:p>
        </p:txBody>
      </p:sp>
    </p:spTree>
    <p:extLst>
      <p:ext uri="{BB962C8B-B14F-4D97-AF65-F5344CB8AC3E}">
        <p14:creationId xmlns:p14="http://schemas.microsoft.com/office/powerpoint/2010/main" val="720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4C281D-C734-4A92-A0D1-061D85342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625738"/>
              </p:ext>
            </p:extLst>
          </p:nvPr>
        </p:nvGraphicFramePr>
        <p:xfrm>
          <a:off x="2940929" y="1569654"/>
          <a:ext cx="6310142" cy="411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65A891-AB2C-4945-9A17-44FDEC9780DC}"/>
              </a:ext>
            </a:extLst>
          </p:cNvPr>
          <p:cNvSpPr/>
          <p:nvPr/>
        </p:nvSpPr>
        <p:spPr>
          <a:xfrm>
            <a:off x="2502999" y="105823"/>
            <a:ext cx="7186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7203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5266C6-C857-4439-A7AE-070C07FABD8B}"/>
              </a:ext>
            </a:extLst>
          </p:cNvPr>
          <p:cNvSpPr/>
          <p:nvPr/>
        </p:nvSpPr>
        <p:spPr>
          <a:xfrm>
            <a:off x="2311571" y="106016"/>
            <a:ext cx="7568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DEPLOYMENT DIAGRAM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9CC0128-D1E2-4AA9-80C1-881D1EFE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31" y="1104631"/>
            <a:ext cx="7452585" cy="54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84A36-B197-4992-8499-8397D56EC1BD}"/>
              </a:ext>
            </a:extLst>
          </p:cNvPr>
          <p:cNvSpPr/>
          <p:nvPr/>
        </p:nvSpPr>
        <p:spPr>
          <a:xfrm>
            <a:off x="3280021" y="106016"/>
            <a:ext cx="5631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AWESOME ASPECTS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DEE57-2181-4B66-B048-2179E7F9A856}"/>
              </a:ext>
            </a:extLst>
          </p:cNvPr>
          <p:cNvSpPr txBox="1"/>
          <p:nvPr/>
        </p:nvSpPr>
        <p:spPr>
          <a:xfrm>
            <a:off x="6506817" y="2677724"/>
            <a:ext cx="3101008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Virtual business cards are automatically created for employees of companies.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41F50-6AC8-4B7C-91A9-E3F8C9C8E281}"/>
              </a:ext>
            </a:extLst>
          </p:cNvPr>
          <p:cNvSpPr txBox="1"/>
          <p:nvPr/>
        </p:nvSpPr>
        <p:spPr>
          <a:xfrm>
            <a:off x="2584175" y="2672595"/>
            <a:ext cx="3101008" cy="92333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Networking between future clients and employees is fast and simple, thanks to NFC.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6756E-A799-4A7C-B3E0-180E7793237A}"/>
              </a:ext>
            </a:extLst>
          </p:cNvPr>
          <p:cNvSpPr txBox="1"/>
          <p:nvPr/>
        </p:nvSpPr>
        <p:spPr>
          <a:xfrm>
            <a:off x="2584175" y="4076795"/>
            <a:ext cx="3101008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Clients can connect to Wi-Fi with one click  - and tap their phones to gain physical access.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5AF70-925F-49A4-9E9D-B6E1F45DF6D0}"/>
              </a:ext>
            </a:extLst>
          </p:cNvPr>
          <p:cNvSpPr txBox="1"/>
          <p:nvPr/>
        </p:nvSpPr>
        <p:spPr>
          <a:xfrm>
            <a:off x="6506817" y="4071666"/>
            <a:ext cx="3101008" cy="9233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We have full Google Maps integration, navigating clients directly to any of your offices.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95158-89E5-4ED1-BE14-BC5953572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14" b="78214" l="8462" r="91538">
                        <a14:foregroundMark x1="53846" y1="38214" x2="53846" y2="38214"/>
                        <a14:foregroundMark x1="50000" y1="56071" x2="50000" y2="56071"/>
                        <a14:foregroundMark x1="50000" y1="72500" x2="50000" y2="72500"/>
                        <a14:foregroundMark x1="91923" y1="32143" x2="91923" y2="32143"/>
                        <a14:foregroundMark x1="8462" y1="32857" x2="8462" y2="3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609"/>
          <a:stretch/>
        </p:blipFill>
        <p:spPr bwMode="auto">
          <a:xfrm>
            <a:off x="1608112" y="4239167"/>
            <a:ext cx="641603" cy="6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3DA65E-A34C-4A79-8C63-29BBBE0D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5" b="98230" l="1345" r="96861">
                        <a14:foregroundMark x1="82511" y1="12389" x2="82511" y2="12389"/>
                        <a14:foregroundMark x1="75336" y1="4425" x2="75336" y2="4425"/>
                        <a14:foregroundMark x1="96861" y1="23009" x2="96861" y2="23009"/>
                        <a14:foregroundMark x1="74888" y1="1327" x2="74888" y2="1327"/>
                        <a14:foregroundMark x1="41704" y1="28761" x2="41704" y2="28761"/>
                        <a14:foregroundMark x1="30493" y1="34956" x2="26009" y2="35841"/>
                        <a14:foregroundMark x1="34081" y1="26549" x2="34081" y2="26549"/>
                        <a14:foregroundMark x1="43946" y1="37611" x2="18386" y2="42035"/>
                        <a14:foregroundMark x1="18386" y1="42035" x2="34978" y2="30531"/>
                        <a14:foregroundMark x1="4484" y1="23009" x2="28251" y2="36283"/>
                        <a14:foregroundMark x1="28251" y1="36283" x2="20628" y2="55752"/>
                        <a14:foregroundMark x1="58296" y1="95133" x2="26457" y2="79646"/>
                        <a14:foregroundMark x1="4933" y1="93363" x2="28700" y2="97345"/>
                        <a14:foregroundMark x1="28700" y1="97345" x2="42152" y2="91593"/>
                        <a14:foregroundMark x1="63229" y1="93363" x2="42152" y2="80088"/>
                        <a14:foregroundMark x1="39910" y1="73009" x2="58296" y2="87611"/>
                        <a14:foregroundMark x1="58296" y1="87611" x2="33632" y2="96903"/>
                        <a14:foregroundMark x1="33632" y1="96903" x2="23767" y2="95133"/>
                        <a14:foregroundMark x1="11659" y1="38938" x2="11211" y2="61504"/>
                        <a14:foregroundMark x1="11211" y1="61504" x2="28251" y2="42920"/>
                        <a14:foregroundMark x1="28251" y1="42920" x2="17489" y2="44690"/>
                        <a14:foregroundMark x1="40807" y1="22566" x2="17937" y2="20354"/>
                        <a14:foregroundMark x1="17937" y1="20354" x2="5381" y2="40708"/>
                        <a14:foregroundMark x1="5381" y1="40708" x2="7175" y2="64602"/>
                        <a14:foregroundMark x1="7175" y1="64602" x2="26457" y2="48230"/>
                        <a14:foregroundMark x1="26457" y1="48230" x2="39013" y2="42920"/>
                        <a14:foregroundMark x1="46637" y1="21239" x2="45291" y2="41593"/>
                        <a14:foregroundMark x1="49776" y1="15487" x2="3587" y2="22124"/>
                        <a14:foregroundMark x1="3587" y1="22124" x2="5830" y2="69469"/>
                        <a14:foregroundMark x1="5830" y1="69469" x2="25112" y2="52212"/>
                        <a14:foregroundMark x1="25112" y1="52212" x2="28251" y2="50885"/>
                        <a14:foregroundMark x1="48430" y1="27434" x2="7623" y2="80088"/>
                        <a14:foregroundMark x1="4036" y1="84071" x2="47085" y2="43805"/>
                        <a14:foregroundMark x1="51570" y1="33628" x2="34978" y2="53097"/>
                        <a14:foregroundMark x1="34978" y1="53097" x2="31390" y2="59735"/>
                        <a14:foregroundMark x1="1794" y1="87611" x2="4036" y2="64602"/>
                        <a14:foregroundMark x1="4036" y1="64602" x2="4933" y2="62832"/>
                        <a14:foregroundMark x1="9865" y1="84513" x2="5381" y2="72124"/>
                        <a14:foregroundMark x1="8072" y1="26106" x2="23318" y2="18142"/>
                        <a14:foregroundMark x1="37220" y1="15044" x2="4036" y2="17699"/>
                        <a14:foregroundMark x1="30942" y1="27434" x2="11659" y2="38496"/>
                        <a14:foregroundMark x1="11659" y1="38496" x2="11211" y2="38496"/>
                        <a14:foregroundMark x1="39910" y1="88053" x2="24664" y2="89823"/>
                        <a14:foregroundMark x1="1345" y1="98230" x2="1345" y2="98230"/>
                        <a14:foregroundMark x1="1345" y1="89381" x2="1345" y2="89381"/>
                        <a14:foregroundMark x1="46637" y1="73009" x2="52466" y2="77434"/>
                        <a14:foregroundMark x1="65919" y1="91593" x2="71749" y2="96903"/>
                        <a14:backgroundMark x1="897" y1="98673" x2="897" y2="98673"/>
                        <a14:backgroundMark x1="448" y1="97345" x2="448" y2="97345"/>
                        <a14:backgroundMark x1="1345" y1="97788" x2="1345" y2="97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491" y="4179803"/>
            <a:ext cx="654397" cy="6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B05103-A491-4B4A-9140-62ED70F7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5604" y1="66535" x2="43407" y2="66732"/>
                        <a14:foregroundMark x1="36813" y1="64567" x2="38324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948" y="2803683"/>
            <a:ext cx="947481" cy="66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04314E-EC7C-408A-89D9-8F15C8D87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00" b="92200" l="10000" r="90000">
                        <a14:foregroundMark x1="38778" y1="81800" x2="38778" y2="87400"/>
                        <a14:foregroundMark x1="43000" y1="81400" x2="43222" y2="86200"/>
                        <a14:foregroundMark x1="29889" y1="88600" x2="30333" y2="92200"/>
                        <a14:foregroundMark x1="54778" y1="82800" x2="54000" y2="90200"/>
                        <a14:foregroundMark x1="33889" y1="26800" x2="34444" y2="49000"/>
                        <a14:foregroundMark x1="45889" y1="7000" x2="41556" y2="6800"/>
                        <a14:foregroundMark x1="61556" y1="6800" x2="57667" y2="6600"/>
                        <a14:foregroundMark x1="68556" y1="3400" x2="68556" y2="3400"/>
                        <a14:foregroundMark x1="60111" y1="3000" x2="60111" y2="3000"/>
                        <a14:foregroundMark x1="70556" y1="3400" x2="70556" y2="3400"/>
                        <a14:foregroundMark x1="67333" y1="2800" x2="67333" y2="2800"/>
                        <a14:backgroundMark x1="68889" y1="4600" x2="68889" y2="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59" r="34426"/>
          <a:stretch/>
        </p:blipFill>
        <p:spPr bwMode="auto">
          <a:xfrm>
            <a:off x="1670268" y="2829083"/>
            <a:ext cx="517289" cy="7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5979F3F-3534-4F3E-BEBD-27852F815467}"/>
              </a:ext>
            </a:extLst>
          </p:cNvPr>
          <p:cNvGrpSpPr/>
          <p:nvPr/>
        </p:nvGrpSpPr>
        <p:grpSpPr>
          <a:xfrm>
            <a:off x="3982693" y="5375397"/>
            <a:ext cx="4226614" cy="1012143"/>
            <a:chOff x="3830707" y="5376795"/>
            <a:chExt cx="4226614" cy="10121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976FC9-56B0-476E-AFC8-12FA7CD37EFA}"/>
                </a:ext>
              </a:extLst>
            </p:cNvPr>
            <p:cNvSpPr txBox="1"/>
            <p:nvPr/>
          </p:nvSpPr>
          <p:spPr>
            <a:xfrm>
              <a:off x="4956313" y="5465608"/>
              <a:ext cx="3101008" cy="923330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ZA" dirty="0"/>
                <a:t>Hosting clients at your office is a piece of cake (said cake can also be bought using Link). 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8820C78E-E580-4D2F-9891-162915D0D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707" y="5376795"/>
              <a:ext cx="1012143" cy="101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0A77D0-BE29-4C57-ACA5-B7270026F44D}"/>
              </a:ext>
            </a:extLst>
          </p:cNvPr>
          <p:cNvGrpSpPr/>
          <p:nvPr/>
        </p:nvGrpSpPr>
        <p:grpSpPr>
          <a:xfrm>
            <a:off x="3847785" y="1132819"/>
            <a:ext cx="4496429" cy="1341599"/>
            <a:chOff x="4134679" y="1134004"/>
            <a:chExt cx="4496429" cy="1341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CA8AD-2511-46CF-8549-98BCDEE986EB}"/>
                </a:ext>
              </a:extLst>
            </p:cNvPr>
            <p:cNvSpPr txBox="1"/>
            <p:nvPr/>
          </p:nvSpPr>
          <p:spPr>
            <a:xfrm>
              <a:off x="4134679" y="1284481"/>
              <a:ext cx="3101008" cy="9233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>
                  <a:solidFill>
                    <a:schemeClr val="bg1"/>
                  </a:solidFill>
                </a:rPr>
                <a:t>Companies can manage all their data through one simple and reliable web interface.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285A84-D43A-4B83-B227-6B018011F339}"/>
                </a:ext>
              </a:extLst>
            </p:cNvPr>
            <p:cNvGrpSpPr/>
            <p:nvPr/>
          </p:nvGrpSpPr>
          <p:grpSpPr>
            <a:xfrm>
              <a:off x="7483534" y="1134004"/>
              <a:ext cx="1147574" cy="1341599"/>
              <a:chOff x="8942965" y="961359"/>
              <a:chExt cx="1147574" cy="1341599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4FDAC08E-06A7-4C0E-94E6-986AD4A32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415" b="38682"/>
              <a:stretch/>
            </p:blipFill>
            <p:spPr bwMode="auto">
              <a:xfrm>
                <a:off x="8942965" y="961359"/>
                <a:ext cx="583315" cy="68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4">
                <a:extLst>
                  <a:ext uri="{FF2B5EF4-FFF2-40B4-BE49-F238E27FC236}">
                    <a16:creationId xmlns:a16="http://schemas.microsoft.com/office/drawing/2014/main" id="{27BC4EB8-E8BF-48D9-AE4A-644F9E016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73" r="34720" b="38682"/>
              <a:stretch/>
            </p:blipFill>
            <p:spPr bwMode="auto">
              <a:xfrm>
                <a:off x="9523371" y="961359"/>
                <a:ext cx="567168" cy="68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4">
                <a:extLst>
                  <a:ext uri="{FF2B5EF4-FFF2-40B4-BE49-F238E27FC236}">
                    <a16:creationId xmlns:a16="http://schemas.microsoft.com/office/drawing/2014/main" id="{428CBB97-CC10-46CF-B1CF-EDCD3B0FD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69" r="646" b="38682"/>
              <a:stretch/>
            </p:blipFill>
            <p:spPr bwMode="auto">
              <a:xfrm>
                <a:off x="9200062" y="1622558"/>
                <a:ext cx="582886" cy="68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745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BABC22FA-8915-4AD8-9B29-0C8AC2F2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"/>
          <a:stretch/>
        </p:blipFill>
        <p:spPr>
          <a:xfrm>
            <a:off x="3034534" y="1452355"/>
            <a:ext cx="6122932" cy="39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530EE7-8D32-4D06-8E9F-B9F2C6EFF67D}"/>
              </a:ext>
            </a:extLst>
          </p:cNvPr>
          <p:cNvSpPr/>
          <p:nvPr/>
        </p:nvSpPr>
        <p:spPr>
          <a:xfrm>
            <a:off x="1745798" y="106016"/>
            <a:ext cx="87004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 SCIENCE KNOWLEDGE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71E676-D35E-4F10-AE5A-075913E1D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869918"/>
              </p:ext>
            </p:extLst>
          </p:nvPr>
        </p:nvGraphicFramePr>
        <p:xfrm>
          <a:off x="2177774" y="12413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66082F9-8E3E-4E67-B703-0E4BDA0227FA}"/>
              </a:ext>
            </a:extLst>
          </p:cNvPr>
          <p:cNvGrpSpPr/>
          <p:nvPr/>
        </p:nvGrpSpPr>
        <p:grpSpPr>
          <a:xfrm>
            <a:off x="3341682" y="1148614"/>
            <a:ext cx="1232606" cy="1232746"/>
            <a:chOff x="5940895" y="3130905"/>
            <a:chExt cx="1232606" cy="123274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ABF1CC-FB98-41DE-B570-B0DD6421CF07}"/>
                </a:ext>
              </a:extLst>
            </p:cNvPr>
            <p:cNvSpPr/>
            <p:nvPr/>
          </p:nvSpPr>
          <p:spPr>
            <a:xfrm>
              <a:off x="5940895" y="3130905"/>
              <a:ext cx="1232606" cy="12327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0B80BC55-B02A-4561-983E-C413BAB575BE}"/>
                </a:ext>
              </a:extLst>
            </p:cNvPr>
            <p:cNvSpPr txBox="1"/>
            <p:nvPr/>
          </p:nvSpPr>
          <p:spPr>
            <a:xfrm>
              <a:off x="6121406" y="3311436"/>
              <a:ext cx="871584" cy="871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300" kern="1200" dirty="0"/>
                <a:t>Efficient Data 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79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228AB-84D3-4D5B-BDB7-6217CF08FF56}"/>
              </a:ext>
            </a:extLst>
          </p:cNvPr>
          <p:cNvSpPr/>
          <p:nvPr/>
        </p:nvSpPr>
        <p:spPr>
          <a:xfrm>
            <a:off x="3704129" y="106016"/>
            <a:ext cx="4783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TILL TO COME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BC97C0-F891-4BB9-9DF5-192EE7035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10557"/>
              </p:ext>
            </p:extLst>
          </p:nvPr>
        </p:nvGraphicFramePr>
        <p:xfrm>
          <a:off x="1864139" y="1485256"/>
          <a:ext cx="8463722" cy="388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64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226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O'Reilly</dc:creator>
  <cp:lastModifiedBy>Jared O'Reilly</cp:lastModifiedBy>
  <cp:revision>35</cp:revision>
  <dcterms:created xsi:type="dcterms:W3CDTF">2019-07-18T07:18:23Z</dcterms:created>
  <dcterms:modified xsi:type="dcterms:W3CDTF">2019-08-19T17:57:48Z</dcterms:modified>
</cp:coreProperties>
</file>