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115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073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529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2434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8169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1918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4273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2617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845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672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80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733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341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793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33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338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478-E474-4BE4-BC14-219371A51076}" type="datetimeFigureOut">
              <a:rPr lang="en-ZA" smtClean="0"/>
              <a:t>2019/05/03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66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4AF478-E474-4BE4-BC14-219371A51076}" type="datetimeFigureOut">
              <a:rPr lang="en-ZA" smtClean="0"/>
              <a:t>2019/05/03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BA0557-F08B-4FED-9C51-D4E2AEE57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663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B53F-CC6F-4766-A527-816D21D9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13065"/>
            <a:ext cx="10018713" cy="920317"/>
          </a:xfrm>
        </p:spPr>
        <p:txBody>
          <a:bodyPr>
            <a:normAutofit/>
          </a:bodyPr>
          <a:lstStyle/>
          <a:p>
            <a:r>
              <a:rPr lang="en-ZA" sz="4800" dirty="0"/>
              <a:t>Domain Model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B834D7-96F6-4B83-875A-F08CBE283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571" y="1034472"/>
            <a:ext cx="8614857" cy="5420585"/>
          </a:xfrm>
        </p:spPr>
      </p:pic>
    </p:spTree>
    <p:extLst>
      <p:ext uri="{BB962C8B-B14F-4D97-AF65-F5344CB8AC3E}">
        <p14:creationId xmlns:p14="http://schemas.microsoft.com/office/powerpoint/2010/main" val="2584859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Domain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NFC Card Application </dc:title>
  <dc:creator>Duncan Vodden</dc:creator>
  <cp:lastModifiedBy>Jared O'Reilly</cp:lastModifiedBy>
  <cp:revision>11</cp:revision>
  <dcterms:created xsi:type="dcterms:W3CDTF">2019-04-29T13:18:49Z</dcterms:created>
  <dcterms:modified xsi:type="dcterms:W3CDTF">2019-05-03T08:56:53Z</dcterms:modified>
</cp:coreProperties>
</file>