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3" r:id="rId8"/>
    <p:sldId id="264" r:id="rId9"/>
    <p:sldId id="260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11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073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2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2434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8169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191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27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2617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845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672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80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73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341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793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33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338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6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4AF478-E474-4BE4-BC14-219371A51076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66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55BE-1011-421F-8692-3EA4C9A71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7174" y="905932"/>
            <a:ext cx="9159318" cy="1134534"/>
          </a:xfrm>
        </p:spPr>
        <p:txBody>
          <a:bodyPr/>
          <a:lstStyle/>
          <a:p>
            <a:pPr algn="ctr"/>
            <a:r>
              <a:rPr lang="en-ZA" dirty="0"/>
              <a:t>Smart NFC Card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B1E0B-E9CC-4FC9-909B-833406A0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9341" y="2040466"/>
            <a:ext cx="7188474" cy="861134"/>
          </a:xfrm>
        </p:spPr>
        <p:txBody>
          <a:bodyPr>
            <a:normAutofit/>
          </a:bodyPr>
          <a:lstStyle/>
          <a:p>
            <a:r>
              <a:rPr lang="en-ZA" sz="3200" dirty="0"/>
              <a:t>Vast Expanse (Team 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6BD1E-7249-414B-89A8-62A420C89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58" y="3525839"/>
            <a:ext cx="3218212" cy="102059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C00E0539-1AE6-4D92-B057-FDE521654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3429000"/>
            <a:ext cx="3831109" cy="11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5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4BE0B96-8B00-4644-8029-CBFABA0447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2" y="666257"/>
            <a:ext cx="9269496" cy="5525486"/>
          </a:xfrm>
        </p:spPr>
      </p:pic>
    </p:spTree>
    <p:extLst>
      <p:ext uri="{BB962C8B-B14F-4D97-AF65-F5344CB8AC3E}">
        <p14:creationId xmlns:p14="http://schemas.microsoft.com/office/powerpoint/2010/main" val="395118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9E9F2C-2FAA-4D5D-8EEA-CA5156272E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82" y="2768367"/>
            <a:ext cx="9824436" cy="2056991"/>
          </a:xfrm>
        </p:spPr>
      </p:pic>
    </p:spTree>
    <p:extLst>
      <p:ext uri="{BB962C8B-B14F-4D97-AF65-F5344CB8AC3E}">
        <p14:creationId xmlns:p14="http://schemas.microsoft.com/office/powerpoint/2010/main" val="107050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2276-446E-44DF-BE4B-829383AC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ZA"/>
              <a:t>Thank You, Any Questions ?</a:t>
            </a:r>
            <a:endParaRPr lang="en-ZA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BE79E663-54F8-4C87-9EDB-AABE93CD7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55" y="2128604"/>
            <a:ext cx="8666125" cy="39170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955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7B85-2A41-40E0-B660-9299A818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7" y="685800"/>
            <a:ext cx="10153618" cy="965447"/>
          </a:xfrm>
        </p:spPr>
        <p:txBody>
          <a:bodyPr>
            <a:normAutofit/>
          </a:bodyPr>
          <a:lstStyle/>
          <a:p>
            <a:r>
              <a:rPr lang="en-ZA" sz="4800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24F0-E84D-4223-8D55-93C68249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5" y="2658121"/>
            <a:ext cx="10464336" cy="3281040"/>
          </a:xfrm>
        </p:spPr>
        <p:txBody>
          <a:bodyPr>
            <a:normAutofit fontScale="92500" lnSpcReduction="10000"/>
          </a:bodyPr>
          <a:lstStyle/>
          <a:p>
            <a:r>
              <a:rPr lang="en-ZA" dirty="0" err="1"/>
              <a:t>Wian</a:t>
            </a:r>
            <a:r>
              <a:rPr lang="en-ZA" dirty="0"/>
              <a:t> du Plooy </a:t>
            </a:r>
            <a:r>
              <a:rPr lang="en-ZA" sz="1800" dirty="0"/>
              <a:t>(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u17237263</a:t>
            </a:r>
            <a:r>
              <a:rPr lang="en-ZA" sz="1800" dirty="0"/>
              <a:t>) -  </a:t>
            </a:r>
            <a:r>
              <a:rPr lang="en-ZA" sz="2000" dirty="0"/>
              <a:t>Team Leader – Working Prototype</a:t>
            </a:r>
            <a:endParaRPr lang="en-ZA" sz="1800" dirty="0"/>
          </a:p>
          <a:p>
            <a:r>
              <a:rPr lang="en-ZA" dirty="0"/>
              <a:t>Duncan Vodden </a:t>
            </a:r>
            <a:r>
              <a:rPr lang="en-ZA" sz="1800" dirty="0"/>
              <a:t>(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u17037400</a:t>
            </a:r>
            <a:r>
              <a:rPr lang="en-ZA" sz="1800" dirty="0"/>
              <a:t>) -  </a:t>
            </a:r>
            <a:r>
              <a:rPr lang="en-ZA" sz="2000" dirty="0"/>
              <a:t>Team Member –</a:t>
            </a:r>
            <a:r>
              <a:rPr lang="en-ZA" sz="1800" dirty="0"/>
              <a:t> </a:t>
            </a:r>
            <a:r>
              <a:rPr lang="en-ZA" sz="2000" dirty="0"/>
              <a:t>Landing Page, Slide Show, Subsystems (SRS) and Trace-ability Matrix</a:t>
            </a:r>
            <a:endParaRPr lang="en-ZA" sz="1800" dirty="0"/>
          </a:p>
          <a:p>
            <a:r>
              <a:rPr lang="en-ZA" dirty="0" err="1"/>
              <a:t>Tjaart</a:t>
            </a:r>
            <a:r>
              <a:rPr lang="en-ZA" dirty="0"/>
              <a:t> </a:t>
            </a:r>
            <a:r>
              <a:rPr lang="en-ZA" dirty="0" err="1"/>
              <a:t>Booyens</a:t>
            </a:r>
            <a:r>
              <a:rPr lang="en-ZA" dirty="0"/>
              <a:t> </a:t>
            </a:r>
            <a:r>
              <a:rPr lang="en-ZA" sz="1800" dirty="0"/>
              <a:t>(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u17021775</a:t>
            </a:r>
            <a:r>
              <a:rPr lang="en-ZA" sz="1800" dirty="0"/>
              <a:t>) -  </a:t>
            </a:r>
            <a:r>
              <a:rPr lang="en-ZA" sz="2000" dirty="0"/>
              <a:t>Team Member –</a:t>
            </a:r>
            <a:r>
              <a:rPr lang="en-ZA" sz="1800" dirty="0"/>
              <a:t> </a:t>
            </a:r>
            <a:r>
              <a:rPr lang="en-ZA" sz="2100" dirty="0"/>
              <a:t>User Characteristics, Subsystems (SRS), Quality requirements  and Trace-ability Matrix</a:t>
            </a:r>
          </a:p>
          <a:p>
            <a:r>
              <a:rPr lang="en-ZA" dirty="0" err="1"/>
              <a:t>Savvas</a:t>
            </a:r>
            <a:r>
              <a:rPr lang="en-ZA" dirty="0"/>
              <a:t> </a:t>
            </a:r>
            <a:r>
              <a:rPr lang="en-ZA" dirty="0" err="1"/>
              <a:t>Panagiotou</a:t>
            </a:r>
            <a:r>
              <a:rPr lang="en-ZA" dirty="0"/>
              <a:t> </a:t>
            </a:r>
            <a:r>
              <a:rPr lang="en-ZA" sz="1800" dirty="0"/>
              <a:t>(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17215286</a:t>
            </a:r>
            <a:r>
              <a:rPr lang="en-ZA" sz="1800" dirty="0"/>
              <a:t>) -  </a:t>
            </a:r>
            <a:r>
              <a:rPr lang="en-ZA" sz="2000" dirty="0"/>
              <a:t>Team Member – Use Cases</a:t>
            </a:r>
            <a:endParaRPr lang="en-ZA" sz="2800" dirty="0"/>
          </a:p>
          <a:p>
            <a:r>
              <a:rPr lang="en-ZA" dirty="0"/>
              <a:t>Jared O’Reilly </a:t>
            </a:r>
            <a:r>
              <a:rPr lang="en-ZA" sz="1800" dirty="0"/>
              <a:t>(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17051429</a:t>
            </a:r>
            <a:r>
              <a:rPr lang="en-ZA" sz="1800" dirty="0"/>
              <a:t>) -  </a:t>
            </a:r>
            <a:r>
              <a:rPr lang="en-ZA" sz="2000" dirty="0"/>
              <a:t>Team Member – Introduction, Domain Model and functional Requirements</a:t>
            </a:r>
            <a:endParaRPr lang="en-ZA" sz="1800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7031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3D28-A0E5-4BDE-A8B6-A8714CC3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14450"/>
          </a:xfrm>
        </p:spPr>
        <p:txBody>
          <a:bodyPr>
            <a:normAutofit/>
          </a:bodyPr>
          <a:lstStyle/>
          <a:p>
            <a:r>
              <a:rPr lang="en-ZA" sz="4800" dirty="0"/>
              <a:t>Project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D2FB-7963-4305-BD43-452203CF5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63" y="2000250"/>
            <a:ext cx="7563052" cy="4462693"/>
          </a:xfrm>
        </p:spPr>
        <p:txBody>
          <a:bodyPr>
            <a:normAutofit/>
          </a:bodyPr>
          <a:lstStyle/>
          <a:p>
            <a:r>
              <a:rPr lang="en-ZA" sz="2000" dirty="0"/>
              <a:t>Our Smart NFC application is aimed to maximize the use of NFC technology in the office environment</a:t>
            </a:r>
          </a:p>
          <a:p>
            <a:r>
              <a:rPr lang="en-ZA" sz="2000" dirty="0"/>
              <a:t>Business card details as well as the location of the business which will open the location</a:t>
            </a:r>
          </a:p>
          <a:p>
            <a:r>
              <a:rPr lang="en-ZA" sz="2000" dirty="0"/>
              <a:t>Allow guests to have temporary access control to a businesses property</a:t>
            </a:r>
          </a:p>
          <a:p>
            <a:r>
              <a:rPr lang="en-ZA" sz="2000" dirty="0"/>
              <a:t>The app will also allow the sharing of Wi-Fi details in order for guests to connect to the Wi-Fi of a business</a:t>
            </a:r>
          </a:p>
          <a:p>
            <a:r>
              <a:rPr lang="en-ZA" sz="2000" dirty="0"/>
              <a:t>Allows users to load credits onto a employee/guests account in the purpose of in-office purchases for cashless transactions.</a:t>
            </a:r>
          </a:p>
        </p:txBody>
      </p:sp>
      <p:pic>
        <p:nvPicPr>
          <p:cNvPr id="10" name="Content Placeholder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CBBD05C2-F777-4024-A3B3-A82428245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287" y="1757594"/>
            <a:ext cx="4095750" cy="4095750"/>
          </a:xfrm>
        </p:spPr>
      </p:pic>
    </p:spTree>
    <p:extLst>
      <p:ext uri="{BB962C8B-B14F-4D97-AF65-F5344CB8AC3E}">
        <p14:creationId xmlns:p14="http://schemas.microsoft.com/office/powerpoint/2010/main" val="405494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B53F-CC6F-4766-A527-816D21D9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13065"/>
            <a:ext cx="10018713" cy="920317"/>
          </a:xfrm>
        </p:spPr>
        <p:txBody>
          <a:bodyPr>
            <a:normAutofit/>
          </a:bodyPr>
          <a:lstStyle/>
          <a:p>
            <a:r>
              <a:rPr lang="en-ZA" sz="4800" dirty="0"/>
              <a:t>Domain Model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B834D7-96F6-4B83-875A-F08CBE28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71" y="1034472"/>
            <a:ext cx="8614857" cy="5420585"/>
          </a:xfrm>
        </p:spPr>
      </p:pic>
    </p:spTree>
    <p:extLst>
      <p:ext uri="{BB962C8B-B14F-4D97-AF65-F5344CB8AC3E}">
        <p14:creationId xmlns:p14="http://schemas.microsoft.com/office/powerpoint/2010/main" val="258485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8FCA8D-E1BC-424D-B7F7-7454CB58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Use Cases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786B-4F78-44CD-A352-0FC6ED48F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9848" y="1313895"/>
            <a:ext cx="6163956" cy="42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Use Cases for Demo 1</a:t>
            </a:r>
          </a:p>
          <a:p>
            <a:r>
              <a:rPr lang="en-US" sz="2000" dirty="0"/>
              <a:t>Ability to create a Business card </a:t>
            </a:r>
          </a:p>
          <a:p>
            <a:r>
              <a:rPr lang="en-US" sz="2000" dirty="0"/>
              <a:t>Ability to share a business card between phones</a:t>
            </a:r>
          </a:p>
          <a:p>
            <a:r>
              <a:rPr lang="en-US" sz="2000" dirty="0"/>
              <a:t>Ability to View business cards on a phone</a:t>
            </a: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D5E3E2BE-26DE-47C4-8626-70DC71A9C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93" y="1403505"/>
            <a:ext cx="3226968" cy="37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0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16ECA8-CFCD-4398-8370-211FD988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542843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/>
              <a:t>Ability to create a Business card 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121830-57B0-47B9-BE24-68F996DDD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5" y="-4763"/>
            <a:ext cx="3876675" cy="6891868"/>
          </a:xfrm>
        </p:spPr>
      </p:pic>
    </p:spTree>
    <p:extLst>
      <p:ext uri="{BB962C8B-B14F-4D97-AF65-F5344CB8AC3E}">
        <p14:creationId xmlns:p14="http://schemas.microsoft.com/office/powerpoint/2010/main" val="352915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16ECA8-CFCD-4398-8370-211FD988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2245949"/>
            <a:ext cx="5743837" cy="3005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6000" dirty="0"/>
              <a:t>Ability to share a Business Card between phones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15739D-98D4-4822-8928-F7B9120BF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5" y="-4764"/>
            <a:ext cx="3876675" cy="6891869"/>
          </a:xfrm>
        </p:spPr>
      </p:pic>
    </p:spTree>
    <p:extLst>
      <p:ext uri="{BB962C8B-B14F-4D97-AF65-F5344CB8AC3E}">
        <p14:creationId xmlns:p14="http://schemas.microsoft.com/office/powerpoint/2010/main" val="70214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16ECA8-CFCD-4398-8370-211FD988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078120"/>
            <a:ext cx="4429387" cy="1898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800" dirty="0"/>
              <a:t>Ability to View Business Cards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F450B-A087-4E34-88E2-3AEC3845F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64" y="575902"/>
            <a:ext cx="3209735" cy="57061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AD720C-4456-4C33-9078-4CCF58744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76" y="575902"/>
            <a:ext cx="3209735" cy="57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7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BD5F-5827-413D-8CD3-1ACE5E84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71979"/>
          </a:xfrm>
        </p:spPr>
        <p:txBody>
          <a:bodyPr/>
          <a:lstStyle/>
          <a:p>
            <a:r>
              <a:rPr lang="en-ZA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7AF0-20CC-45F5-BFE0-4952801F3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8183" y="2294138"/>
            <a:ext cx="4895055" cy="7131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3200" dirty="0"/>
              <a:t>Unit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C1687-A9AF-4392-B17C-9A2FAC0F8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3667" y="2351842"/>
            <a:ext cx="4895056" cy="597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3200" dirty="0"/>
              <a:t>Integration Testing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336900-A004-4671-B471-CA55CB60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311" y="3056138"/>
            <a:ext cx="3753998" cy="1034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06660E-412B-4775-9B04-048292791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2949605"/>
            <a:ext cx="3614664" cy="1131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490BE-7AE6-42A5-9B73-EB8066F6390D}"/>
              </a:ext>
            </a:extLst>
          </p:cNvPr>
          <p:cNvSpPr txBox="1"/>
          <p:nvPr/>
        </p:nvSpPr>
        <p:spPr>
          <a:xfrm>
            <a:off x="1660124" y="4341180"/>
            <a:ext cx="387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Open Source Testing framework for 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00452-30FC-4CCE-ADB3-EE741E39A9F0}"/>
              </a:ext>
            </a:extLst>
          </p:cNvPr>
          <p:cNvSpPr txBox="1"/>
          <p:nvPr/>
        </p:nvSpPr>
        <p:spPr>
          <a:xfrm>
            <a:off x="6953693" y="4267757"/>
            <a:ext cx="466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hosted, distributed continuous integration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Used to build and test software projects hosted on GitHub</a:t>
            </a:r>
          </a:p>
        </p:txBody>
      </p:sp>
    </p:spTree>
    <p:extLst>
      <p:ext uri="{BB962C8B-B14F-4D97-AF65-F5344CB8AC3E}">
        <p14:creationId xmlns:p14="http://schemas.microsoft.com/office/powerpoint/2010/main" val="246367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271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Smart NFC Card Application </vt:lpstr>
      <vt:lpstr>Meet The Team</vt:lpstr>
      <vt:lpstr>Project Description</vt:lpstr>
      <vt:lpstr>Domain Model</vt:lpstr>
      <vt:lpstr>Use Cases and Demo</vt:lpstr>
      <vt:lpstr>Ability to create a Business card  </vt:lpstr>
      <vt:lpstr>Ability to share a Business Card between phones  </vt:lpstr>
      <vt:lpstr>Ability to View Business Cards  </vt:lpstr>
      <vt:lpstr>Automated Testing</vt:lpstr>
      <vt:lpstr>PowerPoint Presentation</vt:lpstr>
      <vt:lpstr>PowerPoint Presentation</vt:lpstr>
      <vt:lpstr>Thank You,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NFC Card Application </dc:title>
  <dc:creator>Duncan Vodden</dc:creator>
  <cp:lastModifiedBy>Duncan Vodden</cp:lastModifiedBy>
  <cp:revision>10</cp:revision>
  <dcterms:created xsi:type="dcterms:W3CDTF">2019-04-29T13:18:49Z</dcterms:created>
  <dcterms:modified xsi:type="dcterms:W3CDTF">2019-05-02T20:04:02Z</dcterms:modified>
</cp:coreProperties>
</file>