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9" r:id="rId5"/>
    <p:sldId id="267" r:id="rId6"/>
    <p:sldId id="260" r:id="rId7"/>
    <p:sldId id="266" r:id="rId8"/>
    <p:sldId id="270" r:id="rId9"/>
    <p:sldId id="265" r:id="rId10"/>
    <p:sldId id="272" r:id="rId11"/>
    <p:sldId id="26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899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059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9933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395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491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1841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2898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9818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235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12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170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9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274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377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602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62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297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3956B-5739-49C5-912A-98DD6BF2610A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180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vermesongs.com/2013/04/cover-me-qa-whats-your-favorite-cover-song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11447/-by-morlok-21144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314C-4DE8-42AB-BCD2-D022B5E89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914" y="994299"/>
            <a:ext cx="8791575" cy="3986073"/>
          </a:xfrm>
        </p:spPr>
        <p:txBody>
          <a:bodyPr>
            <a:normAutofit/>
          </a:bodyPr>
          <a:lstStyle/>
          <a:p>
            <a:pPr algn="ctr"/>
            <a:r>
              <a:rPr lang="en-ZA" dirty="0"/>
              <a:t>Supreme </a:t>
            </a:r>
            <a:r>
              <a:rPr lang="en-ZA" dirty="0" err="1"/>
              <a:t>internect</a:t>
            </a:r>
            <a:r>
              <a:rPr lang="en-ZA" dirty="0"/>
              <a:t> demo 4</a:t>
            </a:r>
            <a:br>
              <a:rPr lang="en-ZA" dirty="0"/>
            </a:br>
            <a:br>
              <a:rPr lang="en-ZA" dirty="0"/>
            </a:br>
            <a:r>
              <a:rPr lang="en-ZA" dirty="0"/>
              <a:t>23/08/2019</a:t>
            </a:r>
            <a:br>
              <a:rPr lang="en-ZA" dirty="0"/>
            </a:br>
            <a:br>
              <a:rPr lang="en-ZA" dirty="0"/>
            </a:br>
            <a:r>
              <a:rPr lang="en-ZA" dirty="0"/>
              <a:t>taxi boss</a:t>
            </a:r>
          </a:p>
        </p:txBody>
      </p:sp>
    </p:spTree>
    <p:extLst>
      <p:ext uri="{BB962C8B-B14F-4D97-AF65-F5344CB8AC3E}">
        <p14:creationId xmlns:p14="http://schemas.microsoft.com/office/powerpoint/2010/main" val="551370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hatsApp Video 2019-08-23 at 14.58.22">
            <a:hlinkClick r:id="" action="ppaction://media"/>
            <a:extLst>
              <a:ext uri="{FF2B5EF4-FFF2-40B4-BE49-F238E27FC236}">
                <a16:creationId xmlns:a16="http://schemas.microsoft.com/office/drawing/2014/main" id="{6E0D5F02-0EFD-4B8F-B4B6-F3EB91F0801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1282" y="42021"/>
            <a:ext cx="3045040" cy="6608447"/>
          </a:xfrm>
        </p:spPr>
      </p:pic>
    </p:spTree>
    <p:extLst>
      <p:ext uri="{BB962C8B-B14F-4D97-AF65-F5344CB8AC3E}">
        <p14:creationId xmlns:p14="http://schemas.microsoft.com/office/powerpoint/2010/main" val="75606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58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5144-C3E5-4420-B97B-4E14FB21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333" y="1647218"/>
            <a:ext cx="9905998" cy="1478570"/>
          </a:xfrm>
        </p:spPr>
        <p:txBody>
          <a:bodyPr/>
          <a:lstStyle/>
          <a:p>
            <a:r>
              <a:rPr lang="en-ZA" dirty="0"/>
              <a:t>Any 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904CD-5BEC-40C3-9C3F-5837565E3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77540" y="3343593"/>
            <a:ext cx="5334000" cy="2238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9FEC24-351B-41B3-A117-0F5D77A188BB}"/>
              </a:ext>
            </a:extLst>
          </p:cNvPr>
          <p:cNvSpPr txBox="1"/>
          <p:nvPr/>
        </p:nvSpPr>
        <p:spPr>
          <a:xfrm>
            <a:off x="3177540" y="5581968"/>
            <a:ext cx="533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3" tooltip="http://www.covermesongs.com/2013/04/cover-me-qa-whats-your-favorite-cover-song.html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4" tooltip="https://creativecommons.org/licenses/by-nc-nd/3.0/"/>
              </a:rPr>
              <a:t>CC BY-NC-ND</a:t>
            </a:r>
            <a:endParaRPr lang="en-ZA" sz="900"/>
          </a:p>
        </p:txBody>
      </p:sp>
    </p:spTree>
    <p:extLst>
      <p:ext uri="{BB962C8B-B14F-4D97-AF65-F5344CB8AC3E}">
        <p14:creationId xmlns:p14="http://schemas.microsoft.com/office/powerpoint/2010/main" val="337116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2D88-CB95-4F0D-B86F-131D4B38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593" y="2689715"/>
            <a:ext cx="9905998" cy="1478570"/>
          </a:xfrm>
        </p:spPr>
        <p:txBody>
          <a:bodyPr/>
          <a:lstStyle/>
          <a:p>
            <a:r>
              <a:rPr lang="en-ZA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5712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0724-3C1A-48F5-A7FA-D8F2D6D8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BD2-7C09-4C20-8C6A-B1EAE3973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Waldo van der Merwe (Team leader, USSD, Driver App)</a:t>
            </a:r>
          </a:p>
          <a:p>
            <a:r>
              <a:rPr lang="en-ZA" dirty="0"/>
              <a:t>Joan </a:t>
            </a:r>
            <a:r>
              <a:rPr lang="en-ZA" dirty="0" err="1"/>
              <a:t>Mwaniki</a:t>
            </a:r>
            <a:r>
              <a:rPr lang="en-ZA" dirty="0"/>
              <a:t> (Super user, Coding Standards)</a:t>
            </a:r>
          </a:p>
          <a:p>
            <a:r>
              <a:rPr lang="en-ZA" dirty="0"/>
              <a:t>Brian </a:t>
            </a:r>
            <a:r>
              <a:rPr lang="en-ZA" dirty="0" err="1"/>
              <a:t>Ndungu</a:t>
            </a:r>
            <a:r>
              <a:rPr lang="en-ZA" dirty="0"/>
              <a:t> (Monitor view, User Manual)</a:t>
            </a:r>
          </a:p>
          <a:p>
            <a:r>
              <a:rPr lang="en-ZA" dirty="0"/>
              <a:t>Dewald van Hoven (Backend, Testing Policy, Integration)</a:t>
            </a:r>
          </a:p>
        </p:txBody>
      </p:sp>
    </p:spTree>
    <p:extLst>
      <p:ext uri="{BB962C8B-B14F-4D97-AF65-F5344CB8AC3E}">
        <p14:creationId xmlns:p14="http://schemas.microsoft.com/office/powerpoint/2010/main" val="1953718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2A34-EF06-4D30-80D3-118DAFFF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BB7C5-E041-4548-B22F-D66FCF337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Slideshow</a:t>
            </a:r>
          </a:p>
          <a:p>
            <a:r>
              <a:rPr lang="en-ZA" dirty="0"/>
              <a:t>Live demo of system functionality</a:t>
            </a:r>
          </a:p>
          <a:p>
            <a:r>
              <a:rPr lang="en-ZA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7047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8FA8-1522-46E1-BC24-B5EA819A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8F01-CE2B-4BAD-A14F-7AE90BB99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1114"/>
            <a:ext cx="9905999" cy="4824862"/>
          </a:xfrm>
        </p:spPr>
        <p:txBody>
          <a:bodyPr>
            <a:normAutofit/>
          </a:bodyPr>
          <a:lstStyle/>
          <a:p>
            <a:r>
              <a:rPr lang="en-ZA" dirty="0"/>
              <a:t>Report a traffic violation using USSD or Web</a:t>
            </a:r>
          </a:p>
          <a:p>
            <a:r>
              <a:rPr lang="en-ZA" dirty="0"/>
              <a:t>Taxi drivers receive feedback on their phones regarding reported violations</a:t>
            </a:r>
          </a:p>
          <a:p>
            <a:r>
              <a:rPr lang="en-ZA" dirty="0"/>
              <a:t>A Taxi Boss has a management system for his/her taxi drivers where he/she can keep track of their traffic violations</a:t>
            </a:r>
          </a:p>
          <a:p>
            <a:r>
              <a:rPr lang="en-ZA" dirty="0"/>
              <a:t>The Super User can get statistics and analytics regarding broader topics regarding monitors and violations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4522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6149-98B0-4D59-8021-F696BA4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Why the system is boss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A63AA-4F14-49B8-B917-A990B4CA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Automatic detection and reporting of speeding on the taxi driver phone app</a:t>
            </a:r>
          </a:p>
          <a:p>
            <a:r>
              <a:rPr lang="en-ZA" dirty="0"/>
              <a:t>Graph data displayed in both the Super User View and the Taxi Boss View</a:t>
            </a:r>
          </a:p>
          <a:p>
            <a:r>
              <a:rPr lang="en-ZA" dirty="0"/>
              <a:t>Reports are generated and exported in PDF and Spreadsheet form in the Super User view to provide data to government and large corporations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773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DE4E02-591A-4A99-B8BC-3592682A4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08" y="19996"/>
            <a:ext cx="8979408" cy="6818008"/>
          </a:xfrm>
        </p:spPr>
      </p:pic>
    </p:spTree>
    <p:extLst>
      <p:ext uri="{BB962C8B-B14F-4D97-AF65-F5344CB8AC3E}">
        <p14:creationId xmlns:p14="http://schemas.microsoft.com/office/powerpoint/2010/main" val="42455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3EAF-5192-4134-A114-A5B6E988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6757-767E-41F0-99AE-5AD23CFC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Flutter test built in Unit Testing framework</a:t>
            </a:r>
          </a:p>
          <a:p>
            <a:r>
              <a:rPr lang="en-ZA" dirty="0"/>
              <a:t>Flutter test built in Widget Testing</a:t>
            </a:r>
          </a:p>
          <a:p>
            <a:r>
              <a:rPr lang="en-ZA" dirty="0"/>
              <a:t>Unit testing with firebase</a:t>
            </a:r>
          </a:p>
          <a:p>
            <a:r>
              <a:rPr lang="en-ZA" dirty="0"/>
              <a:t>Integration testing with Travis CI</a:t>
            </a:r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0460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ECA9-892F-418C-A4B9-F68BC9AF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9226D-4CAE-4C7D-8D52-4D0176EC6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76120"/>
            <a:ext cx="11548872" cy="6496241"/>
          </a:xfrm>
        </p:spPr>
      </p:pic>
    </p:spTree>
    <p:extLst>
      <p:ext uri="{BB962C8B-B14F-4D97-AF65-F5344CB8AC3E}">
        <p14:creationId xmlns:p14="http://schemas.microsoft.com/office/powerpoint/2010/main" val="126438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803E-34C8-4443-8752-46B156E1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is left to be implemented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B1FF9-CFB7-4C71-AF0F-7A9665ECA448}"/>
              </a:ext>
            </a:extLst>
          </p:cNvPr>
          <p:cNvSpPr txBox="1"/>
          <p:nvPr/>
        </p:nvSpPr>
        <p:spPr>
          <a:xfrm>
            <a:off x="1141413" y="2097088"/>
            <a:ext cx="99059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/>
              <a:t>Data validation for driver registration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/>
              <a:t>Add more graphs to super user website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/>
              <a:t>Add more flexibility in personalized graph generation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/>
              <a:t>Smoother running speedometer on taxi driver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77624-A685-4E47-8997-C28449E7F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23130" y="4264891"/>
            <a:ext cx="2745740" cy="27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83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5681</TotalTime>
  <Words>241</Words>
  <Application>Microsoft Office PowerPoint</Application>
  <PresentationFormat>Widescreen</PresentationFormat>
  <Paragraphs>32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Supreme internect demo 4  23/08/2019  taxi boss</vt:lpstr>
      <vt:lpstr>Team members</vt:lpstr>
      <vt:lpstr>Agenda</vt:lpstr>
      <vt:lpstr>User story</vt:lpstr>
      <vt:lpstr>Why the system is boss</vt:lpstr>
      <vt:lpstr>PowerPoint Presentation</vt:lpstr>
      <vt:lpstr>testing</vt:lpstr>
      <vt:lpstr>PowerPoint Presentation</vt:lpstr>
      <vt:lpstr>What is left to be implemented</vt:lpstr>
      <vt:lpstr>PowerPoint Presentation</vt:lpstr>
      <vt:lpstr>Any questions?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Supreme internect demo 1 03/05/2019 taxi boss</dc:title>
  <dc:creator>Dewald van Hoven</dc:creator>
  <cp:lastModifiedBy>Dewald van Hoven</cp:lastModifiedBy>
  <cp:revision>17</cp:revision>
  <dcterms:created xsi:type="dcterms:W3CDTF">2019-05-03T12:42:25Z</dcterms:created>
  <dcterms:modified xsi:type="dcterms:W3CDTF">2019-08-23T13:00:30Z</dcterms:modified>
</cp:coreProperties>
</file>