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65" r:id="rId9"/>
    <p:sldId id="26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89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059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9933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39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491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184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289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9818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235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12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170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9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274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37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602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62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297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956B-5739-49C5-912A-98DD6BF2610A}" type="datetimeFigureOut">
              <a:rPr lang="en-ZA" smtClean="0"/>
              <a:t>2019/05/24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9831-3B79-4B75-A26E-2DE5D6A2009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180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314C-4DE8-42AB-BCD2-D022B5E89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Supreme </a:t>
            </a:r>
            <a:r>
              <a:rPr lang="en-ZA" dirty="0" err="1"/>
              <a:t>internect</a:t>
            </a:r>
            <a:r>
              <a:rPr lang="en-ZA" dirty="0"/>
              <a:t> demo2</a:t>
            </a:r>
            <a:br>
              <a:rPr lang="en-ZA" dirty="0"/>
            </a:br>
            <a:r>
              <a:rPr lang="en-ZA" dirty="0"/>
              <a:t>24/05/2019</a:t>
            </a:r>
            <a:br>
              <a:rPr lang="en-ZA" dirty="0"/>
            </a:br>
            <a:r>
              <a:rPr lang="en-ZA" dirty="0"/>
              <a:t>taxi boss</a:t>
            </a:r>
          </a:p>
        </p:txBody>
      </p:sp>
    </p:spTree>
    <p:extLst>
      <p:ext uri="{BB962C8B-B14F-4D97-AF65-F5344CB8AC3E}">
        <p14:creationId xmlns:p14="http://schemas.microsoft.com/office/powerpoint/2010/main" val="5513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2D88-CB95-4F0D-B86F-131D4B38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5712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0724-3C1A-48F5-A7FA-D8F2D6D8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BD2-7C09-4C20-8C6A-B1EAE397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Waldo van der Merwe (Team leader)</a:t>
            </a:r>
          </a:p>
          <a:p>
            <a:r>
              <a:rPr lang="en-ZA" dirty="0"/>
              <a:t>Joan </a:t>
            </a:r>
            <a:r>
              <a:rPr lang="en-ZA" dirty="0" err="1"/>
              <a:t>Mwaniki</a:t>
            </a:r>
            <a:r>
              <a:rPr lang="en-ZA" dirty="0"/>
              <a:t> (Main UI designer)</a:t>
            </a:r>
          </a:p>
          <a:p>
            <a:r>
              <a:rPr lang="en-ZA" dirty="0"/>
              <a:t>Brian </a:t>
            </a:r>
            <a:r>
              <a:rPr lang="en-ZA" dirty="0" err="1"/>
              <a:t>Ndungu</a:t>
            </a:r>
            <a:r>
              <a:rPr lang="en-ZA" dirty="0"/>
              <a:t> (Integration leader)</a:t>
            </a:r>
          </a:p>
          <a:p>
            <a:r>
              <a:rPr lang="en-ZA" dirty="0"/>
              <a:t>Duncan Smallwood (Database expert)</a:t>
            </a:r>
          </a:p>
          <a:p>
            <a:r>
              <a:rPr lang="en-ZA" dirty="0"/>
              <a:t>Dewald van Hoven (Scrum master)</a:t>
            </a:r>
          </a:p>
        </p:txBody>
      </p:sp>
    </p:spTree>
    <p:extLst>
      <p:ext uri="{BB962C8B-B14F-4D97-AF65-F5344CB8AC3E}">
        <p14:creationId xmlns:p14="http://schemas.microsoft.com/office/powerpoint/2010/main" val="195371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F20B-166D-4D56-BB22-BA09BAC6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CFD8-5CE1-4941-96F0-C6D8DBC9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Epi Use</a:t>
            </a:r>
          </a:p>
          <a:p>
            <a:r>
              <a:rPr lang="en-ZA" dirty="0"/>
              <a:t>Last meeting was on 16 May</a:t>
            </a:r>
          </a:p>
        </p:txBody>
      </p:sp>
    </p:spTree>
    <p:extLst>
      <p:ext uri="{BB962C8B-B14F-4D97-AF65-F5344CB8AC3E}">
        <p14:creationId xmlns:p14="http://schemas.microsoft.com/office/powerpoint/2010/main" val="316623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8FA8-1522-46E1-BC24-B5EA819A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8F01-CE2B-4BAD-A14F-7AE90BB9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Taxis’ locations with their usual routes are displayed on the client screen</a:t>
            </a:r>
          </a:p>
          <a:p>
            <a:r>
              <a:rPr lang="en-ZA" dirty="0"/>
              <a:t>Commuters can request rides at designated pickup spots</a:t>
            </a:r>
          </a:p>
          <a:p>
            <a:r>
              <a:rPr lang="en-ZA" dirty="0"/>
              <a:t>Commuters can then rate taxis based on certain criteria</a:t>
            </a:r>
          </a:p>
          <a:p>
            <a:r>
              <a:rPr lang="en-ZA" dirty="0"/>
              <a:t>Commuters can follow a certain taxi driver</a:t>
            </a:r>
          </a:p>
          <a:p>
            <a:r>
              <a:rPr lang="en-ZA" dirty="0"/>
              <a:t>The owner of the taxi can monitor the driver’s behaviour on the road this way</a:t>
            </a:r>
          </a:p>
          <a:p>
            <a:r>
              <a:rPr lang="en-ZA" dirty="0"/>
              <a:t>Machine Learning will be used to send notifications to taxi drivers regarding reckless driving</a:t>
            </a:r>
          </a:p>
        </p:txBody>
      </p:sp>
    </p:spTree>
    <p:extLst>
      <p:ext uri="{BB962C8B-B14F-4D97-AF65-F5344CB8AC3E}">
        <p14:creationId xmlns:p14="http://schemas.microsoft.com/office/powerpoint/2010/main" val="164522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6149-98B0-4D59-8021-F696BA4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E7D6A-D919-457F-B2DA-EDCB384EC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9" y="101878"/>
            <a:ext cx="8930935" cy="6476476"/>
          </a:xfrm>
        </p:spPr>
      </p:pic>
    </p:spTree>
    <p:extLst>
      <p:ext uri="{BB962C8B-B14F-4D97-AF65-F5344CB8AC3E}">
        <p14:creationId xmlns:p14="http://schemas.microsoft.com/office/powerpoint/2010/main" val="141773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B231-6E2C-4E80-BC4E-A82D3AF5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29AC-C91E-454E-B8C1-91E96268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Flutter UI Framework</a:t>
            </a:r>
          </a:p>
          <a:p>
            <a:r>
              <a:rPr lang="en-ZA" dirty="0"/>
              <a:t>Firebase Cloud </a:t>
            </a:r>
            <a:r>
              <a:rPr lang="en-ZA" dirty="0" err="1"/>
              <a:t>Firestore</a:t>
            </a:r>
            <a:r>
              <a:rPr lang="en-ZA" dirty="0"/>
              <a:t> for storing all data</a:t>
            </a:r>
          </a:p>
          <a:p>
            <a:r>
              <a:rPr lang="en-ZA" dirty="0"/>
              <a:t>Google Maps integration</a:t>
            </a:r>
          </a:p>
          <a:p>
            <a:r>
              <a:rPr lang="en-ZA" dirty="0"/>
              <a:t>Travis CI for continuous integration</a:t>
            </a:r>
          </a:p>
          <a:p>
            <a:r>
              <a:rPr lang="en-ZA" dirty="0"/>
              <a:t>Firebase Hosting</a:t>
            </a:r>
          </a:p>
          <a:p>
            <a:r>
              <a:rPr lang="en-ZA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42455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3EAF-5192-4134-A114-A5B6E98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6757-767E-41F0-99AE-5AD23CFC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Flutter test built in Unit Testing framework</a:t>
            </a:r>
          </a:p>
          <a:p>
            <a:r>
              <a:rPr lang="en-ZA" dirty="0"/>
              <a:t>Flutter test built in Widget Testing</a:t>
            </a:r>
          </a:p>
          <a:p>
            <a:r>
              <a:rPr lang="en-ZA" dirty="0"/>
              <a:t>Integration test with flutter driver</a:t>
            </a:r>
          </a:p>
          <a:p>
            <a:r>
              <a:rPr lang="en-ZA" dirty="0"/>
              <a:t>Mocha and Chai for Angular Unit testing</a:t>
            </a:r>
          </a:p>
        </p:txBody>
      </p:sp>
    </p:spTree>
    <p:extLst>
      <p:ext uri="{BB962C8B-B14F-4D97-AF65-F5344CB8AC3E}">
        <p14:creationId xmlns:p14="http://schemas.microsoft.com/office/powerpoint/2010/main" val="200460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803E-34C8-4443-8752-46B156E1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388838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5144-C3E5-4420-B97B-4E14FB21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3371169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5538</TotalTime>
  <Words>172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Supreme internect demo2 24/05/2019 taxi boss</vt:lpstr>
      <vt:lpstr>Team members</vt:lpstr>
      <vt:lpstr>client</vt:lpstr>
      <vt:lpstr>Project overview</vt:lpstr>
      <vt:lpstr>System architecture</vt:lpstr>
      <vt:lpstr>Technologies used</vt:lpstr>
      <vt:lpstr>testing</vt:lpstr>
      <vt:lpstr>Coding standards</vt:lpstr>
      <vt:lpstr>ci</vt:lpstr>
      <vt:lpstr>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Supreme internect demo 1 03/05/2019 taxi boss</dc:title>
  <dc:creator>Dewald van Hoven</dc:creator>
  <cp:lastModifiedBy>Dewald van Hoven</cp:lastModifiedBy>
  <cp:revision>8</cp:revision>
  <dcterms:created xsi:type="dcterms:W3CDTF">2019-05-03T12:42:25Z</dcterms:created>
  <dcterms:modified xsi:type="dcterms:W3CDTF">2019-05-24T09:47:59Z</dcterms:modified>
</cp:coreProperties>
</file>