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6" r:id="rId23"/>
    <p:sldId id="278" r:id="rId24"/>
    <p:sldId id="279" r:id="rId25"/>
    <p:sldId id="280" r:id="rId26"/>
    <p:sldId id="281" r:id="rId27"/>
    <p:sldId id="282" r:id="rId28"/>
    <p:sldId id="283" r:id="rId29"/>
    <p:sldId id="284" r:id="rId30"/>
    <p:sldId id="285" r:id="rId31"/>
  </p:sldIdLst>
  <p:sldSz cx="9144000" cy="5143500" type="screen16x9"/>
  <p:notesSz cx="9144000" cy="6858000"/>
  <p:embeddedFontLst>
    <p:embeddedFont>
      <p:font typeface="Calibri" panose="020F0502020204030204" pitchFamily="34" charset="0"/>
      <p:regular r:id="rId33"/>
      <p:bold r:id="rId34"/>
      <p:italic r:id="rId35"/>
      <p:boldItalic r:id="rId36"/>
    </p:embeddedFont>
    <p:embeddedFont>
      <p:font typeface="Helvetica Neue"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1" roundtripDataSignature="AMtx7midxLFrjXg1HhSPE4Td5/B0W6PBW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573692-9C3A-9B47-4A98-4F996850AE54}" v="120" dt="2023-11-07T14:45:48.847"/>
    <p1510:client id="{F720F17E-6C9D-7A8E-2768-921D2FC01E0B}" v="54" dt="2022-11-10T14:45:17.1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microsoft.com/office/2015/10/relationships/revisionInfo" Target="revisionInfo.xml"/><Relationship Id="rId20" Type="http://schemas.openxmlformats.org/officeDocument/2006/relationships/slide" Target="slides/slide19.xml"/><Relationship Id="rId41"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4091"/>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79484" y="0"/>
            <a:ext cx="3962400" cy="344091"/>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514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910"/>
            <a:ext cx="3962400" cy="34409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10: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7" name="Google Shape;467;p10: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Hammer home point about there not being a “real-time ordering” between invocation times</a:t>
            </a:r>
            <a:endParaRPr/>
          </a:p>
        </p:txBody>
      </p:sp>
      <p:sp>
        <p:nvSpPr>
          <p:cNvPr id="468" name="Google Shape;468;p10: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11: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4" name="Google Shape;474;p11: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5" name="Google Shape;475;p11: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12: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0" name="Google Shape;500;p12: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1" name="Google Shape;501;p12: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13: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5" name="Google Shape;535;p13: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6" name="Google Shape;536;p13: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14: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8" name="Google Shape;578;p14: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9" name="Google Shape;579;p14: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p15: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6" name="Google Shape;636;p15: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7" name="Google Shape;637;p15: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16: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7" name="Google Shape;707;p16: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8" name="Google Shape;708;p16: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p17: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1" name="Google Shape;791;p17: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2" name="Google Shape;792;p17: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p18: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6" name="Google Shape;886;p18: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7" name="Google Shape;887;p18: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p19: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3" name="Google Shape;963;p19: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4" name="Google Shape;964;p19: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indent="0"/>
            <a:r>
              <a:rPr lang="en-US" dirty="0"/>
              <a:t>You might remember from way back in the beginning of the semester, we said that one of the reasons we build systems is to abstract away complexity</a:t>
            </a:r>
            <a:endParaRPr dirty="0"/>
          </a:p>
        </p:txBody>
      </p:sp>
      <p:sp>
        <p:nvSpPr>
          <p:cNvPr id="93" name="Google Shape;93;p2: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p20: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7" name="Google Shape;1037;p20: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8" name="Google Shape;1038;p20: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p21: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2" name="Google Shape;1112;p21: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3" name="Google Shape;1113;p21: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10: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7" name="Google Shape;467;p10: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Hammer home point about there not being a “real-time ordering” between invocation times</a:t>
            </a:r>
            <a:endParaRPr/>
          </a:p>
        </p:txBody>
      </p:sp>
      <p:sp>
        <p:nvSpPr>
          <p:cNvPr id="468" name="Google Shape;468;p10: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6626751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p23: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7" name="Google Shape;1147;p23: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8" name="Google Shape;1148;p23: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2"/>
        <p:cNvGrpSpPr/>
        <p:nvPr/>
      </p:nvGrpSpPr>
      <p:grpSpPr>
        <a:xfrm>
          <a:off x="0" y="0"/>
          <a:ext cx="0" cy="0"/>
          <a:chOff x="0" y="0"/>
          <a:chExt cx="0" cy="0"/>
        </a:xfrm>
      </p:grpSpPr>
      <p:sp>
        <p:nvSpPr>
          <p:cNvPr id="1153" name="Google Shape;1153;p24: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4" name="Google Shape;1154;p24: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5"/>
        <p:cNvGrpSpPr/>
        <p:nvPr/>
      </p:nvGrpSpPr>
      <p:grpSpPr>
        <a:xfrm>
          <a:off x="0" y="0"/>
          <a:ext cx="0" cy="0"/>
          <a:chOff x="0" y="0"/>
          <a:chExt cx="0" cy="0"/>
        </a:xfrm>
      </p:grpSpPr>
      <p:sp>
        <p:nvSpPr>
          <p:cNvPr id="1166" name="Google Shape;1166;p26: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7" name="Google Shape;1167;p26: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2"/>
        <p:cNvGrpSpPr/>
        <p:nvPr/>
      </p:nvGrpSpPr>
      <p:grpSpPr>
        <a:xfrm>
          <a:off x="0" y="0"/>
          <a:ext cx="0" cy="0"/>
          <a:chOff x="0" y="0"/>
          <a:chExt cx="0" cy="0"/>
        </a:xfrm>
      </p:grpSpPr>
      <p:sp>
        <p:nvSpPr>
          <p:cNvPr id="1173" name="Google Shape;1173;p27: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4" name="Google Shape;1174;p27: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0"/>
        <p:cNvGrpSpPr/>
        <p:nvPr/>
      </p:nvGrpSpPr>
      <p:grpSpPr>
        <a:xfrm>
          <a:off x="0" y="0"/>
          <a:ext cx="0" cy="0"/>
          <a:chOff x="0" y="0"/>
          <a:chExt cx="0" cy="0"/>
        </a:xfrm>
      </p:grpSpPr>
      <p:sp>
        <p:nvSpPr>
          <p:cNvPr id="1211" name="Google Shape;1211;p29: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2" name="Google Shape;1212;p29: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30: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8" name="Google Shape;1218;p30: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p31: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1" name="Google Shape;1231;p31: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indent="0"/>
            <a:r>
              <a:rPr lang="en-US" dirty="0"/>
              <a:t>Distributed systems are extremely complex...</a:t>
            </a:r>
          </a:p>
          <a:p>
            <a:pPr marL="0" indent="0"/>
            <a:endParaRPr lang="en-US" dirty="0"/>
          </a:p>
          <a:p>
            <a:pPr marL="0" indent="0"/>
            <a:r>
              <a:rPr lang="en-US" dirty="0"/>
              <a:t>For example, a distributed storage system is sharded across many machines in a datacenter..</a:t>
            </a:r>
          </a:p>
          <a:p>
            <a:pPr marL="0" indent="0"/>
            <a:endParaRPr lang="en-US" dirty="0"/>
          </a:p>
          <a:p>
            <a:pPr marL="0" indent="0"/>
            <a:r>
              <a:rPr lang="en-US" dirty="0"/>
              <a:t>Each shard replicated across geographically distributed datacenters...</a:t>
            </a:r>
          </a:p>
          <a:p>
            <a:pPr marL="0" indent="0"/>
            <a:endParaRPr lang="en-US" dirty="0"/>
          </a:p>
          <a:p>
            <a:pPr marL="0" indent="0"/>
            <a:r>
              <a:rPr lang="en-US" dirty="0"/>
              <a:t>And at each datacenter, the system is accessed concurrently by many clients</a:t>
            </a:r>
          </a:p>
        </p:txBody>
      </p:sp>
      <p:sp>
        <p:nvSpPr>
          <p:cNvPr id="99" name="Google Shape;99;p3: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p32: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7" name="Google Shape;1237;p32: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4: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indent="0"/>
            <a:r>
              <a:rPr lang="en-US" dirty="0"/>
              <a:t>Making this work involves tons of communication between clients, shards, and replicas.</a:t>
            </a:r>
          </a:p>
          <a:p>
            <a:pPr marL="0" indent="0"/>
            <a:endParaRPr lang="en-US" dirty="0"/>
          </a:p>
          <a:p>
            <a:pPr marL="0" indent="0"/>
            <a:r>
              <a:rPr lang="en-US" dirty="0"/>
              <a:t>Moreover, the Internet is a dark place, so shards or replicas may have different access latencies.</a:t>
            </a:r>
          </a:p>
          <a:p>
            <a:pPr marL="0" indent="0"/>
            <a:endParaRPr lang="en-US" dirty="0"/>
          </a:p>
          <a:p>
            <a:pPr marL="0" indent="0"/>
            <a:r>
              <a:rPr lang="en-US" dirty="0"/>
              <a:t>A particular shard, or an entire datacenter may fail or be inaccessible. Worse, it may be accessible to some, but not other clients.</a:t>
            </a:r>
          </a:p>
          <a:p>
            <a:pPr marL="0" indent="0"/>
            <a:endParaRPr lang="en-US" dirty="0"/>
          </a:p>
          <a:p>
            <a:pPr marL="0" indent="0"/>
            <a:r>
              <a:rPr lang="en-US" dirty="0"/>
              <a:t>This can be too complicated, or even too expensive, for applications, that just want to read and write data, to handle on their own.</a:t>
            </a:r>
          </a:p>
        </p:txBody>
      </p:sp>
      <p:sp>
        <p:nvSpPr>
          <p:cNvPr id="151" name="Google Shape;151;p4: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5: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indent="0"/>
            <a:r>
              <a:rPr lang="en-US" dirty="0"/>
              <a:t>"Weaker" consistency models abstract little or none of the complexity. "Stronger" models abstract more, sometimes almost all of the complexity.</a:t>
            </a:r>
          </a:p>
          <a:p>
            <a:pPr marL="0" indent="0"/>
            <a:endParaRPr lang="en-US" dirty="0"/>
          </a:p>
          <a:p>
            <a:pPr marL="0" indent="0"/>
            <a:r>
              <a:rPr lang="en-US" dirty="0"/>
              <a:t>Sounds great, but what exactly *is* a consistency model?</a:t>
            </a:r>
          </a:p>
        </p:txBody>
      </p:sp>
      <p:sp>
        <p:nvSpPr>
          <p:cNvPr id="291" name="Google Shape;291;p5: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6: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3" name="Google Shape;433;p6: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7: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p7: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8: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indent="0"/>
            <a:r>
              <a:rPr lang="en-US" dirty="0"/>
              <a:t>So given, there's a game we can sort of play: what's the weakest consistency model that's still reasonable for an application. The weaker we go, the better our system (and thus application) is likely to perform. But too weak and we'll be in a world of hurt.</a:t>
            </a:r>
          </a:p>
        </p:txBody>
      </p:sp>
      <p:sp>
        <p:nvSpPr>
          <p:cNvPr id="448" name="Google Shape;448;p8: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9: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indent="0"/>
            <a:r>
              <a:rPr lang="en-US"/>
              <a:t>There are *lots* of consistency models---in fact, each system *in practice* has a set of consistency guarantees that are specific to its implementation, and researchers are constantly defining more models formally to either describe what real systems are actually doing, or to squeeze better performance or availability out of stronger guarantees, or vice versa.</a:t>
            </a:r>
          </a:p>
          <a:p>
            <a:pPr marL="0" indent="0"/>
            <a:endParaRPr lang="en-US" dirty="0"/>
          </a:p>
          <a:p>
            <a:pPr marL="0" indent="0"/>
            <a:r>
              <a:rPr lang="en-US" dirty="0"/>
              <a:t>Today we'll talk through three models that sort of represent the strongest possible consistency, the weakest possible consistency, and something in the middle.</a:t>
            </a:r>
          </a:p>
        </p:txBody>
      </p:sp>
      <p:sp>
        <p:nvSpPr>
          <p:cNvPr id="454" name="Google Shape;454;p9: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4"/>
          <p:cNvSpPr txBox="1">
            <a:spLocks noGrp="1"/>
          </p:cNvSpPr>
          <p:nvPr>
            <p:ph type="ctrTitle"/>
          </p:nvPr>
        </p:nvSpPr>
        <p:spPr>
          <a:xfrm>
            <a:off x="685800" y="841772"/>
            <a:ext cx="77724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Helvetica Neue"/>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4"/>
          <p:cNvSpPr txBox="1">
            <a:spLocks noGrp="1"/>
          </p:cNvSpPr>
          <p:nvPr>
            <p:ph type="subTitle" idx="1"/>
          </p:nvPr>
        </p:nvSpPr>
        <p:spPr>
          <a:xfrm>
            <a:off x="1143000" y="2701529"/>
            <a:ext cx="6858000" cy="12417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4"/>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4"/>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4"/>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43"/>
          <p:cNvSpPr txBox="1">
            <a:spLocks noGrp="1"/>
          </p:cNvSpPr>
          <p:nvPr>
            <p:ph type="title"/>
          </p:nvPr>
        </p:nvSpPr>
        <p:spPr>
          <a:xfrm>
            <a:off x="275967" y="0"/>
            <a:ext cx="8592000" cy="994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3"/>
          <p:cNvSpPr txBox="1">
            <a:spLocks noGrp="1"/>
          </p:cNvSpPr>
          <p:nvPr>
            <p:ph type="body" idx="1"/>
          </p:nvPr>
        </p:nvSpPr>
        <p:spPr>
          <a:xfrm rot="5400000">
            <a:off x="2824138" y="-1423642"/>
            <a:ext cx="3520500" cy="85920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3"/>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3"/>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3"/>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44"/>
          <p:cNvSpPr txBox="1">
            <a:spLocks noGrp="1"/>
          </p:cNvSpPr>
          <p:nvPr>
            <p:ph type="title"/>
          </p:nvPr>
        </p:nvSpPr>
        <p:spPr>
          <a:xfrm rot="5400000">
            <a:off x="5350050" y="1467544"/>
            <a:ext cx="4359000" cy="19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4"/>
          <p:cNvSpPr txBox="1">
            <a:spLocks noGrp="1"/>
          </p:cNvSpPr>
          <p:nvPr>
            <p:ph type="body" idx="1"/>
          </p:nvPr>
        </p:nvSpPr>
        <p:spPr>
          <a:xfrm rot="5400000">
            <a:off x="1349475" y="-447056"/>
            <a:ext cx="4359000" cy="58008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4"/>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4"/>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4"/>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5"/>
          <p:cNvSpPr txBox="1">
            <a:spLocks noGrp="1"/>
          </p:cNvSpPr>
          <p:nvPr>
            <p:ph type="title"/>
          </p:nvPr>
        </p:nvSpPr>
        <p:spPr>
          <a:xfrm>
            <a:off x="275967" y="0"/>
            <a:ext cx="8592000" cy="994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5"/>
          <p:cNvSpPr txBox="1">
            <a:spLocks noGrp="1"/>
          </p:cNvSpPr>
          <p:nvPr>
            <p:ph type="body" idx="1"/>
          </p:nvPr>
        </p:nvSpPr>
        <p:spPr>
          <a:xfrm>
            <a:off x="288324" y="1112108"/>
            <a:ext cx="8592000" cy="35205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5"/>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5"/>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5"/>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6"/>
          <p:cNvSpPr txBox="1">
            <a:spLocks noGrp="1"/>
          </p:cNvSpPr>
          <p:nvPr>
            <p:ph type="title"/>
          </p:nvPr>
        </p:nvSpPr>
        <p:spPr>
          <a:xfrm>
            <a:off x="623888" y="1282304"/>
            <a:ext cx="7886700" cy="2139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Helvetica Neue"/>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6"/>
          <p:cNvSpPr txBox="1">
            <a:spLocks noGrp="1"/>
          </p:cNvSpPr>
          <p:nvPr>
            <p:ph type="body" idx="1"/>
          </p:nvPr>
        </p:nvSpPr>
        <p:spPr>
          <a:xfrm>
            <a:off x="623888" y="3442098"/>
            <a:ext cx="7886700" cy="1125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36"/>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6"/>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6"/>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7"/>
          <p:cNvSpPr txBox="1">
            <a:spLocks noGrp="1"/>
          </p:cNvSpPr>
          <p:nvPr>
            <p:ph type="title"/>
          </p:nvPr>
        </p:nvSpPr>
        <p:spPr>
          <a:xfrm>
            <a:off x="275967" y="0"/>
            <a:ext cx="8592000" cy="994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7"/>
          <p:cNvSpPr txBox="1">
            <a:spLocks noGrp="1"/>
          </p:cNvSpPr>
          <p:nvPr>
            <p:ph type="body" idx="1"/>
          </p:nvPr>
        </p:nvSpPr>
        <p:spPr>
          <a:xfrm>
            <a:off x="628650" y="1369219"/>
            <a:ext cx="3886200" cy="3263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7"/>
          <p:cNvSpPr txBox="1">
            <a:spLocks noGrp="1"/>
          </p:cNvSpPr>
          <p:nvPr>
            <p:ph type="body" idx="2"/>
          </p:nvPr>
        </p:nvSpPr>
        <p:spPr>
          <a:xfrm>
            <a:off x="4629150" y="1369219"/>
            <a:ext cx="3886200" cy="3263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7"/>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7"/>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7"/>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8"/>
          <p:cNvSpPr txBox="1">
            <a:spLocks noGrp="1"/>
          </p:cNvSpPr>
          <p:nvPr>
            <p:ph type="title"/>
          </p:nvPr>
        </p:nvSpPr>
        <p:spPr>
          <a:xfrm>
            <a:off x="629841" y="273844"/>
            <a:ext cx="7886700" cy="994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8"/>
          <p:cNvSpPr txBox="1">
            <a:spLocks noGrp="1"/>
          </p:cNvSpPr>
          <p:nvPr>
            <p:ph type="body" idx="1"/>
          </p:nvPr>
        </p:nvSpPr>
        <p:spPr>
          <a:xfrm>
            <a:off x="629842" y="1260872"/>
            <a:ext cx="3868200" cy="6180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8"/>
          <p:cNvSpPr txBox="1">
            <a:spLocks noGrp="1"/>
          </p:cNvSpPr>
          <p:nvPr>
            <p:ph type="body" idx="2"/>
          </p:nvPr>
        </p:nvSpPr>
        <p:spPr>
          <a:xfrm>
            <a:off x="629842" y="1878806"/>
            <a:ext cx="3868200" cy="2763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8"/>
          <p:cNvSpPr txBox="1">
            <a:spLocks noGrp="1"/>
          </p:cNvSpPr>
          <p:nvPr>
            <p:ph type="body" idx="3"/>
          </p:nvPr>
        </p:nvSpPr>
        <p:spPr>
          <a:xfrm>
            <a:off x="4629150" y="1260872"/>
            <a:ext cx="3887400" cy="6180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8"/>
          <p:cNvSpPr txBox="1">
            <a:spLocks noGrp="1"/>
          </p:cNvSpPr>
          <p:nvPr>
            <p:ph type="body" idx="4"/>
          </p:nvPr>
        </p:nvSpPr>
        <p:spPr>
          <a:xfrm>
            <a:off x="4629150" y="1878806"/>
            <a:ext cx="3887400" cy="2763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8"/>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8"/>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8"/>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9"/>
          <p:cNvSpPr txBox="1">
            <a:spLocks noGrp="1"/>
          </p:cNvSpPr>
          <p:nvPr>
            <p:ph type="title"/>
          </p:nvPr>
        </p:nvSpPr>
        <p:spPr>
          <a:xfrm>
            <a:off x="275967" y="0"/>
            <a:ext cx="8592000" cy="994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9"/>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9"/>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9"/>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40"/>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0"/>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0"/>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41"/>
          <p:cNvSpPr txBox="1">
            <a:spLocks noGrp="1"/>
          </p:cNvSpPr>
          <p:nvPr>
            <p:ph type="title"/>
          </p:nvPr>
        </p:nvSpPr>
        <p:spPr>
          <a:xfrm>
            <a:off x="629841" y="342900"/>
            <a:ext cx="2949300" cy="12003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Helvetica Neu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1"/>
          <p:cNvSpPr txBox="1">
            <a:spLocks noGrp="1"/>
          </p:cNvSpPr>
          <p:nvPr>
            <p:ph type="body" idx="1"/>
          </p:nvPr>
        </p:nvSpPr>
        <p:spPr>
          <a:xfrm>
            <a:off x="3887391" y="740570"/>
            <a:ext cx="4629300" cy="3655200"/>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41"/>
          <p:cNvSpPr txBox="1">
            <a:spLocks noGrp="1"/>
          </p:cNvSpPr>
          <p:nvPr>
            <p:ph type="body" idx="2"/>
          </p:nvPr>
        </p:nvSpPr>
        <p:spPr>
          <a:xfrm>
            <a:off x="629841" y="1543050"/>
            <a:ext cx="2949300" cy="2858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41"/>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1"/>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1"/>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42"/>
          <p:cNvSpPr txBox="1">
            <a:spLocks noGrp="1"/>
          </p:cNvSpPr>
          <p:nvPr>
            <p:ph type="title"/>
          </p:nvPr>
        </p:nvSpPr>
        <p:spPr>
          <a:xfrm>
            <a:off x="629841" y="342900"/>
            <a:ext cx="2949300" cy="12003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Helvetica Neu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2"/>
          <p:cNvSpPr>
            <a:spLocks noGrp="1"/>
          </p:cNvSpPr>
          <p:nvPr>
            <p:ph type="pic" idx="2"/>
          </p:nvPr>
        </p:nvSpPr>
        <p:spPr>
          <a:xfrm>
            <a:off x="3887391" y="740570"/>
            <a:ext cx="4629300" cy="3655200"/>
          </a:xfrm>
          <a:prstGeom prst="rect">
            <a:avLst/>
          </a:prstGeom>
          <a:noFill/>
          <a:ln>
            <a:noFill/>
          </a:ln>
        </p:spPr>
      </p:sp>
      <p:sp>
        <p:nvSpPr>
          <p:cNvPr id="68" name="Google Shape;68;p42"/>
          <p:cNvSpPr txBox="1">
            <a:spLocks noGrp="1"/>
          </p:cNvSpPr>
          <p:nvPr>
            <p:ph type="body" idx="1"/>
          </p:nvPr>
        </p:nvSpPr>
        <p:spPr>
          <a:xfrm>
            <a:off x="629841" y="1543050"/>
            <a:ext cx="2949300" cy="2858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42"/>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2"/>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2"/>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3"/>
          <p:cNvSpPr txBox="1">
            <a:spLocks noGrp="1"/>
          </p:cNvSpPr>
          <p:nvPr>
            <p:ph type="title"/>
          </p:nvPr>
        </p:nvSpPr>
        <p:spPr>
          <a:xfrm>
            <a:off x="275967" y="0"/>
            <a:ext cx="8592000" cy="9942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Helvetica Neue"/>
              <a:buNone/>
              <a:defRPr sz="4400" b="0" i="0" u="none" strike="noStrike" cap="non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3"/>
          <p:cNvSpPr txBox="1">
            <a:spLocks noGrp="1"/>
          </p:cNvSpPr>
          <p:nvPr>
            <p:ph type="body" idx="1"/>
          </p:nvPr>
        </p:nvSpPr>
        <p:spPr>
          <a:xfrm>
            <a:off x="288324" y="1112108"/>
            <a:ext cx="8592000" cy="35205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Helvetica Neue"/>
                <a:ea typeface="Helvetica Neue"/>
                <a:cs typeface="Helvetica Neue"/>
                <a:sym typeface="Helvetica Neu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Helvetica Neue"/>
                <a:ea typeface="Helvetica Neue"/>
                <a:cs typeface="Helvetica Neue"/>
                <a:sym typeface="Helvetica Neue"/>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Helvetica Neue"/>
                <a:ea typeface="Helvetica Neue"/>
                <a:cs typeface="Helvetica Neue"/>
                <a:sym typeface="Helvetica Neue"/>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Helvetica Neue"/>
                <a:ea typeface="Helvetica Neue"/>
                <a:cs typeface="Helvetica Neue"/>
                <a:sym typeface="Helvetica Neue"/>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Helvetica Neue"/>
                <a:ea typeface="Helvetica Neue"/>
                <a:cs typeface="Helvetica Neue"/>
                <a:sym typeface="Helvetica Neu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3"/>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Helvetica Neue"/>
                <a:ea typeface="Helvetica Neue"/>
                <a:cs typeface="Helvetica Neue"/>
                <a:sym typeface="Helvetica Neue"/>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3"/>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Helvetica Neue"/>
                <a:ea typeface="Helvetica Neue"/>
                <a:cs typeface="Helvetica Neue"/>
                <a:sym typeface="Helvetica Neue"/>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3"/>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Helvetica Neue"/>
                <a:ea typeface="Helvetica Neue"/>
                <a:cs typeface="Helvetica Neue"/>
                <a:sym typeface="Helvetica Neue"/>
              </a:defRPr>
            </a:lvl1pPr>
            <a:lvl2pPr marL="0" marR="0" lvl="1" indent="0" algn="r" rtl="0">
              <a:spcBef>
                <a:spcPts val="0"/>
              </a:spcBef>
              <a:buNone/>
              <a:defRPr sz="1200" b="0" i="0" u="none" strike="noStrike" cap="none">
                <a:solidFill>
                  <a:srgbClr val="888888"/>
                </a:solidFill>
                <a:latin typeface="Helvetica Neue"/>
                <a:ea typeface="Helvetica Neue"/>
                <a:cs typeface="Helvetica Neue"/>
                <a:sym typeface="Helvetica Neue"/>
              </a:defRPr>
            </a:lvl2pPr>
            <a:lvl3pPr marL="0" marR="0" lvl="2" indent="0" algn="r" rtl="0">
              <a:spcBef>
                <a:spcPts val="0"/>
              </a:spcBef>
              <a:buNone/>
              <a:defRPr sz="1200" b="0" i="0" u="none" strike="noStrike" cap="none">
                <a:solidFill>
                  <a:srgbClr val="888888"/>
                </a:solidFill>
                <a:latin typeface="Helvetica Neue"/>
                <a:ea typeface="Helvetica Neue"/>
                <a:cs typeface="Helvetica Neue"/>
                <a:sym typeface="Helvetica Neue"/>
              </a:defRPr>
            </a:lvl3pPr>
            <a:lvl4pPr marL="0" marR="0" lvl="3" indent="0" algn="r" rtl="0">
              <a:spcBef>
                <a:spcPts val="0"/>
              </a:spcBef>
              <a:buNone/>
              <a:defRPr sz="1200" b="0" i="0" u="none" strike="noStrike" cap="none">
                <a:solidFill>
                  <a:srgbClr val="888888"/>
                </a:solidFill>
                <a:latin typeface="Helvetica Neue"/>
                <a:ea typeface="Helvetica Neue"/>
                <a:cs typeface="Helvetica Neue"/>
                <a:sym typeface="Helvetica Neue"/>
              </a:defRPr>
            </a:lvl4pPr>
            <a:lvl5pPr marL="0" marR="0" lvl="4" indent="0" algn="r" rtl="0">
              <a:spcBef>
                <a:spcPts val="0"/>
              </a:spcBef>
              <a:buNone/>
              <a:defRPr sz="1200" b="0" i="0" u="none" strike="noStrike" cap="none">
                <a:solidFill>
                  <a:srgbClr val="888888"/>
                </a:solidFill>
                <a:latin typeface="Helvetica Neue"/>
                <a:ea typeface="Helvetica Neue"/>
                <a:cs typeface="Helvetica Neue"/>
                <a:sym typeface="Helvetica Neue"/>
              </a:defRPr>
            </a:lvl5pPr>
            <a:lvl6pPr marL="0" marR="0" lvl="5" indent="0" algn="r" rtl="0">
              <a:spcBef>
                <a:spcPts val="0"/>
              </a:spcBef>
              <a:buNone/>
              <a:defRPr sz="1200" b="0" i="0" u="none" strike="noStrike" cap="none">
                <a:solidFill>
                  <a:srgbClr val="888888"/>
                </a:solidFill>
                <a:latin typeface="Helvetica Neue"/>
                <a:ea typeface="Helvetica Neue"/>
                <a:cs typeface="Helvetica Neue"/>
                <a:sym typeface="Helvetica Neue"/>
              </a:defRPr>
            </a:lvl6pPr>
            <a:lvl7pPr marL="0" marR="0" lvl="6" indent="0" algn="r" rtl="0">
              <a:spcBef>
                <a:spcPts val="0"/>
              </a:spcBef>
              <a:buNone/>
              <a:defRPr sz="1200" b="0" i="0" u="none" strike="noStrike" cap="none">
                <a:solidFill>
                  <a:srgbClr val="888888"/>
                </a:solidFill>
                <a:latin typeface="Helvetica Neue"/>
                <a:ea typeface="Helvetica Neue"/>
                <a:cs typeface="Helvetica Neue"/>
                <a:sym typeface="Helvetica Neue"/>
              </a:defRPr>
            </a:lvl7pPr>
            <a:lvl8pPr marL="0" marR="0" lvl="7" indent="0" algn="r" rtl="0">
              <a:spcBef>
                <a:spcPts val="0"/>
              </a:spcBef>
              <a:buNone/>
              <a:defRPr sz="1200" b="0" i="0" u="none" strike="noStrike" cap="none">
                <a:solidFill>
                  <a:srgbClr val="888888"/>
                </a:solidFill>
                <a:latin typeface="Helvetica Neue"/>
                <a:ea typeface="Helvetica Neue"/>
                <a:cs typeface="Helvetica Neue"/>
                <a:sym typeface="Helvetica Neue"/>
              </a:defRPr>
            </a:lvl8pPr>
            <a:lvl9pPr marL="0" marR="0" lvl="8" indent="0" algn="r" rtl="0">
              <a:spcBef>
                <a:spcPts val="0"/>
              </a:spcBef>
              <a:buNone/>
              <a:defRPr sz="1200" b="0" i="0" u="none" strike="noStrike" cap="none">
                <a:solidFill>
                  <a:srgbClr val="888888"/>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jpg"/><Relationship Id="rId5" Type="http://schemas.openxmlformats.org/officeDocument/2006/relationships/image" Target="../media/image4.pn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jp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143000" y="642938"/>
            <a:ext cx="6858000" cy="13431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Helvetica Neue"/>
              <a:buNone/>
            </a:pPr>
            <a:r>
              <a:rPr lang="en-US"/>
              <a:t>Consistency</a:t>
            </a:r>
            <a:endParaRPr/>
          </a:p>
        </p:txBody>
      </p:sp>
      <p:sp>
        <p:nvSpPr>
          <p:cNvPr id="89" name="Google Shape;89;p1"/>
          <p:cNvSpPr txBox="1">
            <a:spLocks noGrp="1"/>
          </p:cNvSpPr>
          <p:nvPr>
            <p:ph type="subTitle" idx="1"/>
          </p:nvPr>
        </p:nvSpPr>
        <p:spPr>
          <a:xfrm>
            <a:off x="1143000" y="3102944"/>
            <a:ext cx="6858000" cy="931500"/>
          </a:xfrm>
          <a:prstGeom prst="rect">
            <a:avLst/>
          </a:prstGeom>
          <a:noFill/>
          <a:ln>
            <a:noFill/>
          </a:ln>
        </p:spPr>
        <p:txBody>
          <a:bodyPr spcFirstLastPara="1" wrap="square" lIns="91425" tIns="45700" rIns="91425" bIns="45700" anchor="t" anchorCtr="0">
            <a:normAutofit fontScale="92500" lnSpcReduction="20000"/>
          </a:bodyPr>
          <a:lstStyle/>
          <a:p>
            <a:pPr marL="0" lvl="0" indent="0" algn="ctr" rtl="0">
              <a:lnSpc>
                <a:spcPct val="90000"/>
              </a:lnSpc>
              <a:spcBef>
                <a:spcPts val="0"/>
              </a:spcBef>
              <a:spcAft>
                <a:spcPts val="0"/>
              </a:spcAft>
              <a:buClr>
                <a:schemeClr val="dk1"/>
              </a:buClr>
              <a:buSzPct val="100000"/>
              <a:buNone/>
            </a:pPr>
            <a:r>
              <a:rPr lang="en-US" dirty="0"/>
              <a:t>COS 316: Principles of Computer System Design</a:t>
            </a:r>
            <a:br>
              <a:rPr lang="en-US" dirty="0"/>
            </a:br>
            <a:endParaRPr/>
          </a:p>
          <a:p>
            <a:pPr marL="0" indent="0">
              <a:buSzPct val="100000"/>
            </a:pPr>
            <a:r>
              <a:rPr lang="en-US" u="sng" dirty="0"/>
              <a:t>Amit Levy</a:t>
            </a:r>
            <a:r>
              <a:rPr lang="en-US" dirty="0"/>
              <a:t> &amp; Ravi Netravali</a:t>
            </a:r>
            <a:endParaRPr dirty="0"/>
          </a:p>
        </p:txBody>
      </p:sp>
      <p:pic>
        <p:nvPicPr>
          <p:cNvPr id="90" name="Google Shape;90;p1"/>
          <p:cNvPicPr preferRelativeResize="0"/>
          <p:nvPr/>
        </p:nvPicPr>
        <p:blipFill rotWithShape="1">
          <a:blip r:embed="rId3">
            <a:alphaModFix/>
          </a:blip>
          <a:srcRect/>
          <a:stretch/>
        </p:blipFill>
        <p:spPr>
          <a:xfrm>
            <a:off x="3993624" y="1986259"/>
            <a:ext cx="867564" cy="109819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10"/>
          <p:cNvSpPr txBox="1">
            <a:spLocks noGrp="1"/>
          </p:cNvSpPr>
          <p:nvPr>
            <p:ph type="title"/>
          </p:nvPr>
        </p:nvSpPr>
        <p:spPr>
          <a:xfrm>
            <a:off x="275967" y="0"/>
            <a:ext cx="8592000" cy="9942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Helvetica Neue"/>
              <a:buNone/>
            </a:pPr>
            <a:r>
              <a:rPr lang="en-US" dirty="0"/>
              <a:t>Linearizability == </a:t>
            </a:r>
            <a:br>
              <a:rPr lang="en-US" dirty="0"/>
            </a:br>
            <a:r>
              <a:rPr lang="en-US" dirty="0"/>
              <a:t>“Appears to be a Single Processor”</a:t>
            </a:r>
            <a:endParaRPr dirty="0"/>
          </a:p>
        </p:txBody>
      </p:sp>
      <p:sp>
        <p:nvSpPr>
          <p:cNvPr id="471" name="Google Shape;471;p10"/>
          <p:cNvSpPr txBox="1">
            <a:spLocks noGrp="1"/>
          </p:cNvSpPr>
          <p:nvPr>
            <p:ph type="body" idx="1"/>
          </p:nvPr>
        </p:nvSpPr>
        <p:spPr>
          <a:xfrm>
            <a:off x="288324" y="1112108"/>
            <a:ext cx="8855700" cy="3520500"/>
          </a:xfrm>
          <a:prstGeom prst="rect">
            <a:avLst/>
          </a:prstGeom>
          <a:noFill/>
          <a:ln>
            <a:noFill/>
          </a:ln>
        </p:spPr>
        <p:txBody>
          <a:bodyPr spcFirstLastPara="1" wrap="square" lIns="91425" tIns="45700" rIns="91425" bIns="45700" anchor="t" anchorCtr="0">
            <a:normAutofit fontScale="55000" lnSpcReduction="20000"/>
          </a:bodyPr>
          <a:lstStyle/>
          <a:p>
            <a:pPr marL="228600" lvl="0" indent="-161925" algn="l" rtl="0">
              <a:lnSpc>
                <a:spcPct val="90000"/>
              </a:lnSpc>
              <a:spcBef>
                <a:spcPts val="0"/>
              </a:spcBef>
              <a:spcAft>
                <a:spcPts val="0"/>
              </a:spcAft>
              <a:buClr>
                <a:schemeClr val="dk1"/>
              </a:buClr>
              <a:buSzPct val="100000"/>
              <a:buChar char="•"/>
            </a:pPr>
            <a:r>
              <a:rPr lang="en-US" dirty="0"/>
              <a:t>External client submitting requests and getting responses from the system can’t tell this is not a single processor!</a:t>
            </a:r>
            <a:endParaRPr dirty="0"/>
          </a:p>
          <a:p>
            <a:pPr marL="228600" lvl="0" indent="-77470" algn="l" rtl="0">
              <a:lnSpc>
                <a:spcPct val="90000"/>
              </a:lnSpc>
              <a:spcBef>
                <a:spcPts val="1000"/>
              </a:spcBef>
              <a:spcAft>
                <a:spcPts val="0"/>
              </a:spcAft>
              <a:buClr>
                <a:schemeClr val="dk1"/>
              </a:buClr>
              <a:buSzPct val="100000"/>
              <a:buNone/>
            </a:pPr>
            <a:endParaRPr/>
          </a:p>
          <a:p>
            <a:pPr marL="228600" indent="-161925">
              <a:buSzPct val="100000"/>
            </a:pPr>
            <a:r>
              <a:rPr lang="en-US" dirty="0"/>
              <a:t>Consistent with some </a:t>
            </a:r>
            <a:r>
              <a:rPr lang="en-US" dirty="0">
                <a:solidFill>
                  <a:srgbClr val="FF8F00"/>
                </a:solidFill>
              </a:rPr>
              <a:t>total order</a:t>
            </a:r>
            <a:r>
              <a:rPr lang="en-US" dirty="0"/>
              <a:t> over all operations</a:t>
            </a:r>
            <a:endParaRPr/>
          </a:p>
          <a:p>
            <a:pPr marL="685800" lvl="1" indent="-171450">
              <a:buSzPct val="100000"/>
            </a:pPr>
            <a:r>
              <a:rPr lang="en-US" dirty="0"/>
              <a:t>As though all requests processed one by one in some order</a:t>
            </a:r>
          </a:p>
          <a:p>
            <a:pPr marL="685800" lvl="1" indent="-171450">
              <a:buSzPct val="100000"/>
            </a:pPr>
            <a:r>
              <a:rPr lang="en-US" dirty="0"/>
              <a:t>Such that...</a:t>
            </a:r>
          </a:p>
          <a:p>
            <a:pPr marL="228600" indent="-77470">
              <a:buSzPct val="100000"/>
              <a:buNone/>
            </a:pPr>
            <a:endParaRPr lang="en-US"/>
          </a:p>
          <a:p>
            <a:pPr marL="228600" lvl="0" indent="-161925" algn="l" rtl="0">
              <a:lnSpc>
                <a:spcPct val="90000"/>
              </a:lnSpc>
              <a:spcBef>
                <a:spcPts val="1000"/>
              </a:spcBef>
              <a:spcAft>
                <a:spcPts val="0"/>
              </a:spcAft>
              <a:buClr>
                <a:schemeClr val="dk1"/>
              </a:buClr>
              <a:buSzPct val="100000"/>
              <a:buChar char="•"/>
            </a:pPr>
            <a:r>
              <a:rPr lang="en-US" dirty="0"/>
              <a:t>Order preserves the </a:t>
            </a:r>
            <a:r>
              <a:rPr lang="en-US" dirty="0">
                <a:solidFill>
                  <a:srgbClr val="FF8F00"/>
                </a:solidFill>
              </a:rPr>
              <a:t>real-time ordering </a:t>
            </a:r>
            <a:r>
              <a:rPr lang="en-US" dirty="0"/>
              <a:t>between operations</a:t>
            </a:r>
            <a:endParaRPr dirty="0"/>
          </a:p>
          <a:p>
            <a:pPr marL="685800" lvl="1" indent="-171450" algn="l" rtl="0">
              <a:lnSpc>
                <a:spcPct val="90000"/>
              </a:lnSpc>
              <a:spcBef>
                <a:spcPts val="500"/>
              </a:spcBef>
              <a:spcAft>
                <a:spcPts val="0"/>
              </a:spcAft>
              <a:buClr>
                <a:schemeClr val="dk1"/>
              </a:buClr>
              <a:buSzPct val="100000"/>
              <a:buChar char="•"/>
            </a:pPr>
            <a:r>
              <a:rPr lang="en-US" dirty="0"/>
              <a:t>If operation A </a:t>
            </a:r>
            <a:r>
              <a:rPr lang="en-US" dirty="0">
                <a:solidFill>
                  <a:srgbClr val="FF8F00"/>
                </a:solidFill>
              </a:rPr>
              <a:t>completes</a:t>
            </a:r>
            <a:r>
              <a:rPr lang="en-US" i="1" dirty="0">
                <a:solidFill>
                  <a:srgbClr val="FF8F00"/>
                </a:solidFill>
              </a:rPr>
              <a:t> </a:t>
            </a:r>
            <a:r>
              <a:rPr lang="en-US" dirty="0"/>
              <a:t>before operation B </a:t>
            </a:r>
            <a:r>
              <a:rPr lang="en-US" dirty="0">
                <a:solidFill>
                  <a:srgbClr val="FF8F00"/>
                </a:solidFill>
              </a:rPr>
              <a:t>begins</a:t>
            </a:r>
            <a:r>
              <a:rPr lang="en-US" dirty="0"/>
              <a:t>,</a:t>
            </a:r>
            <a:br>
              <a:rPr lang="en-US" dirty="0"/>
            </a:br>
            <a:r>
              <a:rPr lang="en-US" dirty="0"/>
              <a:t>then A is ordered before B in real-time</a:t>
            </a:r>
            <a:endParaRPr dirty="0"/>
          </a:p>
          <a:p>
            <a:pPr marL="685800" lvl="1" indent="-171450" algn="l" rtl="0">
              <a:lnSpc>
                <a:spcPct val="90000"/>
              </a:lnSpc>
              <a:spcBef>
                <a:spcPts val="500"/>
              </a:spcBef>
              <a:spcAft>
                <a:spcPts val="0"/>
              </a:spcAft>
              <a:buClr>
                <a:schemeClr val="dk1"/>
              </a:buClr>
              <a:buSzPct val="100000"/>
              <a:buChar char="•"/>
            </a:pPr>
            <a:r>
              <a:rPr lang="en-US" dirty="0"/>
              <a:t>If neither A nor B completes before the other begins, </a:t>
            </a:r>
            <a:br>
              <a:rPr lang="en-US" dirty="0"/>
            </a:br>
            <a:r>
              <a:rPr lang="en-US" dirty="0"/>
              <a:t>then there is no real-time order</a:t>
            </a:r>
            <a:endParaRPr dirty="0"/>
          </a:p>
          <a:p>
            <a:pPr marL="1143000" lvl="2" indent="-180975" algn="l" rtl="0">
              <a:lnSpc>
                <a:spcPct val="90000"/>
              </a:lnSpc>
              <a:spcBef>
                <a:spcPts val="500"/>
              </a:spcBef>
              <a:spcAft>
                <a:spcPts val="0"/>
              </a:spcAft>
              <a:buClr>
                <a:schemeClr val="dk1"/>
              </a:buClr>
              <a:buSzPct val="100000"/>
              <a:buChar char="•"/>
            </a:pPr>
            <a:r>
              <a:rPr lang="en-US" dirty="0"/>
              <a:t>(But there must be </a:t>
            </a:r>
            <a:r>
              <a:rPr lang="en-US" i="1" dirty="0"/>
              <a:t>some</a:t>
            </a:r>
            <a:r>
              <a:rPr lang="en-US" dirty="0"/>
              <a:t> total order)</a:t>
            </a:r>
            <a:br>
              <a:rPr lang="en-US" dirty="0"/>
            </a:br>
            <a:br>
              <a:rPr lang="en-US" dirty="0"/>
            </a:br>
            <a:br>
              <a:rPr lang="en-US" dirty="0"/>
            </a:br>
            <a:endParaRPr/>
          </a:p>
          <a:p>
            <a:pPr marL="1143000" lvl="2" indent="-120650" algn="l" rtl="0">
              <a:lnSpc>
                <a:spcPct val="90000"/>
              </a:lnSpc>
              <a:spcBef>
                <a:spcPts val="500"/>
              </a:spcBef>
              <a:spcAft>
                <a:spcPts val="0"/>
              </a:spcAft>
              <a:buClr>
                <a:schemeClr val="dk1"/>
              </a:buClr>
              <a:buSzPct val="100000"/>
              <a:buNone/>
            </a:pPr>
            <a:endParaRPr/>
          </a:p>
          <a:p>
            <a:pPr marL="685800" lvl="1" indent="-98425" algn="l" rtl="0">
              <a:lnSpc>
                <a:spcPct val="90000"/>
              </a:lnSpc>
              <a:spcBef>
                <a:spcPts val="500"/>
              </a:spcBef>
              <a:spcAft>
                <a:spcPts val="0"/>
              </a:spcAft>
              <a:buClr>
                <a:schemeClr val="dk1"/>
              </a:buClr>
              <a:buSzPct val="100000"/>
              <a:buNone/>
            </a:pPr>
            <a:endParaRPr/>
          </a:p>
          <a:p>
            <a:pPr marL="685800" lvl="1" indent="-98425" algn="l" rtl="0">
              <a:lnSpc>
                <a:spcPct val="90000"/>
              </a:lnSpc>
              <a:spcBef>
                <a:spcPts val="500"/>
              </a:spcBef>
              <a:spcAft>
                <a:spcPts val="0"/>
              </a:spcAft>
              <a:buClr>
                <a:schemeClr val="dk1"/>
              </a:buClr>
              <a:buSzPct val="1000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11"/>
          <p:cNvSpPr txBox="1">
            <a:spLocks noGrp="1"/>
          </p:cNvSpPr>
          <p:nvPr>
            <p:ph type="title"/>
          </p:nvPr>
        </p:nvSpPr>
        <p:spPr>
          <a:xfrm>
            <a:off x="275967" y="0"/>
            <a:ext cx="8592000" cy="99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Helvetica Neue"/>
              <a:buNone/>
            </a:pPr>
            <a:r>
              <a:rPr lang="en-US"/>
              <a:t>Real-Time Ordering Examples</a:t>
            </a:r>
            <a:endParaRPr/>
          </a:p>
        </p:txBody>
      </p:sp>
      <p:grpSp>
        <p:nvGrpSpPr>
          <p:cNvPr id="478" name="Google Shape;478;p11"/>
          <p:cNvGrpSpPr/>
          <p:nvPr/>
        </p:nvGrpSpPr>
        <p:grpSpPr>
          <a:xfrm>
            <a:off x="1240099" y="1339052"/>
            <a:ext cx="1185333" cy="380176"/>
            <a:chOff x="914400" y="2036233"/>
            <a:chExt cx="1185333" cy="506901"/>
          </a:xfrm>
        </p:grpSpPr>
        <p:grpSp>
          <p:nvGrpSpPr>
            <p:cNvPr id="479" name="Google Shape;479;p11"/>
            <p:cNvGrpSpPr/>
            <p:nvPr/>
          </p:nvGrpSpPr>
          <p:grpSpPr>
            <a:xfrm>
              <a:off x="914400" y="2036233"/>
              <a:ext cx="1185333" cy="397934"/>
              <a:chOff x="1380067" y="2451100"/>
              <a:chExt cx="1185333" cy="397934"/>
            </a:xfrm>
          </p:grpSpPr>
          <p:cxnSp>
            <p:nvCxnSpPr>
              <p:cNvPr id="480" name="Google Shape;480;p11"/>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481" name="Google Shape;481;p11"/>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482" name="Google Shape;482;p11"/>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483" name="Google Shape;483;p11"/>
            <p:cNvSpPr txBox="1"/>
            <p:nvPr/>
          </p:nvSpPr>
          <p:spPr>
            <a:xfrm>
              <a:off x="1066080" y="2050534"/>
              <a:ext cx="8820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w(x=1)</a:t>
              </a:r>
              <a:endParaRPr sz="1800">
                <a:solidFill>
                  <a:schemeClr val="dk1"/>
                </a:solidFill>
                <a:latin typeface="Helvetica Neue"/>
                <a:ea typeface="Helvetica Neue"/>
                <a:cs typeface="Helvetica Neue"/>
                <a:sym typeface="Helvetica Neue"/>
              </a:endParaRPr>
            </a:p>
          </p:txBody>
        </p:sp>
      </p:grpSp>
      <p:sp>
        <p:nvSpPr>
          <p:cNvPr id="484" name="Google Shape;484;p11"/>
          <p:cNvSpPr txBox="1"/>
          <p:nvPr/>
        </p:nvSpPr>
        <p:spPr>
          <a:xfrm>
            <a:off x="653704" y="1339052"/>
            <a:ext cx="424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A</a:t>
            </a:r>
            <a:endParaRPr sz="1800" baseline="-25000">
              <a:solidFill>
                <a:schemeClr val="dk1"/>
              </a:solidFill>
              <a:latin typeface="Helvetica Neue"/>
              <a:ea typeface="Helvetica Neue"/>
              <a:cs typeface="Helvetica Neue"/>
              <a:sym typeface="Helvetica Neue"/>
            </a:endParaRPr>
          </a:p>
        </p:txBody>
      </p:sp>
      <p:grpSp>
        <p:nvGrpSpPr>
          <p:cNvPr id="485" name="Google Shape;485;p11"/>
          <p:cNvGrpSpPr/>
          <p:nvPr/>
        </p:nvGrpSpPr>
        <p:grpSpPr>
          <a:xfrm>
            <a:off x="3623022" y="1924139"/>
            <a:ext cx="2396743" cy="380176"/>
            <a:chOff x="914400" y="2036233"/>
            <a:chExt cx="1185333" cy="506901"/>
          </a:xfrm>
        </p:grpSpPr>
        <p:grpSp>
          <p:nvGrpSpPr>
            <p:cNvPr id="486" name="Google Shape;486;p11"/>
            <p:cNvGrpSpPr/>
            <p:nvPr/>
          </p:nvGrpSpPr>
          <p:grpSpPr>
            <a:xfrm>
              <a:off x="914400" y="2036233"/>
              <a:ext cx="1185333" cy="397934"/>
              <a:chOff x="1380067" y="2451100"/>
              <a:chExt cx="1185333" cy="397934"/>
            </a:xfrm>
          </p:grpSpPr>
          <p:cxnSp>
            <p:nvCxnSpPr>
              <p:cNvPr id="487" name="Google Shape;487;p11"/>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488" name="Google Shape;488;p11"/>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489" name="Google Shape;489;p11"/>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490" name="Google Shape;490;p11"/>
            <p:cNvSpPr txBox="1"/>
            <p:nvPr/>
          </p:nvSpPr>
          <p:spPr>
            <a:xfrm>
              <a:off x="1288580" y="2050534"/>
              <a:ext cx="4371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w(x=2)</a:t>
              </a:r>
              <a:endParaRPr sz="1800">
                <a:solidFill>
                  <a:schemeClr val="dk1"/>
                </a:solidFill>
                <a:latin typeface="Helvetica Neue"/>
                <a:ea typeface="Helvetica Neue"/>
                <a:cs typeface="Helvetica Neue"/>
                <a:sym typeface="Helvetica Neue"/>
              </a:endParaRPr>
            </a:p>
          </p:txBody>
        </p:sp>
      </p:grpSp>
      <p:sp>
        <p:nvSpPr>
          <p:cNvPr id="491" name="Google Shape;491;p11"/>
          <p:cNvSpPr txBox="1"/>
          <p:nvPr/>
        </p:nvSpPr>
        <p:spPr>
          <a:xfrm>
            <a:off x="653704" y="1924139"/>
            <a:ext cx="447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B</a:t>
            </a:r>
            <a:endParaRPr sz="1800" baseline="-25000">
              <a:solidFill>
                <a:schemeClr val="dk1"/>
              </a:solidFill>
              <a:latin typeface="Helvetica Neue"/>
              <a:ea typeface="Helvetica Neue"/>
              <a:cs typeface="Helvetica Neue"/>
              <a:sym typeface="Helvetica Neue"/>
            </a:endParaRPr>
          </a:p>
        </p:txBody>
      </p:sp>
      <p:sp>
        <p:nvSpPr>
          <p:cNvPr id="492" name="Google Shape;492;p11"/>
          <p:cNvSpPr txBox="1"/>
          <p:nvPr/>
        </p:nvSpPr>
        <p:spPr>
          <a:xfrm>
            <a:off x="99382" y="3913320"/>
            <a:ext cx="1292337" cy="923289"/>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dirty="0">
                <a:solidFill>
                  <a:schemeClr val="dk1"/>
                </a:solidFill>
                <a:latin typeface="Helvetica Neue"/>
                <a:ea typeface="Helvetica Neue"/>
                <a:cs typeface="Helvetica Neue"/>
                <a:sym typeface="Helvetica Neue"/>
              </a:rPr>
              <a:t>Mythical</a:t>
            </a:r>
            <a:endParaRPr lang="en-US">
              <a:solidFill>
                <a:schemeClr val="dk1"/>
              </a:solidFill>
            </a:endParaRPr>
          </a:p>
          <a:p>
            <a:pPr marL="0" marR="0" lvl="0" indent="0" algn="r" rtl="0">
              <a:spcBef>
                <a:spcPts val="0"/>
              </a:spcBef>
              <a:spcAft>
                <a:spcPts val="0"/>
              </a:spcAft>
              <a:buNone/>
            </a:pPr>
            <a:r>
              <a:rPr lang="en-US" sz="1800" dirty="0">
                <a:solidFill>
                  <a:schemeClr val="dk1"/>
                </a:solidFill>
                <a:latin typeface="Helvetica Neue"/>
                <a:ea typeface="Helvetica Neue"/>
                <a:cs typeface="Helvetica Neue"/>
                <a:sym typeface="Helvetica Neue"/>
              </a:rPr>
              <a:t>Single</a:t>
            </a:r>
            <a:endParaRPr>
              <a:solidFill>
                <a:schemeClr val="dk1"/>
              </a:solidFill>
            </a:endParaRPr>
          </a:p>
          <a:p>
            <a:pPr marL="0" marR="0" lvl="0" indent="0" algn="r" rtl="0">
              <a:spcBef>
                <a:spcPts val="0"/>
              </a:spcBef>
              <a:spcAft>
                <a:spcPts val="0"/>
              </a:spcAft>
              <a:buNone/>
            </a:pPr>
            <a:r>
              <a:rPr lang="en-US" sz="1800" dirty="0">
                <a:solidFill>
                  <a:schemeClr val="dk1"/>
                </a:solidFill>
                <a:latin typeface="Helvetica Neue"/>
                <a:ea typeface="Helvetica Neue"/>
                <a:cs typeface="Helvetica Neue"/>
                <a:sym typeface="Helvetica Neue"/>
              </a:rPr>
              <a:t>Processor</a:t>
            </a:r>
            <a:endParaRPr sz="1800" baseline="-25000" dirty="0">
              <a:solidFill>
                <a:schemeClr val="dk1"/>
              </a:solidFill>
              <a:latin typeface="Helvetica Neue"/>
              <a:ea typeface="Helvetica Neue"/>
              <a:cs typeface="Helvetica Neue"/>
              <a:sym typeface="Helvetica Neue"/>
            </a:endParaRPr>
          </a:p>
        </p:txBody>
      </p:sp>
      <p:cxnSp>
        <p:nvCxnSpPr>
          <p:cNvPr id="493" name="Google Shape;493;p11"/>
          <p:cNvCxnSpPr/>
          <p:nvPr/>
        </p:nvCxnSpPr>
        <p:spPr>
          <a:xfrm>
            <a:off x="1560684" y="4270295"/>
            <a:ext cx="6237000" cy="0"/>
          </a:xfrm>
          <a:prstGeom prst="straightConnector1">
            <a:avLst/>
          </a:prstGeom>
          <a:noFill/>
          <a:ln w="38100" cap="flat" cmpd="sng">
            <a:solidFill>
              <a:schemeClr val="dk1"/>
            </a:solidFill>
            <a:prstDash val="solid"/>
            <a:miter lim="800000"/>
            <a:headEnd type="none" w="sm" len="sm"/>
            <a:tailEnd type="triangle" w="lg" len="lg"/>
          </a:ln>
        </p:spPr>
      </p:cxnSp>
      <p:cxnSp>
        <p:nvCxnSpPr>
          <p:cNvPr id="494" name="Google Shape;494;p11"/>
          <p:cNvCxnSpPr/>
          <p:nvPr/>
        </p:nvCxnSpPr>
        <p:spPr>
          <a:xfrm>
            <a:off x="1240099" y="1637503"/>
            <a:ext cx="777000" cy="2632800"/>
          </a:xfrm>
          <a:prstGeom prst="straightConnector1">
            <a:avLst/>
          </a:prstGeom>
          <a:noFill/>
          <a:ln w="19050" cap="flat" cmpd="sng">
            <a:solidFill>
              <a:srgbClr val="FF8F00"/>
            </a:solidFill>
            <a:prstDash val="solid"/>
            <a:miter lim="800000"/>
            <a:headEnd type="none" w="sm" len="sm"/>
            <a:tailEnd type="triangle" w="med" len="med"/>
          </a:ln>
        </p:spPr>
      </p:cxnSp>
      <p:cxnSp>
        <p:nvCxnSpPr>
          <p:cNvPr id="495" name="Google Shape;495;p11"/>
          <p:cNvCxnSpPr/>
          <p:nvPr/>
        </p:nvCxnSpPr>
        <p:spPr>
          <a:xfrm rot="10800000" flipH="1">
            <a:off x="2079921" y="1648370"/>
            <a:ext cx="345600" cy="2611200"/>
          </a:xfrm>
          <a:prstGeom prst="straightConnector1">
            <a:avLst/>
          </a:prstGeom>
          <a:noFill/>
          <a:ln w="19050" cap="flat" cmpd="sng">
            <a:solidFill>
              <a:srgbClr val="FF8F00"/>
            </a:solidFill>
            <a:prstDash val="solid"/>
            <a:miter lim="800000"/>
            <a:headEnd type="none" w="sm" len="sm"/>
            <a:tailEnd type="triangle" w="med" len="med"/>
          </a:ln>
        </p:spPr>
      </p:cxnSp>
      <p:cxnSp>
        <p:nvCxnSpPr>
          <p:cNvPr id="496" name="Google Shape;496;p11"/>
          <p:cNvCxnSpPr/>
          <p:nvPr/>
        </p:nvCxnSpPr>
        <p:spPr>
          <a:xfrm>
            <a:off x="3623037" y="2222589"/>
            <a:ext cx="2003100" cy="2047800"/>
          </a:xfrm>
          <a:prstGeom prst="straightConnector1">
            <a:avLst/>
          </a:prstGeom>
          <a:noFill/>
          <a:ln w="19050" cap="flat" cmpd="sng">
            <a:solidFill>
              <a:srgbClr val="FF8F00"/>
            </a:solidFill>
            <a:prstDash val="solid"/>
            <a:miter lim="800000"/>
            <a:headEnd type="none" w="sm" len="sm"/>
            <a:tailEnd type="triangle" w="med" len="med"/>
          </a:ln>
        </p:spPr>
      </p:cxnSp>
      <p:cxnSp>
        <p:nvCxnSpPr>
          <p:cNvPr id="497" name="Google Shape;497;p11"/>
          <p:cNvCxnSpPr/>
          <p:nvPr/>
        </p:nvCxnSpPr>
        <p:spPr>
          <a:xfrm rot="10800000" flipH="1">
            <a:off x="5751703" y="2244095"/>
            <a:ext cx="268200" cy="2026200"/>
          </a:xfrm>
          <a:prstGeom prst="straightConnector1">
            <a:avLst/>
          </a:prstGeom>
          <a:noFill/>
          <a:ln w="19050" cap="flat" cmpd="sng">
            <a:solidFill>
              <a:srgbClr val="FF8F00"/>
            </a:solidFill>
            <a:prstDash val="solid"/>
            <a:miter lim="800000"/>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94"/>
                                        </p:tgtEl>
                                        <p:attrNameLst>
                                          <p:attrName>style.visibility</p:attrName>
                                        </p:attrNameLst>
                                      </p:cBhvr>
                                      <p:to>
                                        <p:strVal val="visible"/>
                                      </p:to>
                                    </p:set>
                                    <p:animEffect transition="in" filter="fade">
                                      <p:cBhvr>
                                        <p:cTn id="17" dur="500"/>
                                        <p:tgtEl>
                                          <p:spTgt spid="494"/>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495"/>
                                        </p:tgtEl>
                                        <p:attrNameLst>
                                          <p:attrName>style.visibility</p:attrName>
                                        </p:attrNameLst>
                                      </p:cBhvr>
                                      <p:to>
                                        <p:strVal val="visible"/>
                                      </p:to>
                                    </p:set>
                                    <p:animEffect transition="in" filter="fade">
                                      <p:cBhvr>
                                        <p:cTn id="21" dur="500"/>
                                        <p:tgtEl>
                                          <p:spTgt spid="49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96"/>
                                        </p:tgtEl>
                                        <p:attrNameLst>
                                          <p:attrName>style.visibility</p:attrName>
                                        </p:attrNameLst>
                                      </p:cBhvr>
                                      <p:to>
                                        <p:strVal val="visible"/>
                                      </p:to>
                                    </p:set>
                                    <p:animEffect transition="in" filter="fade">
                                      <p:cBhvr>
                                        <p:cTn id="26" dur="500"/>
                                        <p:tgtEl>
                                          <p:spTgt spid="496"/>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497"/>
                                        </p:tgtEl>
                                        <p:attrNameLst>
                                          <p:attrName>style.visibility</p:attrName>
                                        </p:attrNameLst>
                                      </p:cBhvr>
                                      <p:to>
                                        <p:strVal val="visible"/>
                                      </p:to>
                                    </p:set>
                                    <p:animEffect transition="in" filter="fade">
                                      <p:cBhvr>
                                        <p:cTn id="30" dur="500"/>
                                        <p:tgtEl>
                                          <p:spTgt spid="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12"/>
          <p:cNvSpPr txBox="1">
            <a:spLocks noGrp="1"/>
          </p:cNvSpPr>
          <p:nvPr>
            <p:ph type="title"/>
          </p:nvPr>
        </p:nvSpPr>
        <p:spPr>
          <a:xfrm>
            <a:off x="275967" y="0"/>
            <a:ext cx="8592000" cy="99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Helvetica Neue"/>
              <a:buNone/>
            </a:pPr>
            <a:r>
              <a:rPr lang="en-US"/>
              <a:t>Real-Time Ordering Examples</a:t>
            </a:r>
            <a:endParaRPr/>
          </a:p>
        </p:txBody>
      </p:sp>
      <p:grpSp>
        <p:nvGrpSpPr>
          <p:cNvPr id="504" name="Google Shape;504;p12"/>
          <p:cNvGrpSpPr/>
          <p:nvPr/>
        </p:nvGrpSpPr>
        <p:grpSpPr>
          <a:xfrm>
            <a:off x="1240099" y="1339052"/>
            <a:ext cx="1185333" cy="380176"/>
            <a:chOff x="914400" y="2036233"/>
            <a:chExt cx="1185333" cy="506901"/>
          </a:xfrm>
        </p:grpSpPr>
        <p:grpSp>
          <p:nvGrpSpPr>
            <p:cNvPr id="505" name="Google Shape;505;p12"/>
            <p:cNvGrpSpPr/>
            <p:nvPr/>
          </p:nvGrpSpPr>
          <p:grpSpPr>
            <a:xfrm>
              <a:off x="914400" y="2036233"/>
              <a:ext cx="1185333" cy="397934"/>
              <a:chOff x="1380067" y="2451100"/>
              <a:chExt cx="1185333" cy="397934"/>
            </a:xfrm>
          </p:grpSpPr>
          <p:cxnSp>
            <p:nvCxnSpPr>
              <p:cNvPr id="506" name="Google Shape;506;p12"/>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507" name="Google Shape;507;p12"/>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508" name="Google Shape;508;p12"/>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509" name="Google Shape;509;p12"/>
            <p:cNvSpPr txBox="1"/>
            <p:nvPr/>
          </p:nvSpPr>
          <p:spPr>
            <a:xfrm>
              <a:off x="1066080" y="2050534"/>
              <a:ext cx="8820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w(x=1)</a:t>
              </a:r>
              <a:endParaRPr sz="1800">
                <a:solidFill>
                  <a:schemeClr val="dk1"/>
                </a:solidFill>
                <a:latin typeface="Helvetica Neue"/>
                <a:ea typeface="Helvetica Neue"/>
                <a:cs typeface="Helvetica Neue"/>
                <a:sym typeface="Helvetica Neue"/>
              </a:endParaRPr>
            </a:p>
          </p:txBody>
        </p:sp>
      </p:grpSp>
      <p:sp>
        <p:nvSpPr>
          <p:cNvPr id="510" name="Google Shape;510;p12"/>
          <p:cNvSpPr txBox="1"/>
          <p:nvPr/>
        </p:nvSpPr>
        <p:spPr>
          <a:xfrm>
            <a:off x="653704" y="1339052"/>
            <a:ext cx="424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A</a:t>
            </a:r>
            <a:endParaRPr sz="1800" baseline="-25000">
              <a:solidFill>
                <a:schemeClr val="dk1"/>
              </a:solidFill>
              <a:latin typeface="Helvetica Neue"/>
              <a:ea typeface="Helvetica Neue"/>
              <a:cs typeface="Helvetica Neue"/>
              <a:sym typeface="Helvetica Neue"/>
            </a:endParaRPr>
          </a:p>
        </p:txBody>
      </p:sp>
      <p:grpSp>
        <p:nvGrpSpPr>
          <p:cNvPr id="511" name="Google Shape;511;p12"/>
          <p:cNvGrpSpPr/>
          <p:nvPr/>
        </p:nvGrpSpPr>
        <p:grpSpPr>
          <a:xfrm>
            <a:off x="3623022" y="1924139"/>
            <a:ext cx="2396743" cy="380176"/>
            <a:chOff x="914400" y="2036233"/>
            <a:chExt cx="1185333" cy="506901"/>
          </a:xfrm>
        </p:grpSpPr>
        <p:grpSp>
          <p:nvGrpSpPr>
            <p:cNvPr id="512" name="Google Shape;512;p12"/>
            <p:cNvGrpSpPr/>
            <p:nvPr/>
          </p:nvGrpSpPr>
          <p:grpSpPr>
            <a:xfrm>
              <a:off x="914400" y="2036233"/>
              <a:ext cx="1185333" cy="397934"/>
              <a:chOff x="1380067" y="2451100"/>
              <a:chExt cx="1185333" cy="397934"/>
            </a:xfrm>
          </p:grpSpPr>
          <p:cxnSp>
            <p:nvCxnSpPr>
              <p:cNvPr id="513" name="Google Shape;513;p12"/>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514" name="Google Shape;514;p12"/>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515" name="Google Shape;515;p12"/>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516" name="Google Shape;516;p12"/>
            <p:cNvSpPr txBox="1"/>
            <p:nvPr/>
          </p:nvSpPr>
          <p:spPr>
            <a:xfrm>
              <a:off x="1288580" y="2050534"/>
              <a:ext cx="4371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w(x=2)</a:t>
              </a:r>
              <a:endParaRPr sz="1800">
                <a:solidFill>
                  <a:schemeClr val="dk1"/>
                </a:solidFill>
                <a:latin typeface="Helvetica Neue"/>
                <a:ea typeface="Helvetica Neue"/>
                <a:cs typeface="Helvetica Neue"/>
                <a:sym typeface="Helvetica Neue"/>
              </a:endParaRPr>
            </a:p>
          </p:txBody>
        </p:sp>
      </p:grpSp>
      <p:sp>
        <p:nvSpPr>
          <p:cNvPr id="517" name="Google Shape;517;p12"/>
          <p:cNvSpPr txBox="1"/>
          <p:nvPr/>
        </p:nvSpPr>
        <p:spPr>
          <a:xfrm>
            <a:off x="653704" y="1924139"/>
            <a:ext cx="447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B</a:t>
            </a:r>
            <a:endParaRPr sz="1800" baseline="-25000">
              <a:solidFill>
                <a:schemeClr val="dk1"/>
              </a:solidFill>
              <a:latin typeface="Helvetica Neue"/>
              <a:ea typeface="Helvetica Neue"/>
              <a:cs typeface="Helvetica Neue"/>
              <a:sym typeface="Helvetica Neue"/>
            </a:endParaRPr>
          </a:p>
        </p:txBody>
      </p:sp>
      <p:grpSp>
        <p:nvGrpSpPr>
          <p:cNvPr id="518" name="Google Shape;518;p12"/>
          <p:cNvGrpSpPr/>
          <p:nvPr/>
        </p:nvGrpSpPr>
        <p:grpSpPr>
          <a:xfrm>
            <a:off x="4837137" y="2461972"/>
            <a:ext cx="2283663" cy="369450"/>
            <a:chOff x="914400" y="2028751"/>
            <a:chExt cx="1185333" cy="492600"/>
          </a:xfrm>
        </p:grpSpPr>
        <p:grpSp>
          <p:nvGrpSpPr>
            <p:cNvPr id="519" name="Google Shape;519;p12"/>
            <p:cNvGrpSpPr/>
            <p:nvPr/>
          </p:nvGrpSpPr>
          <p:grpSpPr>
            <a:xfrm>
              <a:off x="914400" y="2036233"/>
              <a:ext cx="1185333" cy="397934"/>
              <a:chOff x="1380067" y="2451100"/>
              <a:chExt cx="1185333" cy="397934"/>
            </a:xfrm>
          </p:grpSpPr>
          <p:cxnSp>
            <p:nvCxnSpPr>
              <p:cNvPr id="520" name="Google Shape;520;p12"/>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521" name="Google Shape;521;p12"/>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522" name="Google Shape;522;p12"/>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523" name="Google Shape;523;p12"/>
            <p:cNvSpPr txBox="1"/>
            <p:nvPr/>
          </p:nvSpPr>
          <p:spPr>
            <a:xfrm>
              <a:off x="1544575" y="2028751"/>
              <a:ext cx="4548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w(x=3)</a:t>
              </a:r>
              <a:endParaRPr sz="1800">
                <a:solidFill>
                  <a:schemeClr val="dk1"/>
                </a:solidFill>
                <a:latin typeface="Helvetica Neue"/>
                <a:ea typeface="Helvetica Neue"/>
                <a:cs typeface="Helvetica Neue"/>
                <a:sym typeface="Helvetica Neue"/>
              </a:endParaRPr>
            </a:p>
          </p:txBody>
        </p:sp>
      </p:grpSp>
      <p:sp>
        <p:nvSpPr>
          <p:cNvPr id="524" name="Google Shape;524;p12"/>
          <p:cNvSpPr txBox="1"/>
          <p:nvPr/>
        </p:nvSpPr>
        <p:spPr>
          <a:xfrm>
            <a:off x="653704" y="2566544"/>
            <a:ext cx="449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C</a:t>
            </a:r>
            <a:endParaRPr sz="1800" baseline="-25000">
              <a:solidFill>
                <a:schemeClr val="dk1"/>
              </a:solidFill>
              <a:latin typeface="Helvetica Neue"/>
              <a:ea typeface="Helvetica Neue"/>
              <a:cs typeface="Helvetica Neue"/>
              <a:sym typeface="Helvetica Neue"/>
            </a:endParaRPr>
          </a:p>
        </p:txBody>
      </p:sp>
      <p:sp>
        <p:nvSpPr>
          <p:cNvPr id="525" name="Google Shape;525;p12"/>
          <p:cNvSpPr txBox="1"/>
          <p:nvPr/>
        </p:nvSpPr>
        <p:spPr>
          <a:xfrm>
            <a:off x="112519" y="3913320"/>
            <a:ext cx="1279200" cy="923289"/>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dirty="0">
                <a:solidFill>
                  <a:schemeClr val="dk1"/>
                </a:solidFill>
                <a:latin typeface="Helvetica Neue"/>
                <a:ea typeface="Helvetica Neue"/>
                <a:cs typeface="Helvetica Neue"/>
                <a:sym typeface="Helvetica Neue"/>
              </a:rPr>
              <a:t>Mythical</a:t>
            </a:r>
            <a:endParaRPr dirty="0">
              <a:solidFill>
                <a:schemeClr val="dk1"/>
              </a:solidFill>
            </a:endParaRPr>
          </a:p>
          <a:p>
            <a:pPr marL="0" marR="0" lvl="0" indent="0" algn="r" rtl="0">
              <a:spcBef>
                <a:spcPts val="0"/>
              </a:spcBef>
              <a:spcAft>
                <a:spcPts val="0"/>
              </a:spcAft>
              <a:buNone/>
            </a:pPr>
            <a:r>
              <a:rPr lang="en-US" sz="1800" dirty="0">
                <a:solidFill>
                  <a:schemeClr val="dk1"/>
                </a:solidFill>
                <a:latin typeface="Helvetica Neue"/>
                <a:ea typeface="Helvetica Neue"/>
                <a:cs typeface="Helvetica Neue"/>
                <a:sym typeface="Helvetica Neue"/>
              </a:rPr>
              <a:t>Single</a:t>
            </a:r>
            <a:endParaRPr dirty="0">
              <a:solidFill>
                <a:schemeClr val="dk1"/>
              </a:solidFill>
            </a:endParaRPr>
          </a:p>
          <a:p>
            <a:pPr marL="0" marR="0" lvl="0" indent="0" algn="r" rtl="0">
              <a:spcBef>
                <a:spcPts val="0"/>
              </a:spcBef>
              <a:spcAft>
                <a:spcPts val="0"/>
              </a:spcAft>
              <a:buNone/>
            </a:pPr>
            <a:r>
              <a:rPr lang="en-US" sz="1800" dirty="0">
                <a:solidFill>
                  <a:schemeClr val="dk1"/>
                </a:solidFill>
                <a:latin typeface="Helvetica Neue"/>
                <a:ea typeface="Helvetica Neue"/>
                <a:cs typeface="Helvetica Neue"/>
                <a:sym typeface="Helvetica Neue"/>
              </a:rPr>
              <a:t>Processor</a:t>
            </a:r>
            <a:endParaRPr sz="1800" baseline="-25000" dirty="0">
              <a:solidFill>
                <a:schemeClr val="dk1"/>
              </a:solidFill>
              <a:latin typeface="Helvetica Neue"/>
              <a:ea typeface="Helvetica Neue"/>
              <a:cs typeface="Helvetica Neue"/>
              <a:sym typeface="Helvetica Neue"/>
            </a:endParaRPr>
          </a:p>
        </p:txBody>
      </p:sp>
      <p:cxnSp>
        <p:nvCxnSpPr>
          <p:cNvPr id="526" name="Google Shape;526;p12"/>
          <p:cNvCxnSpPr/>
          <p:nvPr/>
        </p:nvCxnSpPr>
        <p:spPr>
          <a:xfrm>
            <a:off x="1560684" y="4270295"/>
            <a:ext cx="6237000" cy="0"/>
          </a:xfrm>
          <a:prstGeom prst="straightConnector1">
            <a:avLst/>
          </a:prstGeom>
          <a:noFill/>
          <a:ln w="38100" cap="flat" cmpd="sng">
            <a:solidFill>
              <a:schemeClr val="dk1"/>
            </a:solidFill>
            <a:prstDash val="solid"/>
            <a:miter lim="800000"/>
            <a:headEnd type="none" w="sm" len="sm"/>
            <a:tailEnd type="triangle" w="lg" len="lg"/>
          </a:ln>
        </p:spPr>
      </p:cxnSp>
      <p:cxnSp>
        <p:nvCxnSpPr>
          <p:cNvPr id="527" name="Google Shape;527;p12"/>
          <p:cNvCxnSpPr/>
          <p:nvPr/>
        </p:nvCxnSpPr>
        <p:spPr>
          <a:xfrm>
            <a:off x="1240099" y="1637503"/>
            <a:ext cx="777000" cy="2632800"/>
          </a:xfrm>
          <a:prstGeom prst="straightConnector1">
            <a:avLst/>
          </a:prstGeom>
          <a:noFill/>
          <a:ln w="19050" cap="flat" cmpd="sng">
            <a:solidFill>
              <a:srgbClr val="7F7F7F"/>
            </a:solidFill>
            <a:prstDash val="solid"/>
            <a:miter lim="800000"/>
            <a:headEnd type="none" w="sm" len="sm"/>
            <a:tailEnd type="triangle" w="med" len="med"/>
          </a:ln>
        </p:spPr>
      </p:cxnSp>
      <p:cxnSp>
        <p:nvCxnSpPr>
          <p:cNvPr id="528" name="Google Shape;528;p12"/>
          <p:cNvCxnSpPr/>
          <p:nvPr/>
        </p:nvCxnSpPr>
        <p:spPr>
          <a:xfrm rot="10800000" flipH="1">
            <a:off x="2079921" y="1648370"/>
            <a:ext cx="345600" cy="2611200"/>
          </a:xfrm>
          <a:prstGeom prst="straightConnector1">
            <a:avLst/>
          </a:prstGeom>
          <a:noFill/>
          <a:ln w="19050" cap="flat" cmpd="sng">
            <a:solidFill>
              <a:srgbClr val="7F7F7F"/>
            </a:solidFill>
            <a:prstDash val="solid"/>
            <a:miter lim="800000"/>
            <a:headEnd type="none" w="sm" len="sm"/>
            <a:tailEnd type="triangle" w="med" len="med"/>
          </a:ln>
        </p:spPr>
      </p:cxnSp>
      <p:cxnSp>
        <p:nvCxnSpPr>
          <p:cNvPr id="529" name="Google Shape;529;p12"/>
          <p:cNvCxnSpPr/>
          <p:nvPr/>
        </p:nvCxnSpPr>
        <p:spPr>
          <a:xfrm>
            <a:off x="3623037" y="2222589"/>
            <a:ext cx="2003100" cy="2047800"/>
          </a:xfrm>
          <a:prstGeom prst="straightConnector1">
            <a:avLst/>
          </a:prstGeom>
          <a:noFill/>
          <a:ln w="19050" cap="flat" cmpd="sng">
            <a:solidFill>
              <a:srgbClr val="7F7F7F"/>
            </a:solidFill>
            <a:prstDash val="solid"/>
            <a:miter lim="800000"/>
            <a:headEnd type="none" w="sm" len="sm"/>
            <a:tailEnd type="triangle" w="med" len="med"/>
          </a:ln>
        </p:spPr>
      </p:cxnSp>
      <p:cxnSp>
        <p:nvCxnSpPr>
          <p:cNvPr id="530" name="Google Shape;530;p12"/>
          <p:cNvCxnSpPr/>
          <p:nvPr/>
        </p:nvCxnSpPr>
        <p:spPr>
          <a:xfrm rot="10800000" flipH="1">
            <a:off x="5751703" y="2244095"/>
            <a:ext cx="268200" cy="2026200"/>
          </a:xfrm>
          <a:prstGeom prst="straightConnector1">
            <a:avLst/>
          </a:prstGeom>
          <a:noFill/>
          <a:ln w="19050" cap="flat" cmpd="sng">
            <a:solidFill>
              <a:srgbClr val="7F7F7F"/>
            </a:solidFill>
            <a:prstDash val="solid"/>
            <a:miter lim="800000"/>
            <a:headEnd type="none" w="sm" len="sm"/>
            <a:tailEnd type="triangle" w="med" len="med"/>
          </a:ln>
        </p:spPr>
      </p:cxnSp>
      <p:cxnSp>
        <p:nvCxnSpPr>
          <p:cNvPr id="531" name="Google Shape;531;p12"/>
          <p:cNvCxnSpPr/>
          <p:nvPr/>
        </p:nvCxnSpPr>
        <p:spPr>
          <a:xfrm>
            <a:off x="4846016" y="2776760"/>
            <a:ext cx="449400" cy="1472100"/>
          </a:xfrm>
          <a:prstGeom prst="straightConnector1">
            <a:avLst/>
          </a:prstGeom>
          <a:noFill/>
          <a:ln w="19050" cap="flat" cmpd="sng">
            <a:solidFill>
              <a:srgbClr val="FF8F00"/>
            </a:solidFill>
            <a:prstDash val="solid"/>
            <a:miter lim="800000"/>
            <a:headEnd type="none" w="sm" len="sm"/>
            <a:tailEnd type="triangle" w="med" len="med"/>
          </a:ln>
        </p:spPr>
      </p:cxnSp>
      <p:cxnSp>
        <p:nvCxnSpPr>
          <p:cNvPr id="532" name="Google Shape;532;p12"/>
          <p:cNvCxnSpPr/>
          <p:nvPr/>
        </p:nvCxnSpPr>
        <p:spPr>
          <a:xfrm rot="10800000" flipH="1">
            <a:off x="5372057" y="2776817"/>
            <a:ext cx="1780200" cy="1461300"/>
          </a:xfrm>
          <a:prstGeom prst="straightConnector1">
            <a:avLst/>
          </a:prstGeom>
          <a:noFill/>
          <a:ln w="19050" cap="flat" cmpd="sng">
            <a:solidFill>
              <a:srgbClr val="FF8F00"/>
            </a:solidFill>
            <a:prstDash val="solid"/>
            <a:miter lim="800000"/>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4"/>
                                        </p:tgtEl>
                                        <p:attrNameLst>
                                          <p:attrName>style.visibility</p:attrName>
                                        </p:attrNameLst>
                                      </p:cBhvr>
                                      <p:to>
                                        <p:strVal val="visible"/>
                                      </p:to>
                                    </p:set>
                                    <p:animEffect transition="in" filter="fade">
                                      <p:cBhvr>
                                        <p:cTn id="7" dur="500"/>
                                        <p:tgtEl>
                                          <p:spTgt spid="524"/>
                                        </p:tgtEl>
                                      </p:cBhvr>
                                    </p:animEffect>
                                  </p:childTnLst>
                                </p:cTn>
                              </p:par>
                              <p:par>
                                <p:cTn id="8" presetID="10" presetClass="entr" presetSubtype="0" fill="hold" nodeType="withEffect">
                                  <p:stCondLst>
                                    <p:cond delay="0"/>
                                  </p:stCondLst>
                                  <p:childTnLst>
                                    <p:set>
                                      <p:cBhvr>
                                        <p:cTn id="9" dur="1" fill="hold">
                                          <p:stCondLst>
                                            <p:cond delay="0"/>
                                          </p:stCondLst>
                                        </p:cTn>
                                        <p:tgtEl>
                                          <p:spTgt spid="518"/>
                                        </p:tgtEl>
                                        <p:attrNameLst>
                                          <p:attrName>style.visibility</p:attrName>
                                        </p:attrNameLst>
                                      </p:cBhvr>
                                      <p:to>
                                        <p:strVal val="visible"/>
                                      </p:to>
                                    </p:set>
                                    <p:animEffect transition="in" filter="fade">
                                      <p:cBhvr>
                                        <p:cTn id="10" dur="500"/>
                                        <p:tgtEl>
                                          <p:spTgt spid="5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31"/>
                                        </p:tgtEl>
                                        <p:attrNameLst>
                                          <p:attrName>style.visibility</p:attrName>
                                        </p:attrNameLst>
                                      </p:cBhvr>
                                      <p:to>
                                        <p:strVal val="visible"/>
                                      </p:to>
                                    </p:set>
                                    <p:animEffect transition="in" filter="fade">
                                      <p:cBhvr>
                                        <p:cTn id="15" dur="500"/>
                                        <p:tgtEl>
                                          <p:spTgt spid="531"/>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532"/>
                                        </p:tgtEl>
                                        <p:attrNameLst>
                                          <p:attrName>style.visibility</p:attrName>
                                        </p:attrNameLst>
                                      </p:cBhvr>
                                      <p:to>
                                        <p:strVal val="visible"/>
                                      </p:to>
                                    </p:set>
                                    <p:animEffect transition="in" filter="fade">
                                      <p:cBhvr>
                                        <p:cTn id="19" dur="500"/>
                                        <p:tgtEl>
                                          <p:spTgt spid="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13"/>
          <p:cNvSpPr txBox="1">
            <a:spLocks noGrp="1"/>
          </p:cNvSpPr>
          <p:nvPr>
            <p:ph type="title"/>
          </p:nvPr>
        </p:nvSpPr>
        <p:spPr>
          <a:xfrm>
            <a:off x="275967" y="0"/>
            <a:ext cx="8592000" cy="99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Helvetica Neue"/>
              <a:buNone/>
            </a:pPr>
            <a:r>
              <a:rPr lang="en-US"/>
              <a:t>Linearizable?</a:t>
            </a:r>
            <a:endParaRPr/>
          </a:p>
        </p:txBody>
      </p:sp>
      <p:grpSp>
        <p:nvGrpSpPr>
          <p:cNvPr id="539" name="Google Shape;539;p13"/>
          <p:cNvGrpSpPr/>
          <p:nvPr/>
        </p:nvGrpSpPr>
        <p:grpSpPr>
          <a:xfrm>
            <a:off x="1240099" y="994172"/>
            <a:ext cx="1185333" cy="380176"/>
            <a:chOff x="914400" y="2036233"/>
            <a:chExt cx="1185333" cy="506901"/>
          </a:xfrm>
        </p:grpSpPr>
        <p:grpSp>
          <p:nvGrpSpPr>
            <p:cNvPr id="540" name="Google Shape;540;p13"/>
            <p:cNvGrpSpPr/>
            <p:nvPr/>
          </p:nvGrpSpPr>
          <p:grpSpPr>
            <a:xfrm>
              <a:off x="914400" y="2036233"/>
              <a:ext cx="1185333" cy="397934"/>
              <a:chOff x="1380067" y="2451100"/>
              <a:chExt cx="1185333" cy="397934"/>
            </a:xfrm>
          </p:grpSpPr>
          <p:cxnSp>
            <p:nvCxnSpPr>
              <p:cNvPr id="541" name="Google Shape;541;p13"/>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542" name="Google Shape;542;p13"/>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543" name="Google Shape;543;p13"/>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544" name="Google Shape;544;p13"/>
            <p:cNvSpPr txBox="1"/>
            <p:nvPr/>
          </p:nvSpPr>
          <p:spPr>
            <a:xfrm>
              <a:off x="1066080" y="2050534"/>
              <a:ext cx="8820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w(x=1)</a:t>
              </a:r>
              <a:endParaRPr sz="1800">
                <a:solidFill>
                  <a:schemeClr val="dk1"/>
                </a:solidFill>
                <a:latin typeface="Helvetica Neue"/>
                <a:ea typeface="Helvetica Neue"/>
                <a:cs typeface="Helvetica Neue"/>
                <a:sym typeface="Helvetica Neue"/>
              </a:endParaRPr>
            </a:p>
          </p:txBody>
        </p:sp>
      </p:grpSp>
      <p:sp>
        <p:nvSpPr>
          <p:cNvPr id="545" name="Google Shape;545;p13"/>
          <p:cNvSpPr txBox="1"/>
          <p:nvPr/>
        </p:nvSpPr>
        <p:spPr>
          <a:xfrm>
            <a:off x="653704" y="994172"/>
            <a:ext cx="424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A</a:t>
            </a:r>
            <a:endParaRPr sz="1800" baseline="-25000">
              <a:solidFill>
                <a:schemeClr val="dk1"/>
              </a:solidFill>
              <a:latin typeface="Helvetica Neue"/>
              <a:ea typeface="Helvetica Neue"/>
              <a:cs typeface="Helvetica Neue"/>
              <a:sym typeface="Helvetica Neue"/>
            </a:endParaRPr>
          </a:p>
        </p:txBody>
      </p:sp>
      <p:grpSp>
        <p:nvGrpSpPr>
          <p:cNvPr id="546" name="Google Shape;546;p13"/>
          <p:cNvGrpSpPr/>
          <p:nvPr/>
        </p:nvGrpSpPr>
        <p:grpSpPr>
          <a:xfrm>
            <a:off x="2594337" y="1335834"/>
            <a:ext cx="1185333" cy="380176"/>
            <a:chOff x="914400" y="2036233"/>
            <a:chExt cx="1185333" cy="506901"/>
          </a:xfrm>
        </p:grpSpPr>
        <p:grpSp>
          <p:nvGrpSpPr>
            <p:cNvPr id="547" name="Google Shape;547;p13"/>
            <p:cNvGrpSpPr/>
            <p:nvPr/>
          </p:nvGrpSpPr>
          <p:grpSpPr>
            <a:xfrm>
              <a:off x="914400" y="2036233"/>
              <a:ext cx="1185333" cy="397934"/>
              <a:chOff x="1380067" y="2451100"/>
              <a:chExt cx="1185333" cy="397934"/>
            </a:xfrm>
          </p:grpSpPr>
          <p:cxnSp>
            <p:nvCxnSpPr>
              <p:cNvPr id="548" name="Google Shape;548;p13"/>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549" name="Google Shape;549;p13"/>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550" name="Google Shape;550;p13"/>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551" name="Google Shape;551;p13"/>
            <p:cNvSpPr txBox="1"/>
            <p:nvPr/>
          </p:nvSpPr>
          <p:spPr>
            <a:xfrm>
              <a:off x="1066080" y="2050534"/>
              <a:ext cx="8820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w(x=2)</a:t>
              </a:r>
              <a:endParaRPr sz="1800">
                <a:solidFill>
                  <a:schemeClr val="dk1"/>
                </a:solidFill>
                <a:latin typeface="Helvetica Neue"/>
                <a:ea typeface="Helvetica Neue"/>
                <a:cs typeface="Helvetica Neue"/>
                <a:sym typeface="Helvetica Neue"/>
              </a:endParaRPr>
            </a:p>
          </p:txBody>
        </p:sp>
      </p:grpSp>
      <p:sp>
        <p:nvSpPr>
          <p:cNvPr id="552" name="Google Shape;552;p13"/>
          <p:cNvSpPr txBox="1"/>
          <p:nvPr/>
        </p:nvSpPr>
        <p:spPr>
          <a:xfrm>
            <a:off x="653704" y="1335834"/>
            <a:ext cx="447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B</a:t>
            </a:r>
            <a:endParaRPr sz="1800" baseline="-25000">
              <a:solidFill>
                <a:schemeClr val="dk1"/>
              </a:solidFill>
              <a:latin typeface="Helvetica Neue"/>
              <a:ea typeface="Helvetica Neue"/>
              <a:cs typeface="Helvetica Neue"/>
              <a:sym typeface="Helvetica Neue"/>
            </a:endParaRPr>
          </a:p>
        </p:txBody>
      </p:sp>
      <p:grpSp>
        <p:nvGrpSpPr>
          <p:cNvPr id="553" name="Google Shape;553;p13"/>
          <p:cNvGrpSpPr/>
          <p:nvPr/>
        </p:nvGrpSpPr>
        <p:grpSpPr>
          <a:xfrm>
            <a:off x="3939358" y="1688222"/>
            <a:ext cx="1185333" cy="380176"/>
            <a:chOff x="914400" y="2036233"/>
            <a:chExt cx="1185333" cy="506901"/>
          </a:xfrm>
        </p:grpSpPr>
        <p:grpSp>
          <p:nvGrpSpPr>
            <p:cNvPr id="554" name="Google Shape;554;p13"/>
            <p:cNvGrpSpPr/>
            <p:nvPr/>
          </p:nvGrpSpPr>
          <p:grpSpPr>
            <a:xfrm>
              <a:off x="914400" y="2036233"/>
              <a:ext cx="1185333" cy="397934"/>
              <a:chOff x="1380067" y="2451100"/>
              <a:chExt cx="1185333" cy="397934"/>
            </a:xfrm>
          </p:grpSpPr>
          <p:cxnSp>
            <p:nvCxnSpPr>
              <p:cNvPr id="555" name="Google Shape;555;p13"/>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556" name="Google Shape;556;p13"/>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557" name="Google Shape;557;p13"/>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558" name="Google Shape;558;p13"/>
            <p:cNvSpPr txBox="1"/>
            <p:nvPr/>
          </p:nvSpPr>
          <p:spPr>
            <a:xfrm>
              <a:off x="1066080" y="2050534"/>
              <a:ext cx="8820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w(x=3)</a:t>
              </a:r>
              <a:endParaRPr sz="1800">
                <a:solidFill>
                  <a:schemeClr val="dk1"/>
                </a:solidFill>
                <a:latin typeface="Helvetica Neue"/>
                <a:ea typeface="Helvetica Neue"/>
                <a:cs typeface="Helvetica Neue"/>
                <a:sym typeface="Helvetica Neue"/>
              </a:endParaRPr>
            </a:p>
          </p:txBody>
        </p:sp>
      </p:grpSp>
      <p:sp>
        <p:nvSpPr>
          <p:cNvPr id="559" name="Google Shape;559;p13"/>
          <p:cNvSpPr txBox="1"/>
          <p:nvPr/>
        </p:nvSpPr>
        <p:spPr>
          <a:xfrm>
            <a:off x="653704" y="1688222"/>
            <a:ext cx="449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C</a:t>
            </a:r>
            <a:endParaRPr sz="1800" baseline="-25000">
              <a:solidFill>
                <a:schemeClr val="dk1"/>
              </a:solidFill>
              <a:latin typeface="Helvetica Neue"/>
              <a:ea typeface="Helvetica Neue"/>
              <a:cs typeface="Helvetica Neue"/>
              <a:sym typeface="Helvetica Neue"/>
            </a:endParaRPr>
          </a:p>
        </p:txBody>
      </p:sp>
      <p:grpSp>
        <p:nvGrpSpPr>
          <p:cNvPr id="560" name="Google Shape;560;p13"/>
          <p:cNvGrpSpPr/>
          <p:nvPr/>
        </p:nvGrpSpPr>
        <p:grpSpPr>
          <a:xfrm>
            <a:off x="652100" y="2189836"/>
            <a:ext cx="4331933" cy="380176"/>
            <a:chOff x="652100" y="4116382"/>
            <a:chExt cx="4331933" cy="506901"/>
          </a:xfrm>
        </p:grpSpPr>
        <p:sp>
          <p:nvSpPr>
            <p:cNvPr id="561" name="Google Shape;561;p13"/>
            <p:cNvSpPr txBox="1"/>
            <p:nvPr/>
          </p:nvSpPr>
          <p:spPr>
            <a:xfrm>
              <a:off x="652100" y="4130683"/>
              <a:ext cx="449100" cy="492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D</a:t>
              </a:r>
              <a:endParaRPr sz="1800" baseline="-25000">
                <a:solidFill>
                  <a:schemeClr val="dk1"/>
                </a:solidFill>
                <a:latin typeface="Helvetica Neue"/>
                <a:ea typeface="Helvetica Neue"/>
                <a:cs typeface="Helvetica Neue"/>
                <a:sym typeface="Helvetica Neue"/>
              </a:endParaRPr>
            </a:p>
          </p:txBody>
        </p:sp>
        <p:grpSp>
          <p:nvGrpSpPr>
            <p:cNvPr id="562" name="Google Shape;562;p13"/>
            <p:cNvGrpSpPr/>
            <p:nvPr/>
          </p:nvGrpSpPr>
          <p:grpSpPr>
            <a:xfrm>
              <a:off x="2519637" y="4116382"/>
              <a:ext cx="1185333" cy="506901"/>
              <a:chOff x="914400" y="2036233"/>
              <a:chExt cx="1185333" cy="506901"/>
            </a:xfrm>
          </p:grpSpPr>
          <p:grpSp>
            <p:nvGrpSpPr>
              <p:cNvPr id="563" name="Google Shape;563;p13"/>
              <p:cNvGrpSpPr/>
              <p:nvPr/>
            </p:nvGrpSpPr>
            <p:grpSpPr>
              <a:xfrm>
                <a:off x="914400" y="2036233"/>
                <a:ext cx="1185333" cy="397934"/>
                <a:chOff x="1380067" y="2451100"/>
                <a:chExt cx="1185333" cy="397934"/>
              </a:xfrm>
            </p:grpSpPr>
            <p:cxnSp>
              <p:nvCxnSpPr>
                <p:cNvPr id="564" name="Google Shape;564;p13"/>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565" name="Google Shape;565;p13"/>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566" name="Google Shape;566;p13"/>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567" name="Google Shape;567;p13"/>
              <p:cNvSpPr txBox="1"/>
              <p:nvPr/>
            </p:nvSpPr>
            <p:spPr>
              <a:xfrm>
                <a:off x="1066080" y="2050534"/>
                <a:ext cx="7842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r(x)=2</a:t>
                </a:r>
                <a:endParaRPr sz="1800">
                  <a:solidFill>
                    <a:schemeClr val="dk1"/>
                  </a:solidFill>
                  <a:latin typeface="Helvetica Neue"/>
                  <a:ea typeface="Helvetica Neue"/>
                  <a:cs typeface="Helvetica Neue"/>
                  <a:sym typeface="Helvetica Neue"/>
                </a:endParaRPr>
              </a:p>
            </p:txBody>
          </p:sp>
        </p:grpSp>
        <p:grpSp>
          <p:nvGrpSpPr>
            <p:cNvPr id="568" name="Google Shape;568;p13"/>
            <p:cNvGrpSpPr/>
            <p:nvPr/>
          </p:nvGrpSpPr>
          <p:grpSpPr>
            <a:xfrm>
              <a:off x="3798700" y="4116382"/>
              <a:ext cx="1185333" cy="506901"/>
              <a:chOff x="914400" y="2036233"/>
              <a:chExt cx="1185333" cy="506901"/>
            </a:xfrm>
          </p:grpSpPr>
          <p:grpSp>
            <p:nvGrpSpPr>
              <p:cNvPr id="569" name="Google Shape;569;p13"/>
              <p:cNvGrpSpPr/>
              <p:nvPr/>
            </p:nvGrpSpPr>
            <p:grpSpPr>
              <a:xfrm>
                <a:off x="914400" y="2036233"/>
                <a:ext cx="1185333" cy="397934"/>
                <a:chOff x="1380067" y="2451100"/>
                <a:chExt cx="1185333" cy="397934"/>
              </a:xfrm>
            </p:grpSpPr>
            <p:cxnSp>
              <p:nvCxnSpPr>
                <p:cNvPr id="570" name="Google Shape;570;p13"/>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571" name="Google Shape;571;p13"/>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572" name="Google Shape;572;p13"/>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573" name="Google Shape;573;p13"/>
              <p:cNvSpPr txBox="1"/>
              <p:nvPr/>
            </p:nvSpPr>
            <p:spPr>
              <a:xfrm>
                <a:off x="1066080" y="2050534"/>
                <a:ext cx="7842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r(x)=3</a:t>
                </a:r>
                <a:endParaRPr sz="1800">
                  <a:solidFill>
                    <a:schemeClr val="dk1"/>
                  </a:solidFill>
                  <a:latin typeface="Helvetica Neue"/>
                  <a:ea typeface="Helvetica Neue"/>
                  <a:cs typeface="Helvetica Neue"/>
                  <a:sym typeface="Helvetica Neue"/>
                </a:endParaRPr>
              </a:p>
            </p:txBody>
          </p:sp>
        </p:grpSp>
      </p:grpSp>
      <p:sp>
        <p:nvSpPr>
          <p:cNvPr id="574" name="Google Shape;574;p13"/>
          <p:cNvSpPr/>
          <p:nvPr/>
        </p:nvSpPr>
        <p:spPr>
          <a:xfrm>
            <a:off x="7800226" y="2255419"/>
            <a:ext cx="462000" cy="167400"/>
          </a:xfrm>
          <a:prstGeom prst="roundRect">
            <a:avLst>
              <a:gd name="adj" fmla="val 16667"/>
            </a:avLst>
          </a:prstGeom>
          <a:noFill/>
          <a:ln>
            <a:noFill/>
          </a:ln>
        </p:spPr>
        <p:txBody>
          <a:bodyPr spcFirstLastPara="1" wrap="square" lIns="0" tIns="45700" rIns="0" bIns="45700" anchor="ctr" anchorCtr="0">
            <a:noAutofit/>
          </a:bodyPr>
          <a:lstStyle/>
          <a:p>
            <a:pPr marL="0" marR="0" lvl="0" indent="0" algn="ctr" rtl="0">
              <a:spcBef>
                <a:spcPts val="0"/>
              </a:spcBef>
              <a:spcAft>
                <a:spcPts val="0"/>
              </a:spcAft>
              <a:buNone/>
            </a:pPr>
            <a:r>
              <a:rPr lang="en-US" sz="4000">
                <a:solidFill>
                  <a:srgbClr val="008000"/>
                </a:solidFill>
                <a:latin typeface="Helvetica Neue"/>
                <a:ea typeface="Helvetica Neue"/>
                <a:cs typeface="Helvetica Neue"/>
                <a:sym typeface="Helvetica Neue"/>
              </a:rPr>
              <a:t>✔</a:t>
            </a:r>
            <a:endParaRPr sz="4000" b="1">
              <a:solidFill>
                <a:srgbClr val="008000"/>
              </a:solidFill>
              <a:latin typeface="Helvetica Neue"/>
              <a:ea typeface="Helvetica Neue"/>
              <a:cs typeface="Helvetica Neue"/>
              <a:sym typeface="Helvetica Neue"/>
            </a:endParaRPr>
          </a:p>
        </p:txBody>
      </p:sp>
      <p:sp>
        <p:nvSpPr>
          <p:cNvPr id="575" name="Google Shape;575;p13"/>
          <p:cNvSpPr txBox="1"/>
          <p:nvPr/>
        </p:nvSpPr>
        <p:spPr>
          <a:xfrm>
            <a:off x="6979373" y="2496087"/>
            <a:ext cx="1888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w</a:t>
            </a:r>
            <a:r>
              <a:rPr lang="en-US" sz="1800" baseline="-25000">
                <a:solidFill>
                  <a:schemeClr val="dk1"/>
                </a:solidFill>
                <a:latin typeface="Helvetica Neue"/>
                <a:ea typeface="Helvetica Neue"/>
                <a:cs typeface="Helvetica Neue"/>
                <a:sym typeface="Helvetica Neue"/>
              </a:rPr>
              <a:t>1</a:t>
            </a:r>
            <a:r>
              <a:rPr lang="en-US" sz="1800">
                <a:solidFill>
                  <a:schemeClr val="dk1"/>
                </a:solidFill>
                <a:latin typeface="Helvetica Neue"/>
                <a:ea typeface="Helvetica Neue"/>
                <a:cs typeface="Helvetica Neue"/>
                <a:sym typeface="Helvetica Neue"/>
              </a:rPr>
              <a:t>, w</a:t>
            </a:r>
            <a:r>
              <a:rPr lang="en-US" sz="1800" baseline="-25000">
                <a:solidFill>
                  <a:schemeClr val="dk1"/>
                </a:solidFill>
                <a:latin typeface="Helvetica Neue"/>
                <a:ea typeface="Helvetica Neue"/>
                <a:cs typeface="Helvetica Neue"/>
                <a:sym typeface="Helvetica Neue"/>
              </a:rPr>
              <a:t>2</a:t>
            </a:r>
            <a:r>
              <a:rPr lang="en-US" sz="1800">
                <a:solidFill>
                  <a:schemeClr val="dk1"/>
                </a:solidFill>
                <a:latin typeface="Helvetica Neue"/>
                <a:ea typeface="Helvetica Neue"/>
                <a:cs typeface="Helvetica Neue"/>
                <a:sym typeface="Helvetica Neue"/>
              </a:rPr>
              <a:t>, r</a:t>
            </a:r>
            <a:r>
              <a:rPr lang="en-US" sz="1800" baseline="-25000">
                <a:solidFill>
                  <a:schemeClr val="dk1"/>
                </a:solidFill>
                <a:latin typeface="Helvetica Neue"/>
                <a:ea typeface="Helvetica Neue"/>
                <a:cs typeface="Helvetica Neue"/>
                <a:sym typeface="Helvetica Neue"/>
              </a:rPr>
              <a:t>2</a:t>
            </a:r>
            <a:r>
              <a:rPr lang="en-US" sz="1800">
                <a:solidFill>
                  <a:schemeClr val="dk1"/>
                </a:solidFill>
                <a:latin typeface="Helvetica Neue"/>
                <a:ea typeface="Helvetica Neue"/>
                <a:cs typeface="Helvetica Neue"/>
                <a:sym typeface="Helvetica Neue"/>
              </a:rPr>
              <a:t>, w</a:t>
            </a:r>
            <a:r>
              <a:rPr lang="en-US" sz="1800" baseline="-25000">
                <a:solidFill>
                  <a:schemeClr val="dk1"/>
                </a:solidFill>
                <a:latin typeface="Helvetica Neue"/>
                <a:ea typeface="Helvetica Neue"/>
                <a:cs typeface="Helvetica Neue"/>
                <a:sym typeface="Helvetica Neue"/>
              </a:rPr>
              <a:t>3</a:t>
            </a:r>
            <a:r>
              <a:rPr lang="en-US" sz="1800">
                <a:solidFill>
                  <a:schemeClr val="dk1"/>
                </a:solidFill>
                <a:latin typeface="Helvetica Neue"/>
                <a:ea typeface="Helvetica Neue"/>
                <a:cs typeface="Helvetica Neue"/>
                <a:sym typeface="Helvetica Neue"/>
              </a:rPr>
              <a:t>, r</a:t>
            </a:r>
            <a:r>
              <a:rPr lang="en-US" sz="1800" baseline="-25000">
                <a:solidFill>
                  <a:schemeClr val="dk1"/>
                </a:solidFill>
                <a:latin typeface="Helvetica Neue"/>
                <a:ea typeface="Helvetica Neue"/>
                <a:cs typeface="Helvetica Neue"/>
                <a:sym typeface="Helvetica Neue"/>
              </a:rPr>
              <a:t>3</a:t>
            </a:r>
            <a:endParaRPr sz="1800" baseline="-25000">
              <a:solidFill>
                <a:schemeClr val="dk1"/>
              </a:solidFill>
              <a:latin typeface="Helvetica Neue"/>
              <a:ea typeface="Helvetica Neue"/>
              <a:cs typeface="Helvetica Neue"/>
              <a:sym typeface="Helvetica Neu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4"/>
                                        </p:tgtEl>
                                        <p:attrNameLst>
                                          <p:attrName>style.visibility</p:attrName>
                                        </p:attrNameLst>
                                      </p:cBhvr>
                                      <p:to>
                                        <p:strVal val="visible"/>
                                      </p:to>
                                    </p:set>
                                    <p:animEffect transition="in" filter="fade">
                                      <p:cBhvr>
                                        <p:cTn id="7" dur="500"/>
                                        <p:tgtEl>
                                          <p:spTgt spid="57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14"/>
          <p:cNvSpPr txBox="1">
            <a:spLocks noGrp="1"/>
          </p:cNvSpPr>
          <p:nvPr>
            <p:ph type="title"/>
          </p:nvPr>
        </p:nvSpPr>
        <p:spPr>
          <a:xfrm>
            <a:off x="275967" y="0"/>
            <a:ext cx="8592000" cy="99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Helvetica Neue"/>
              <a:buNone/>
            </a:pPr>
            <a:r>
              <a:rPr lang="en-US"/>
              <a:t>Linearizable?</a:t>
            </a:r>
            <a:endParaRPr/>
          </a:p>
        </p:txBody>
      </p:sp>
      <p:grpSp>
        <p:nvGrpSpPr>
          <p:cNvPr id="582" name="Google Shape;582;p14"/>
          <p:cNvGrpSpPr/>
          <p:nvPr/>
        </p:nvGrpSpPr>
        <p:grpSpPr>
          <a:xfrm>
            <a:off x="1240099" y="994172"/>
            <a:ext cx="1185333" cy="380176"/>
            <a:chOff x="914400" y="2036233"/>
            <a:chExt cx="1185333" cy="506901"/>
          </a:xfrm>
        </p:grpSpPr>
        <p:grpSp>
          <p:nvGrpSpPr>
            <p:cNvPr id="583" name="Google Shape;583;p14"/>
            <p:cNvGrpSpPr/>
            <p:nvPr/>
          </p:nvGrpSpPr>
          <p:grpSpPr>
            <a:xfrm>
              <a:off x="914400" y="2036233"/>
              <a:ext cx="1185333" cy="397934"/>
              <a:chOff x="1380067" y="2451100"/>
              <a:chExt cx="1185333" cy="397934"/>
            </a:xfrm>
          </p:grpSpPr>
          <p:cxnSp>
            <p:nvCxnSpPr>
              <p:cNvPr id="584" name="Google Shape;584;p14"/>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585" name="Google Shape;585;p14"/>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586" name="Google Shape;586;p14"/>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587" name="Google Shape;587;p14"/>
            <p:cNvSpPr txBox="1"/>
            <p:nvPr/>
          </p:nvSpPr>
          <p:spPr>
            <a:xfrm>
              <a:off x="1066080" y="2050534"/>
              <a:ext cx="8820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w(x=1)</a:t>
              </a:r>
              <a:endParaRPr sz="1800">
                <a:solidFill>
                  <a:schemeClr val="dk1"/>
                </a:solidFill>
                <a:latin typeface="Helvetica Neue"/>
                <a:ea typeface="Helvetica Neue"/>
                <a:cs typeface="Helvetica Neue"/>
                <a:sym typeface="Helvetica Neue"/>
              </a:endParaRPr>
            </a:p>
          </p:txBody>
        </p:sp>
      </p:grpSp>
      <p:sp>
        <p:nvSpPr>
          <p:cNvPr id="588" name="Google Shape;588;p14"/>
          <p:cNvSpPr txBox="1"/>
          <p:nvPr/>
        </p:nvSpPr>
        <p:spPr>
          <a:xfrm>
            <a:off x="653704" y="994172"/>
            <a:ext cx="424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A</a:t>
            </a:r>
            <a:endParaRPr sz="1800" baseline="-25000">
              <a:solidFill>
                <a:schemeClr val="dk1"/>
              </a:solidFill>
              <a:latin typeface="Helvetica Neue"/>
              <a:ea typeface="Helvetica Neue"/>
              <a:cs typeface="Helvetica Neue"/>
              <a:sym typeface="Helvetica Neue"/>
            </a:endParaRPr>
          </a:p>
        </p:txBody>
      </p:sp>
      <p:grpSp>
        <p:nvGrpSpPr>
          <p:cNvPr id="589" name="Google Shape;589;p14"/>
          <p:cNvGrpSpPr/>
          <p:nvPr/>
        </p:nvGrpSpPr>
        <p:grpSpPr>
          <a:xfrm>
            <a:off x="2594337" y="1335834"/>
            <a:ext cx="1185333" cy="380176"/>
            <a:chOff x="914400" y="2036233"/>
            <a:chExt cx="1185333" cy="506901"/>
          </a:xfrm>
        </p:grpSpPr>
        <p:grpSp>
          <p:nvGrpSpPr>
            <p:cNvPr id="590" name="Google Shape;590;p14"/>
            <p:cNvGrpSpPr/>
            <p:nvPr/>
          </p:nvGrpSpPr>
          <p:grpSpPr>
            <a:xfrm>
              <a:off x="914400" y="2036233"/>
              <a:ext cx="1185333" cy="397934"/>
              <a:chOff x="1380067" y="2451100"/>
              <a:chExt cx="1185333" cy="397934"/>
            </a:xfrm>
          </p:grpSpPr>
          <p:cxnSp>
            <p:nvCxnSpPr>
              <p:cNvPr id="591" name="Google Shape;591;p14"/>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592" name="Google Shape;592;p14"/>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593" name="Google Shape;593;p14"/>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594" name="Google Shape;594;p14"/>
            <p:cNvSpPr txBox="1"/>
            <p:nvPr/>
          </p:nvSpPr>
          <p:spPr>
            <a:xfrm>
              <a:off x="1066080" y="2050534"/>
              <a:ext cx="8820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w(x=2)</a:t>
              </a:r>
              <a:endParaRPr sz="1800">
                <a:solidFill>
                  <a:schemeClr val="dk1"/>
                </a:solidFill>
                <a:latin typeface="Helvetica Neue"/>
                <a:ea typeface="Helvetica Neue"/>
                <a:cs typeface="Helvetica Neue"/>
                <a:sym typeface="Helvetica Neue"/>
              </a:endParaRPr>
            </a:p>
          </p:txBody>
        </p:sp>
      </p:grpSp>
      <p:sp>
        <p:nvSpPr>
          <p:cNvPr id="595" name="Google Shape;595;p14"/>
          <p:cNvSpPr txBox="1"/>
          <p:nvPr/>
        </p:nvSpPr>
        <p:spPr>
          <a:xfrm>
            <a:off x="653704" y="1335834"/>
            <a:ext cx="447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B</a:t>
            </a:r>
            <a:endParaRPr sz="1800" baseline="-25000">
              <a:solidFill>
                <a:schemeClr val="dk1"/>
              </a:solidFill>
              <a:latin typeface="Helvetica Neue"/>
              <a:ea typeface="Helvetica Neue"/>
              <a:cs typeface="Helvetica Neue"/>
              <a:sym typeface="Helvetica Neue"/>
            </a:endParaRPr>
          </a:p>
        </p:txBody>
      </p:sp>
      <p:grpSp>
        <p:nvGrpSpPr>
          <p:cNvPr id="596" name="Google Shape;596;p14"/>
          <p:cNvGrpSpPr/>
          <p:nvPr/>
        </p:nvGrpSpPr>
        <p:grpSpPr>
          <a:xfrm>
            <a:off x="3939358" y="1688222"/>
            <a:ext cx="1185333" cy="380176"/>
            <a:chOff x="914400" y="2036233"/>
            <a:chExt cx="1185333" cy="506901"/>
          </a:xfrm>
        </p:grpSpPr>
        <p:grpSp>
          <p:nvGrpSpPr>
            <p:cNvPr id="597" name="Google Shape;597;p14"/>
            <p:cNvGrpSpPr/>
            <p:nvPr/>
          </p:nvGrpSpPr>
          <p:grpSpPr>
            <a:xfrm>
              <a:off x="914400" y="2036233"/>
              <a:ext cx="1185333" cy="397934"/>
              <a:chOff x="1380067" y="2451100"/>
              <a:chExt cx="1185333" cy="397934"/>
            </a:xfrm>
          </p:grpSpPr>
          <p:cxnSp>
            <p:nvCxnSpPr>
              <p:cNvPr id="598" name="Google Shape;598;p14"/>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599" name="Google Shape;599;p14"/>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600" name="Google Shape;600;p14"/>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601" name="Google Shape;601;p14"/>
            <p:cNvSpPr txBox="1"/>
            <p:nvPr/>
          </p:nvSpPr>
          <p:spPr>
            <a:xfrm>
              <a:off x="1066080" y="2050534"/>
              <a:ext cx="8820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w(x=3)</a:t>
              </a:r>
              <a:endParaRPr sz="1800">
                <a:solidFill>
                  <a:schemeClr val="dk1"/>
                </a:solidFill>
                <a:latin typeface="Helvetica Neue"/>
                <a:ea typeface="Helvetica Neue"/>
                <a:cs typeface="Helvetica Neue"/>
                <a:sym typeface="Helvetica Neue"/>
              </a:endParaRPr>
            </a:p>
          </p:txBody>
        </p:sp>
      </p:grpSp>
      <p:sp>
        <p:nvSpPr>
          <p:cNvPr id="602" name="Google Shape;602;p14"/>
          <p:cNvSpPr txBox="1"/>
          <p:nvPr/>
        </p:nvSpPr>
        <p:spPr>
          <a:xfrm>
            <a:off x="653704" y="1688222"/>
            <a:ext cx="449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C</a:t>
            </a:r>
            <a:endParaRPr sz="1800" baseline="-25000">
              <a:solidFill>
                <a:schemeClr val="dk1"/>
              </a:solidFill>
              <a:latin typeface="Helvetica Neue"/>
              <a:ea typeface="Helvetica Neue"/>
              <a:cs typeface="Helvetica Neue"/>
              <a:sym typeface="Helvetica Neue"/>
            </a:endParaRPr>
          </a:p>
        </p:txBody>
      </p:sp>
      <p:sp>
        <p:nvSpPr>
          <p:cNvPr id="603" name="Google Shape;603;p14"/>
          <p:cNvSpPr txBox="1"/>
          <p:nvPr/>
        </p:nvSpPr>
        <p:spPr>
          <a:xfrm>
            <a:off x="652100" y="2200562"/>
            <a:ext cx="449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Helvetica Neue"/>
                <a:ea typeface="Helvetica Neue"/>
                <a:cs typeface="Helvetica Neue"/>
                <a:sym typeface="Helvetica Neue"/>
              </a:rPr>
              <a:t>P</a:t>
            </a:r>
            <a:r>
              <a:rPr lang="en-US" sz="1800" baseline="-25000">
                <a:solidFill>
                  <a:srgbClr val="7F7F7F"/>
                </a:solidFill>
                <a:latin typeface="Helvetica Neue"/>
                <a:ea typeface="Helvetica Neue"/>
                <a:cs typeface="Helvetica Neue"/>
                <a:sym typeface="Helvetica Neue"/>
              </a:rPr>
              <a:t>D</a:t>
            </a:r>
            <a:endParaRPr sz="1800" baseline="-25000">
              <a:solidFill>
                <a:srgbClr val="7F7F7F"/>
              </a:solidFill>
              <a:latin typeface="Helvetica Neue"/>
              <a:ea typeface="Helvetica Neue"/>
              <a:cs typeface="Helvetica Neue"/>
              <a:sym typeface="Helvetica Neue"/>
            </a:endParaRPr>
          </a:p>
        </p:txBody>
      </p:sp>
      <p:grpSp>
        <p:nvGrpSpPr>
          <p:cNvPr id="604" name="Google Shape;604;p14"/>
          <p:cNvGrpSpPr/>
          <p:nvPr/>
        </p:nvGrpSpPr>
        <p:grpSpPr>
          <a:xfrm>
            <a:off x="2519637" y="2189836"/>
            <a:ext cx="1185333" cy="380176"/>
            <a:chOff x="914400" y="2036233"/>
            <a:chExt cx="1185333" cy="506901"/>
          </a:xfrm>
        </p:grpSpPr>
        <p:grpSp>
          <p:nvGrpSpPr>
            <p:cNvPr id="605" name="Google Shape;605;p14"/>
            <p:cNvGrpSpPr/>
            <p:nvPr/>
          </p:nvGrpSpPr>
          <p:grpSpPr>
            <a:xfrm>
              <a:off x="914400" y="2036233"/>
              <a:ext cx="1185333" cy="397934"/>
              <a:chOff x="1380067" y="2451100"/>
              <a:chExt cx="1185333" cy="397934"/>
            </a:xfrm>
          </p:grpSpPr>
          <p:cxnSp>
            <p:nvCxnSpPr>
              <p:cNvPr id="606" name="Google Shape;606;p14"/>
              <p:cNvCxnSpPr/>
              <p:nvPr/>
            </p:nvCxnSpPr>
            <p:spPr>
              <a:xfrm>
                <a:off x="1380067" y="2650067"/>
                <a:ext cx="1185333" cy="0"/>
              </a:xfrm>
              <a:prstGeom prst="straightConnector1">
                <a:avLst/>
              </a:prstGeom>
              <a:noFill/>
              <a:ln w="38100" cap="flat" cmpd="sng">
                <a:solidFill>
                  <a:srgbClr val="7F7F7F"/>
                </a:solidFill>
                <a:prstDash val="solid"/>
                <a:miter lim="800000"/>
                <a:headEnd type="none" w="sm" len="sm"/>
                <a:tailEnd type="none" w="sm" len="sm"/>
              </a:ln>
            </p:spPr>
          </p:cxnSp>
          <p:cxnSp>
            <p:nvCxnSpPr>
              <p:cNvPr id="607" name="Google Shape;607;p14"/>
              <p:cNvCxnSpPr/>
              <p:nvPr/>
            </p:nvCxnSpPr>
            <p:spPr>
              <a:xfrm>
                <a:off x="1380067" y="2451100"/>
                <a:ext cx="0" cy="397934"/>
              </a:xfrm>
              <a:prstGeom prst="straightConnector1">
                <a:avLst/>
              </a:prstGeom>
              <a:noFill/>
              <a:ln w="38100" cap="flat" cmpd="sng">
                <a:solidFill>
                  <a:srgbClr val="7F7F7F"/>
                </a:solidFill>
                <a:prstDash val="solid"/>
                <a:miter lim="800000"/>
                <a:headEnd type="none" w="sm" len="sm"/>
                <a:tailEnd type="none" w="sm" len="sm"/>
              </a:ln>
            </p:spPr>
          </p:cxnSp>
          <p:cxnSp>
            <p:nvCxnSpPr>
              <p:cNvPr id="608" name="Google Shape;608;p14"/>
              <p:cNvCxnSpPr/>
              <p:nvPr/>
            </p:nvCxnSpPr>
            <p:spPr>
              <a:xfrm>
                <a:off x="2565400" y="2451100"/>
                <a:ext cx="0" cy="397934"/>
              </a:xfrm>
              <a:prstGeom prst="straightConnector1">
                <a:avLst/>
              </a:prstGeom>
              <a:noFill/>
              <a:ln w="38100" cap="flat" cmpd="sng">
                <a:solidFill>
                  <a:srgbClr val="7F7F7F"/>
                </a:solidFill>
                <a:prstDash val="solid"/>
                <a:miter lim="800000"/>
                <a:headEnd type="none" w="sm" len="sm"/>
                <a:tailEnd type="none" w="sm" len="sm"/>
              </a:ln>
            </p:spPr>
          </p:cxnSp>
        </p:grpSp>
        <p:sp>
          <p:nvSpPr>
            <p:cNvPr id="609" name="Google Shape;609;p14"/>
            <p:cNvSpPr txBox="1"/>
            <p:nvPr/>
          </p:nvSpPr>
          <p:spPr>
            <a:xfrm>
              <a:off x="1066080" y="2050534"/>
              <a:ext cx="7842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Helvetica Neue"/>
                  <a:ea typeface="Helvetica Neue"/>
                  <a:cs typeface="Helvetica Neue"/>
                  <a:sym typeface="Helvetica Neue"/>
                </a:rPr>
                <a:t>r(x)=2</a:t>
              </a:r>
              <a:endParaRPr sz="1800">
                <a:solidFill>
                  <a:srgbClr val="7F7F7F"/>
                </a:solidFill>
                <a:latin typeface="Helvetica Neue"/>
                <a:ea typeface="Helvetica Neue"/>
                <a:cs typeface="Helvetica Neue"/>
                <a:sym typeface="Helvetica Neue"/>
              </a:endParaRPr>
            </a:p>
          </p:txBody>
        </p:sp>
      </p:grpSp>
      <p:grpSp>
        <p:nvGrpSpPr>
          <p:cNvPr id="610" name="Google Shape;610;p14"/>
          <p:cNvGrpSpPr/>
          <p:nvPr/>
        </p:nvGrpSpPr>
        <p:grpSpPr>
          <a:xfrm>
            <a:off x="3798700" y="2189836"/>
            <a:ext cx="1185333" cy="380176"/>
            <a:chOff x="914400" y="2036233"/>
            <a:chExt cx="1185333" cy="506901"/>
          </a:xfrm>
        </p:grpSpPr>
        <p:grpSp>
          <p:nvGrpSpPr>
            <p:cNvPr id="611" name="Google Shape;611;p14"/>
            <p:cNvGrpSpPr/>
            <p:nvPr/>
          </p:nvGrpSpPr>
          <p:grpSpPr>
            <a:xfrm>
              <a:off x="914400" y="2036233"/>
              <a:ext cx="1185333" cy="397934"/>
              <a:chOff x="1380067" y="2451100"/>
              <a:chExt cx="1185333" cy="397934"/>
            </a:xfrm>
          </p:grpSpPr>
          <p:cxnSp>
            <p:nvCxnSpPr>
              <p:cNvPr id="612" name="Google Shape;612;p14"/>
              <p:cNvCxnSpPr/>
              <p:nvPr/>
            </p:nvCxnSpPr>
            <p:spPr>
              <a:xfrm>
                <a:off x="1380067" y="2650067"/>
                <a:ext cx="1185333" cy="0"/>
              </a:xfrm>
              <a:prstGeom prst="straightConnector1">
                <a:avLst/>
              </a:prstGeom>
              <a:noFill/>
              <a:ln w="38100" cap="flat" cmpd="sng">
                <a:solidFill>
                  <a:srgbClr val="7F7F7F"/>
                </a:solidFill>
                <a:prstDash val="solid"/>
                <a:miter lim="800000"/>
                <a:headEnd type="none" w="sm" len="sm"/>
                <a:tailEnd type="none" w="sm" len="sm"/>
              </a:ln>
            </p:spPr>
          </p:cxnSp>
          <p:cxnSp>
            <p:nvCxnSpPr>
              <p:cNvPr id="613" name="Google Shape;613;p14"/>
              <p:cNvCxnSpPr/>
              <p:nvPr/>
            </p:nvCxnSpPr>
            <p:spPr>
              <a:xfrm>
                <a:off x="1380067" y="2451100"/>
                <a:ext cx="0" cy="397934"/>
              </a:xfrm>
              <a:prstGeom prst="straightConnector1">
                <a:avLst/>
              </a:prstGeom>
              <a:noFill/>
              <a:ln w="38100" cap="flat" cmpd="sng">
                <a:solidFill>
                  <a:srgbClr val="7F7F7F"/>
                </a:solidFill>
                <a:prstDash val="solid"/>
                <a:miter lim="800000"/>
                <a:headEnd type="none" w="sm" len="sm"/>
                <a:tailEnd type="none" w="sm" len="sm"/>
              </a:ln>
            </p:spPr>
          </p:cxnSp>
          <p:cxnSp>
            <p:nvCxnSpPr>
              <p:cNvPr id="614" name="Google Shape;614;p14"/>
              <p:cNvCxnSpPr/>
              <p:nvPr/>
            </p:nvCxnSpPr>
            <p:spPr>
              <a:xfrm>
                <a:off x="2565400" y="2451100"/>
                <a:ext cx="0" cy="397934"/>
              </a:xfrm>
              <a:prstGeom prst="straightConnector1">
                <a:avLst/>
              </a:prstGeom>
              <a:noFill/>
              <a:ln w="38100" cap="flat" cmpd="sng">
                <a:solidFill>
                  <a:srgbClr val="7F7F7F"/>
                </a:solidFill>
                <a:prstDash val="solid"/>
                <a:miter lim="800000"/>
                <a:headEnd type="none" w="sm" len="sm"/>
                <a:tailEnd type="none" w="sm" len="sm"/>
              </a:ln>
            </p:spPr>
          </p:cxnSp>
        </p:grpSp>
        <p:sp>
          <p:nvSpPr>
            <p:cNvPr id="615" name="Google Shape;615;p14"/>
            <p:cNvSpPr txBox="1"/>
            <p:nvPr/>
          </p:nvSpPr>
          <p:spPr>
            <a:xfrm>
              <a:off x="1066080" y="2050534"/>
              <a:ext cx="7842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Helvetica Neue"/>
                  <a:ea typeface="Helvetica Neue"/>
                  <a:cs typeface="Helvetica Neue"/>
                  <a:sym typeface="Helvetica Neue"/>
                </a:rPr>
                <a:t>r(x)=3</a:t>
              </a:r>
              <a:endParaRPr sz="1800">
                <a:solidFill>
                  <a:srgbClr val="7F7F7F"/>
                </a:solidFill>
                <a:latin typeface="Helvetica Neue"/>
                <a:ea typeface="Helvetica Neue"/>
                <a:cs typeface="Helvetica Neue"/>
                <a:sym typeface="Helvetica Neue"/>
              </a:endParaRPr>
            </a:p>
          </p:txBody>
        </p:sp>
      </p:grpSp>
      <p:sp>
        <p:nvSpPr>
          <p:cNvPr id="616" name="Google Shape;616;p14"/>
          <p:cNvSpPr/>
          <p:nvPr/>
        </p:nvSpPr>
        <p:spPr>
          <a:xfrm>
            <a:off x="7800226" y="2255419"/>
            <a:ext cx="462000" cy="167400"/>
          </a:xfrm>
          <a:prstGeom prst="roundRect">
            <a:avLst>
              <a:gd name="adj" fmla="val 16667"/>
            </a:avLst>
          </a:prstGeom>
          <a:noFill/>
          <a:ln>
            <a:noFill/>
          </a:ln>
        </p:spPr>
        <p:txBody>
          <a:bodyPr spcFirstLastPara="1" wrap="square" lIns="0" tIns="45700" rIns="0" bIns="45700" anchor="ctr" anchorCtr="0">
            <a:noAutofit/>
          </a:bodyPr>
          <a:lstStyle/>
          <a:p>
            <a:pPr marL="0" marR="0" lvl="0" indent="0" algn="ctr" rtl="0">
              <a:spcBef>
                <a:spcPts val="0"/>
              </a:spcBef>
              <a:spcAft>
                <a:spcPts val="0"/>
              </a:spcAft>
              <a:buNone/>
            </a:pPr>
            <a:r>
              <a:rPr lang="en-US" sz="4000">
                <a:solidFill>
                  <a:srgbClr val="7F7F7F"/>
                </a:solidFill>
                <a:latin typeface="Helvetica Neue"/>
                <a:ea typeface="Helvetica Neue"/>
                <a:cs typeface="Helvetica Neue"/>
                <a:sym typeface="Helvetica Neue"/>
              </a:rPr>
              <a:t>✔</a:t>
            </a:r>
            <a:endParaRPr sz="4000" b="1">
              <a:solidFill>
                <a:srgbClr val="7F7F7F"/>
              </a:solidFill>
              <a:latin typeface="Helvetica Neue"/>
              <a:ea typeface="Helvetica Neue"/>
              <a:cs typeface="Helvetica Neue"/>
              <a:sym typeface="Helvetica Neue"/>
            </a:endParaRPr>
          </a:p>
        </p:txBody>
      </p:sp>
      <p:grpSp>
        <p:nvGrpSpPr>
          <p:cNvPr id="617" name="Google Shape;617;p14"/>
          <p:cNvGrpSpPr/>
          <p:nvPr/>
        </p:nvGrpSpPr>
        <p:grpSpPr>
          <a:xfrm>
            <a:off x="652100" y="2586604"/>
            <a:ext cx="4331933" cy="380176"/>
            <a:chOff x="652100" y="4116382"/>
            <a:chExt cx="4331933" cy="506901"/>
          </a:xfrm>
        </p:grpSpPr>
        <p:sp>
          <p:nvSpPr>
            <p:cNvPr id="618" name="Google Shape;618;p14"/>
            <p:cNvSpPr txBox="1"/>
            <p:nvPr/>
          </p:nvSpPr>
          <p:spPr>
            <a:xfrm>
              <a:off x="652100" y="4130683"/>
              <a:ext cx="449100" cy="492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D</a:t>
              </a:r>
              <a:endParaRPr sz="1800" baseline="-25000">
                <a:solidFill>
                  <a:schemeClr val="dk1"/>
                </a:solidFill>
                <a:latin typeface="Helvetica Neue"/>
                <a:ea typeface="Helvetica Neue"/>
                <a:cs typeface="Helvetica Neue"/>
                <a:sym typeface="Helvetica Neue"/>
              </a:endParaRPr>
            </a:p>
          </p:txBody>
        </p:sp>
        <p:grpSp>
          <p:nvGrpSpPr>
            <p:cNvPr id="619" name="Google Shape;619;p14"/>
            <p:cNvGrpSpPr/>
            <p:nvPr/>
          </p:nvGrpSpPr>
          <p:grpSpPr>
            <a:xfrm>
              <a:off x="2519637" y="4116382"/>
              <a:ext cx="1185333" cy="506901"/>
              <a:chOff x="914400" y="2036233"/>
              <a:chExt cx="1185333" cy="506901"/>
            </a:xfrm>
          </p:grpSpPr>
          <p:grpSp>
            <p:nvGrpSpPr>
              <p:cNvPr id="620" name="Google Shape;620;p14"/>
              <p:cNvGrpSpPr/>
              <p:nvPr/>
            </p:nvGrpSpPr>
            <p:grpSpPr>
              <a:xfrm>
                <a:off x="914400" y="2036233"/>
                <a:ext cx="1185333" cy="397934"/>
                <a:chOff x="1380067" y="2451100"/>
                <a:chExt cx="1185333" cy="397934"/>
              </a:xfrm>
            </p:grpSpPr>
            <p:cxnSp>
              <p:nvCxnSpPr>
                <p:cNvPr id="621" name="Google Shape;621;p14"/>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622" name="Google Shape;622;p14"/>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623" name="Google Shape;623;p14"/>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624" name="Google Shape;624;p14"/>
              <p:cNvSpPr txBox="1"/>
              <p:nvPr/>
            </p:nvSpPr>
            <p:spPr>
              <a:xfrm>
                <a:off x="1066080" y="2050534"/>
                <a:ext cx="7842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r(x)=1</a:t>
                </a:r>
                <a:endParaRPr sz="1800">
                  <a:solidFill>
                    <a:schemeClr val="dk1"/>
                  </a:solidFill>
                  <a:latin typeface="Helvetica Neue"/>
                  <a:ea typeface="Helvetica Neue"/>
                  <a:cs typeface="Helvetica Neue"/>
                  <a:sym typeface="Helvetica Neue"/>
                </a:endParaRPr>
              </a:p>
            </p:txBody>
          </p:sp>
        </p:grpSp>
        <p:grpSp>
          <p:nvGrpSpPr>
            <p:cNvPr id="625" name="Google Shape;625;p14"/>
            <p:cNvGrpSpPr/>
            <p:nvPr/>
          </p:nvGrpSpPr>
          <p:grpSpPr>
            <a:xfrm>
              <a:off x="3798700" y="4116382"/>
              <a:ext cx="1185333" cy="506901"/>
              <a:chOff x="914400" y="2036233"/>
              <a:chExt cx="1185333" cy="506901"/>
            </a:xfrm>
          </p:grpSpPr>
          <p:grpSp>
            <p:nvGrpSpPr>
              <p:cNvPr id="626" name="Google Shape;626;p14"/>
              <p:cNvGrpSpPr/>
              <p:nvPr/>
            </p:nvGrpSpPr>
            <p:grpSpPr>
              <a:xfrm>
                <a:off x="914400" y="2036233"/>
                <a:ext cx="1185333" cy="397934"/>
                <a:chOff x="1380067" y="2451100"/>
                <a:chExt cx="1185333" cy="397934"/>
              </a:xfrm>
            </p:grpSpPr>
            <p:cxnSp>
              <p:nvCxnSpPr>
                <p:cNvPr id="627" name="Google Shape;627;p14"/>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628" name="Google Shape;628;p14"/>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629" name="Google Shape;629;p14"/>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630" name="Google Shape;630;p14"/>
              <p:cNvSpPr txBox="1"/>
              <p:nvPr/>
            </p:nvSpPr>
            <p:spPr>
              <a:xfrm>
                <a:off x="1066080" y="2050534"/>
                <a:ext cx="7842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r(x)=2</a:t>
                </a:r>
                <a:endParaRPr sz="1800">
                  <a:solidFill>
                    <a:schemeClr val="dk1"/>
                  </a:solidFill>
                  <a:latin typeface="Helvetica Neue"/>
                  <a:ea typeface="Helvetica Neue"/>
                  <a:cs typeface="Helvetica Neue"/>
                  <a:sym typeface="Helvetica Neue"/>
                </a:endParaRPr>
              </a:p>
            </p:txBody>
          </p:sp>
        </p:grpSp>
      </p:grpSp>
      <p:sp>
        <p:nvSpPr>
          <p:cNvPr id="631" name="Google Shape;631;p14"/>
          <p:cNvSpPr/>
          <p:nvPr/>
        </p:nvSpPr>
        <p:spPr>
          <a:xfrm>
            <a:off x="7800226" y="2652187"/>
            <a:ext cx="462000" cy="167400"/>
          </a:xfrm>
          <a:prstGeom prst="roundRect">
            <a:avLst>
              <a:gd name="adj" fmla="val 16667"/>
            </a:avLst>
          </a:prstGeom>
          <a:noFill/>
          <a:ln>
            <a:noFill/>
          </a:ln>
        </p:spPr>
        <p:txBody>
          <a:bodyPr spcFirstLastPara="1" wrap="square" lIns="0" tIns="45700" rIns="0" bIns="45700" anchor="ctr" anchorCtr="0">
            <a:noAutofit/>
          </a:bodyPr>
          <a:lstStyle/>
          <a:p>
            <a:pPr marL="0" marR="0" lvl="0" indent="0" algn="ctr" rtl="0">
              <a:spcBef>
                <a:spcPts val="0"/>
              </a:spcBef>
              <a:spcAft>
                <a:spcPts val="0"/>
              </a:spcAft>
              <a:buNone/>
            </a:pPr>
            <a:endParaRPr sz="4000" b="1">
              <a:solidFill>
                <a:srgbClr val="008000"/>
              </a:solidFill>
              <a:latin typeface="Helvetica Neue"/>
              <a:ea typeface="Helvetica Neue"/>
              <a:cs typeface="Helvetica Neue"/>
              <a:sym typeface="Helvetica Neue"/>
            </a:endParaRPr>
          </a:p>
        </p:txBody>
      </p:sp>
      <p:sp>
        <p:nvSpPr>
          <p:cNvPr id="632" name="Google Shape;632;p14"/>
          <p:cNvSpPr/>
          <p:nvPr/>
        </p:nvSpPr>
        <p:spPr>
          <a:xfrm>
            <a:off x="7782074" y="2597330"/>
            <a:ext cx="462000" cy="167400"/>
          </a:xfrm>
          <a:prstGeom prst="roundRect">
            <a:avLst>
              <a:gd name="adj" fmla="val 16667"/>
            </a:avLst>
          </a:prstGeom>
          <a:noFill/>
          <a:ln>
            <a:noFill/>
          </a:ln>
        </p:spPr>
        <p:txBody>
          <a:bodyPr spcFirstLastPara="1" wrap="square" lIns="0" tIns="45700" rIns="0" bIns="45700" anchor="ctr" anchorCtr="0">
            <a:noAutofit/>
          </a:bodyPr>
          <a:lstStyle/>
          <a:p>
            <a:pPr marL="0" marR="0" lvl="0" indent="0" algn="ctr" rtl="0">
              <a:spcBef>
                <a:spcPts val="0"/>
              </a:spcBef>
              <a:spcAft>
                <a:spcPts val="0"/>
              </a:spcAft>
              <a:buNone/>
            </a:pPr>
            <a:r>
              <a:rPr lang="en-US" sz="4000">
                <a:solidFill>
                  <a:srgbClr val="008000"/>
                </a:solidFill>
                <a:latin typeface="Helvetica Neue"/>
                <a:ea typeface="Helvetica Neue"/>
                <a:cs typeface="Helvetica Neue"/>
                <a:sym typeface="Helvetica Neue"/>
              </a:rPr>
              <a:t>✔</a:t>
            </a:r>
            <a:endParaRPr sz="4000" b="1">
              <a:solidFill>
                <a:srgbClr val="008000"/>
              </a:solidFill>
              <a:latin typeface="Helvetica Neue"/>
              <a:ea typeface="Helvetica Neue"/>
              <a:cs typeface="Helvetica Neue"/>
              <a:sym typeface="Helvetica Neue"/>
            </a:endParaRPr>
          </a:p>
        </p:txBody>
      </p:sp>
      <p:sp>
        <p:nvSpPr>
          <p:cNvPr id="633" name="Google Shape;633;p14"/>
          <p:cNvSpPr txBox="1"/>
          <p:nvPr/>
        </p:nvSpPr>
        <p:spPr>
          <a:xfrm>
            <a:off x="7068755" y="2819471"/>
            <a:ext cx="1824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w</a:t>
            </a:r>
            <a:r>
              <a:rPr lang="en-US" sz="1800" baseline="-25000">
                <a:solidFill>
                  <a:schemeClr val="dk1"/>
                </a:solidFill>
                <a:latin typeface="Helvetica Neue"/>
                <a:ea typeface="Helvetica Neue"/>
                <a:cs typeface="Helvetica Neue"/>
                <a:sym typeface="Helvetica Neue"/>
              </a:rPr>
              <a:t>1</a:t>
            </a:r>
            <a:r>
              <a:rPr lang="en-US" sz="1800">
                <a:solidFill>
                  <a:schemeClr val="dk1"/>
                </a:solidFill>
                <a:latin typeface="Helvetica Neue"/>
                <a:ea typeface="Helvetica Neue"/>
                <a:cs typeface="Helvetica Neue"/>
                <a:sym typeface="Helvetica Neue"/>
              </a:rPr>
              <a:t>, r</a:t>
            </a:r>
            <a:r>
              <a:rPr lang="en-US" sz="1800" baseline="-25000">
                <a:solidFill>
                  <a:schemeClr val="dk1"/>
                </a:solidFill>
                <a:latin typeface="Helvetica Neue"/>
                <a:ea typeface="Helvetica Neue"/>
                <a:cs typeface="Helvetica Neue"/>
                <a:sym typeface="Helvetica Neue"/>
              </a:rPr>
              <a:t>1</a:t>
            </a:r>
            <a:r>
              <a:rPr lang="en-US" sz="1800">
                <a:solidFill>
                  <a:schemeClr val="dk1"/>
                </a:solidFill>
                <a:latin typeface="Helvetica Neue"/>
                <a:ea typeface="Helvetica Neue"/>
                <a:cs typeface="Helvetica Neue"/>
                <a:sym typeface="Helvetica Neue"/>
              </a:rPr>
              <a:t>, w</a:t>
            </a:r>
            <a:r>
              <a:rPr lang="en-US" sz="1800" baseline="-25000">
                <a:solidFill>
                  <a:schemeClr val="dk1"/>
                </a:solidFill>
                <a:latin typeface="Helvetica Neue"/>
                <a:ea typeface="Helvetica Neue"/>
                <a:cs typeface="Helvetica Neue"/>
                <a:sym typeface="Helvetica Neue"/>
              </a:rPr>
              <a:t>2</a:t>
            </a:r>
            <a:r>
              <a:rPr lang="en-US" sz="1800">
                <a:solidFill>
                  <a:schemeClr val="dk1"/>
                </a:solidFill>
                <a:latin typeface="Helvetica Neue"/>
                <a:ea typeface="Helvetica Neue"/>
                <a:cs typeface="Helvetica Neue"/>
                <a:sym typeface="Helvetica Neue"/>
              </a:rPr>
              <a:t>, r</a:t>
            </a:r>
            <a:r>
              <a:rPr lang="en-US" sz="1800" baseline="-25000">
                <a:solidFill>
                  <a:schemeClr val="dk1"/>
                </a:solidFill>
                <a:latin typeface="Helvetica Neue"/>
                <a:ea typeface="Helvetica Neue"/>
                <a:cs typeface="Helvetica Neue"/>
                <a:sym typeface="Helvetica Neue"/>
              </a:rPr>
              <a:t>2</a:t>
            </a:r>
            <a:r>
              <a:rPr lang="en-US" sz="1800">
                <a:solidFill>
                  <a:schemeClr val="dk1"/>
                </a:solidFill>
                <a:latin typeface="Helvetica Neue"/>
                <a:ea typeface="Helvetica Neue"/>
                <a:cs typeface="Helvetica Neue"/>
                <a:sym typeface="Helvetica Neue"/>
              </a:rPr>
              <a:t>, w</a:t>
            </a:r>
            <a:r>
              <a:rPr lang="en-US" sz="1800" baseline="-25000">
                <a:solidFill>
                  <a:schemeClr val="dk1"/>
                </a:solidFill>
                <a:latin typeface="Helvetica Neue"/>
                <a:ea typeface="Helvetica Neue"/>
                <a:cs typeface="Helvetica Neue"/>
                <a:sym typeface="Helvetica Neue"/>
              </a:rPr>
              <a:t>3</a:t>
            </a:r>
            <a:endParaRPr sz="1800" baseline="-25000">
              <a:solidFill>
                <a:schemeClr val="dk1"/>
              </a:solidFill>
              <a:latin typeface="Helvetica Neue"/>
              <a:ea typeface="Helvetica Neue"/>
              <a:cs typeface="Helvetica Neue"/>
              <a:sym typeface="Helvetica Neu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2"/>
                                        </p:tgtEl>
                                        <p:attrNameLst>
                                          <p:attrName>style.visibility</p:attrName>
                                        </p:attrNameLst>
                                      </p:cBhvr>
                                      <p:to>
                                        <p:strVal val="visible"/>
                                      </p:to>
                                    </p:set>
                                    <p:animEffect transition="in" filter="fade">
                                      <p:cBhvr>
                                        <p:cTn id="7" dur="500"/>
                                        <p:tgtEl>
                                          <p:spTgt spid="63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6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15"/>
          <p:cNvSpPr txBox="1">
            <a:spLocks noGrp="1"/>
          </p:cNvSpPr>
          <p:nvPr>
            <p:ph type="title"/>
          </p:nvPr>
        </p:nvSpPr>
        <p:spPr>
          <a:xfrm>
            <a:off x="275967" y="0"/>
            <a:ext cx="8592000" cy="99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Helvetica Neue"/>
              <a:buNone/>
            </a:pPr>
            <a:r>
              <a:rPr lang="en-US"/>
              <a:t>Linearizable?</a:t>
            </a:r>
            <a:endParaRPr/>
          </a:p>
        </p:txBody>
      </p:sp>
      <p:grpSp>
        <p:nvGrpSpPr>
          <p:cNvPr id="640" name="Google Shape;640;p15"/>
          <p:cNvGrpSpPr/>
          <p:nvPr/>
        </p:nvGrpSpPr>
        <p:grpSpPr>
          <a:xfrm>
            <a:off x="1240099" y="994172"/>
            <a:ext cx="1185333" cy="380176"/>
            <a:chOff x="914400" y="2036233"/>
            <a:chExt cx="1185333" cy="506901"/>
          </a:xfrm>
        </p:grpSpPr>
        <p:grpSp>
          <p:nvGrpSpPr>
            <p:cNvPr id="641" name="Google Shape;641;p15"/>
            <p:cNvGrpSpPr/>
            <p:nvPr/>
          </p:nvGrpSpPr>
          <p:grpSpPr>
            <a:xfrm>
              <a:off x="914400" y="2036233"/>
              <a:ext cx="1185333" cy="397934"/>
              <a:chOff x="1380067" y="2451100"/>
              <a:chExt cx="1185333" cy="397934"/>
            </a:xfrm>
          </p:grpSpPr>
          <p:cxnSp>
            <p:nvCxnSpPr>
              <p:cNvPr id="642" name="Google Shape;642;p15"/>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643" name="Google Shape;643;p15"/>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644" name="Google Shape;644;p15"/>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645" name="Google Shape;645;p15"/>
            <p:cNvSpPr txBox="1"/>
            <p:nvPr/>
          </p:nvSpPr>
          <p:spPr>
            <a:xfrm>
              <a:off x="1066080" y="2050534"/>
              <a:ext cx="8820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w(x=1)</a:t>
              </a:r>
              <a:endParaRPr sz="1800">
                <a:solidFill>
                  <a:schemeClr val="dk1"/>
                </a:solidFill>
                <a:latin typeface="Helvetica Neue"/>
                <a:ea typeface="Helvetica Neue"/>
                <a:cs typeface="Helvetica Neue"/>
                <a:sym typeface="Helvetica Neue"/>
              </a:endParaRPr>
            </a:p>
          </p:txBody>
        </p:sp>
      </p:grpSp>
      <p:sp>
        <p:nvSpPr>
          <p:cNvPr id="646" name="Google Shape;646;p15"/>
          <p:cNvSpPr txBox="1"/>
          <p:nvPr/>
        </p:nvSpPr>
        <p:spPr>
          <a:xfrm>
            <a:off x="653704" y="994172"/>
            <a:ext cx="424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A</a:t>
            </a:r>
            <a:endParaRPr sz="1800" baseline="-25000">
              <a:solidFill>
                <a:schemeClr val="dk1"/>
              </a:solidFill>
              <a:latin typeface="Helvetica Neue"/>
              <a:ea typeface="Helvetica Neue"/>
              <a:cs typeface="Helvetica Neue"/>
              <a:sym typeface="Helvetica Neue"/>
            </a:endParaRPr>
          </a:p>
        </p:txBody>
      </p:sp>
      <p:grpSp>
        <p:nvGrpSpPr>
          <p:cNvPr id="647" name="Google Shape;647;p15"/>
          <p:cNvGrpSpPr/>
          <p:nvPr/>
        </p:nvGrpSpPr>
        <p:grpSpPr>
          <a:xfrm>
            <a:off x="2594337" y="1335834"/>
            <a:ext cx="1185333" cy="380176"/>
            <a:chOff x="914400" y="2036233"/>
            <a:chExt cx="1185333" cy="506901"/>
          </a:xfrm>
        </p:grpSpPr>
        <p:grpSp>
          <p:nvGrpSpPr>
            <p:cNvPr id="648" name="Google Shape;648;p15"/>
            <p:cNvGrpSpPr/>
            <p:nvPr/>
          </p:nvGrpSpPr>
          <p:grpSpPr>
            <a:xfrm>
              <a:off x="914400" y="2036233"/>
              <a:ext cx="1185333" cy="397934"/>
              <a:chOff x="1380067" y="2451100"/>
              <a:chExt cx="1185333" cy="397934"/>
            </a:xfrm>
          </p:grpSpPr>
          <p:cxnSp>
            <p:nvCxnSpPr>
              <p:cNvPr id="649" name="Google Shape;649;p15"/>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650" name="Google Shape;650;p15"/>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651" name="Google Shape;651;p15"/>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652" name="Google Shape;652;p15"/>
            <p:cNvSpPr txBox="1"/>
            <p:nvPr/>
          </p:nvSpPr>
          <p:spPr>
            <a:xfrm>
              <a:off x="1066080" y="2050534"/>
              <a:ext cx="8820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w(x=2)</a:t>
              </a:r>
              <a:endParaRPr sz="1800">
                <a:solidFill>
                  <a:schemeClr val="dk1"/>
                </a:solidFill>
                <a:latin typeface="Helvetica Neue"/>
                <a:ea typeface="Helvetica Neue"/>
                <a:cs typeface="Helvetica Neue"/>
                <a:sym typeface="Helvetica Neue"/>
              </a:endParaRPr>
            </a:p>
          </p:txBody>
        </p:sp>
      </p:grpSp>
      <p:sp>
        <p:nvSpPr>
          <p:cNvPr id="653" name="Google Shape;653;p15"/>
          <p:cNvSpPr txBox="1"/>
          <p:nvPr/>
        </p:nvSpPr>
        <p:spPr>
          <a:xfrm>
            <a:off x="653704" y="1335834"/>
            <a:ext cx="447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B</a:t>
            </a:r>
            <a:endParaRPr sz="1800" baseline="-25000">
              <a:solidFill>
                <a:schemeClr val="dk1"/>
              </a:solidFill>
              <a:latin typeface="Helvetica Neue"/>
              <a:ea typeface="Helvetica Neue"/>
              <a:cs typeface="Helvetica Neue"/>
              <a:sym typeface="Helvetica Neue"/>
            </a:endParaRPr>
          </a:p>
        </p:txBody>
      </p:sp>
      <p:grpSp>
        <p:nvGrpSpPr>
          <p:cNvPr id="654" name="Google Shape;654;p15"/>
          <p:cNvGrpSpPr/>
          <p:nvPr/>
        </p:nvGrpSpPr>
        <p:grpSpPr>
          <a:xfrm>
            <a:off x="3939358" y="1688222"/>
            <a:ext cx="1185333" cy="380176"/>
            <a:chOff x="914400" y="2036233"/>
            <a:chExt cx="1185333" cy="506901"/>
          </a:xfrm>
        </p:grpSpPr>
        <p:grpSp>
          <p:nvGrpSpPr>
            <p:cNvPr id="655" name="Google Shape;655;p15"/>
            <p:cNvGrpSpPr/>
            <p:nvPr/>
          </p:nvGrpSpPr>
          <p:grpSpPr>
            <a:xfrm>
              <a:off x="914400" y="2036233"/>
              <a:ext cx="1185333" cy="397934"/>
              <a:chOff x="1380067" y="2451100"/>
              <a:chExt cx="1185333" cy="397934"/>
            </a:xfrm>
          </p:grpSpPr>
          <p:cxnSp>
            <p:nvCxnSpPr>
              <p:cNvPr id="656" name="Google Shape;656;p15"/>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657" name="Google Shape;657;p15"/>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658" name="Google Shape;658;p15"/>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659" name="Google Shape;659;p15"/>
            <p:cNvSpPr txBox="1"/>
            <p:nvPr/>
          </p:nvSpPr>
          <p:spPr>
            <a:xfrm>
              <a:off x="1066080" y="2050534"/>
              <a:ext cx="8820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w(x=3)</a:t>
              </a:r>
              <a:endParaRPr sz="1800">
                <a:solidFill>
                  <a:schemeClr val="dk1"/>
                </a:solidFill>
                <a:latin typeface="Helvetica Neue"/>
                <a:ea typeface="Helvetica Neue"/>
                <a:cs typeface="Helvetica Neue"/>
                <a:sym typeface="Helvetica Neue"/>
              </a:endParaRPr>
            </a:p>
          </p:txBody>
        </p:sp>
      </p:grpSp>
      <p:sp>
        <p:nvSpPr>
          <p:cNvPr id="660" name="Google Shape;660;p15"/>
          <p:cNvSpPr txBox="1"/>
          <p:nvPr/>
        </p:nvSpPr>
        <p:spPr>
          <a:xfrm>
            <a:off x="653704" y="1688222"/>
            <a:ext cx="449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C</a:t>
            </a:r>
            <a:endParaRPr sz="1800" baseline="-25000">
              <a:solidFill>
                <a:schemeClr val="dk1"/>
              </a:solidFill>
              <a:latin typeface="Helvetica Neue"/>
              <a:ea typeface="Helvetica Neue"/>
              <a:cs typeface="Helvetica Neue"/>
              <a:sym typeface="Helvetica Neue"/>
            </a:endParaRPr>
          </a:p>
        </p:txBody>
      </p:sp>
      <p:sp>
        <p:nvSpPr>
          <p:cNvPr id="661" name="Google Shape;661;p15"/>
          <p:cNvSpPr txBox="1"/>
          <p:nvPr/>
        </p:nvSpPr>
        <p:spPr>
          <a:xfrm>
            <a:off x="652100" y="2200562"/>
            <a:ext cx="449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Helvetica Neue"/>
                <a:ea typeface="Helvetica Neue"/>
                <a:cs typeface="Helvetica Neue"/>
                <a:sym typeface="Helvetica Neue"/>
              </a:rPr>
              <a:t>P</a:t>
            </a:r>
            <a:r>
              <a:rPr lang="en-US" sz="1800" baseline="-25000">
                <a:solidFill>
                  <a:srgbClr val="7F7F7F"/>
                </a:solidFill>
                <a:latin typeface="Helvetica Neue"/>
                <a:ea typeface="Helvetica Neue"/>
                <a:cs typeface="Helvetica Neue"/>
                <a:sym typeface="Helvetica Neue"/>
              </a:rPr>
              <a:t>D</a:t>
            </a:r>
            <a:endParaRPr sz="1800" baseline="-25000">
              <a:solidFill>
                <a:srgbClr val="7F7F7F"/>
              </a:solidFill>
              <a:latin typeface="Helvetica Neue"/>
              <a:ea typeface="Helvetica Neue"/>
              <a:cs typeface="Helvetica Neue"/>
              <a:sym typeface="Helvetica Neue"/>
            </a:endParaRPr>
          </a:p>
        </p:txBody>
      </p:sp>
      <p:grpSp>
        <p:nvGrpSpPr>
          <p:cNvPr id="662" name="Google Shape;662;p15"/>
          <p:cNvGrpSpPr/>
          <p:nvPr/>
        </p:nvGrpSpPr>
        <p:grpSpPr>
          <a:xfrm>
            <a:off x="2519637" y="2189836"/>
            <a:ext cx="1185333" cy="380176"/>
            <a:chOff x="914400" y="2036233"/>
            <a:chExt cx="1185333" cy="506901"/>
          </a:xfrm>
        </p:grpSpPr>
        <p:grpSp>
          <p:nvGrpSpPr>
            <p:cNvPr id="663" name="Google Shape;663;p15"/>
            <p:cNvGrpSpPr/>
            <p:nvPr/>
          </p:nvGrpSpPr>
          <p:grpSpPr>
            <a:xfrm>
              <a:off x="914400" y="2036233"/>
              <a:ext cx="1185333" cy="397934"/>
              <a:chOff x="1380067" y="2451100"/>
              <a:chExt cx="1185333" cy="397934"/>
            </a:xfrm>
          </p:grpSpPr>
          <p:cxnSp>
            <p:nvCxnSpPr>
              <p:cNvPr id="664" name="Google Shape;664;p15"/>
              <p:cNvCxnSpPr/>
              <p:nvPr/>
            </p:nvCxnSpPr>
            <p:spPr>
              <a:xfrm>
                <a:off x="1380067" y="2650067"/>
                <a:ext cx="1185333" cy="0"/>
              </a:xfrm>
              <a:prstGeom prst="straightConnector1">
                <a:avLst/>
              </a:prstGeom>
              <a:noFill/>
              <a:ln w="38100" cap="flat" cmpd="sng">
                <a:solidFill>
                  <a:srgbClr val="7F7F7F"/>
                </a:solidFill>
                <a:prstDash val="solid"/>
                <a:miter lim="800000"/>
                <a:headEnd type="none" w="sm" len="sm"/>
                <a:tailEnd type="none" w="sm" len="sm"/>
              </a:ln>
            </p:spPr>
          </p:cxnSp>
          <p:cxnSp>
            <p:nvCxnSpPr>
              <p:cNvPr id="665" name="Google Shape;665;p15"/>
              <p:cNvCxnSpPr/>
              <p:nvPr/>
            </p:nvCxnSpPr>
            <p:spPr>
              <a:xfrm>
                <a:off x="1380067" y="2451100"/>
                <a:ext cx="0" cy="397934"/>
              </a:xfrm>
              <a:prstGeom prst="straightConnector1">
                <a:avLst/>
              </a:prstGeom>
              <a:noFill/>
              <a:ln w="38100" cap="flat" cmpd="sng">
                <a:solidFill>
                  <a:srgbClr val="7F7F7F"/>
                </a:solidFill>
                <a:prstDash val="solid"/>
                <a:miter lim="800000"/>
                <a:headEnd type="none" w="sm" len="sm"/>
                <a:tailEnd type="none" w="sm" len="sm"/>
              </a:ln>
            </p:spPr>
          </p:cxnSp>
          <p:cxnSp>
            <p:nvCxnSpPr>
              <p:cNvPr id="666" name="Google Shape;666;p15"/>
              <p:cNvCxnSpPr/>
              <p:nvPr/>
            </p:nvCxnSpPr>
            <p:spPr>
              <a:xfrm>
                <a:off x="2565400" y="2451100"/>
                <a:ext cx="0" cy="397934"/>
              </a:xfrm>
              <a:prstGeom prst="straightConnector1">
                <a:avLst/>
              </a:prstGeom>
              <a:noFill/>
              <a:ln w="38100" cap="flat" cmpd="sng">
                <a:solidFill>
                  <a:srgbClr val="7F7F7F"/>
                </a:solidFill>
                <a:prstDash val="solid"/>
                <a:miter lim="800000"/>
                <a:headEnd type="none" w="sm" len="sm"/>
                <a:tailEnd type="none" w="sm" len="sm"/>
              </a:ln>
            </p:spPr>
          </p:cxnSp>
        </p:grpSp>
        <p:sp>
          <p:nvSpPr>
            <p:cNvPr id="667" name="Google Shape;667;p15"/>
            <p:cNvSpPr txBox="1"/>
            <p:nvPr/>
          </p:nvSpPr>
          <p:spPr>
            <a:xfrm>
              <a:off x="1066080" y="2050534"/>
              <a:ext cx="7842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Helvetica Neue"/>
                  <a:ea typeface="Helvetica Neue"/>
                  <a:cs typeface="Helvetica Neue"/>
                  <a:sym typeface="Helvetica Neue"/>
                </a:rPr>
                <a:t>r(x)=2</a:t>
              </a:r>
              <a:endParaRPr sz="1800">
                <a:solidFill>
                  <a:srgbClr val="7F7F7F"/>
                </a:solidFill>
                <a:latin typeface="Helvetica Neue"/>
                <a:ea typeface="Helvetica Neue"/>
                <a:cs typeface="Helvetica Neue"/>
                <a:sym typeface="Helvetica Neue"/>
              </a:endParaRPr>
            </a:p>
          </p:txBody>
        </p:sp>
      </p:grpSp>
      <p:grpSp>
        <p:nvGrpSpPr>
          <p:cNvPr id="668" name="Google Shape;668;p15"/>
          <p:cNvGrpSpPr/>
          <p:nvPr/>
        </p:nvGrpSpPr>
        <p:grpSpPr>
          <a:xfrm>
            <a:off x="3798700" y="2189836"/>
            <a:ext cx="1185333" cy="380176"/>
            <a:chOff x="914400" y="2036233"/>
            <a:chExt cx="1185333" cy="506901"/>
          </a:xfrm>
        </p:grpSpPr>
        <p:grpSp>
          <p:nvGrpSpPr>
            <p:cNvPr id="669" name="Google Shape;669;p15"/>
            <p:cNvGrpSpPr/>
            <p:nvPr/>
          </p:nvGrpSpPr>
          <p:grpSpPr>
            <a:xfrm>
              <a:off x="914400" y="2036233"/>
              <a:ext cx="1185333" cy="397934"/>
              <a:chOff x="1380067" y="2451100"/>
              <a:chExt cx="1185333" cy="397934"/>
            </a:xfrm>
          </p:grpSpPr>
          <p:cxnSp>
            <p:nvCxnSpPr>
              <p:cNvPr id="670" name="Google Shape;670;p15"/>
              <p:cNvCxnSpPr/>
              <p:nvPr/>
            </p:nvCxnSpPr>
            <p:spPr>
              <a:xfrm>
                <a:off x="1380067" y="2650067"/>
                <a:ext cx="1185333" cy="0"/>
              </a:xfrm>
              <a:prstGeom prst="straightConnector1">
                <a:avLst/>
              </a:prstGeom>
              <a:noFill/>
              <a:ln w="38100" cap="flat" cmpd="sng">
                <a:solidFill>
                  <a:srgbClr val="7F7F7F"/>
                </a:solidFill>
                <a:prstDash val="solid"/>
                <a:miter lim="800000"/>
                <a:headEnd type="none" w="sm" len="sm"/>
                <a:tailEnd type="none" w="sm" len="sm"/>
              </a:ln>
            </p:spPr>
          </p:cxnSp>
          <p:cxnSp>
            <p:nvCxnSpPr>
              <p:cNvPr id="671" name="Google Shape;671;p15"/>
              <p:cNvCxnSpPr/>
              <p:nvPr/>
            </p:nvCxnSpPr>
            <p:spPr>
              <a:xfrm>
                <a:off x="1380067" y="2451100"/>
                <a:ext cx="0" cy="397934"/>
              </a:xfrm>
              <a:prstGeom prst="straightConnector1">
                <a:avLst/>
              </a:prstGeom>
              <a:noFill/>
              <a:ln w="38100" cap="flat" cmpd="sng">
                <a:solidFill>
                  <a:srgbClr val="7F7F7F"/>
                </a:solidFill>
                <a:prstDash val="solid"/>
                <a:miter lim="800000"/>
                <a:headEnd type="none" w="sm" len="sm"/>
                <a:tailEnd type="none" w="sm" len="sm"/>
              </a:ln>
            </p:spPr>
          </p:cxnSp>
          <p:cxnSp>
            <p:nvCxnSpPr>
              <p:cNvPr id="672" name="Google Shape;672;p15"/>
              <p:cNvCxnSpPr/>
              <p:nvPr/>
            </p:nvCxnSpPr>
            <p:spPr>
              <a:xfrm>
                <a:off x="2565400" y="2451100"/>
                <a:ext cx="0" cy="397934"/>
              </a:xfrm>
              <a:prstGeom prst="straightConnector1">
                <a:avLst/>
              </a:prstGeom>
              <a:noFill/>
              <a:ln w="38100" cap="flat" cmpd="sng">
                <a:solidFill>
                  <a:srgbClr val="7F7F7F"/>
                </a:solidFill>
                <a:prstDash val="solid"/>
                <a:miter lim="800000"/>
                <a:headEnd type="none" w="sm" len="sm"/>
                <a:tailEnd type="none" w="sm" len="sm"/>
              </a:ln>
            </p:spPr>
          </p:cxnSp>
        </p:grpSp>
        <p:sp>
          <p:nvSpPr>
            <p:cNvPr id="673" name="Google Shape;673;p15"/>
            <p:cNvSpPr txBox="1"/>
            <p:nvPr/>
          </p:nvSpPr>
          <p:spPr>
            <a:xfrm>
              <a:off x="1066080" y="2050534"/>
              <a:ext cx="7842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Helvetica Neue"/>
                  <a:ea typeface="Helvetica Neue"/>
                  <a:cs typeface="Helvetica Neue"/>
                  <a:sym typeface="Helvetica Neue"/>
                </a:rPr>
                <a:t>r(x)=3</a:t>
              </a:r>
              <a:endParaRPr sz="1800">
                <a:solidFill>
                  <a:srgbClr val="7F7F7F"/>
                </a:solidFill>
                <a:latin typeface="Helvetica Neue"/>
                <a:ea typeface="Helvetica Neue"/>
                <a:cs typeface="Helvetica Neue"/>
                <a:sym typeface="Helvetica Neue"/>
              </a:endParaRPr>
            </a:p>
          </p:txBody>
        </p:sp>
      </p:grpSp>
      <p:sp>
        <p:nvSpPr>
          <p:cNvPr id="674" name="Google Shape;674;p15"/>
          <p:cNvSpPr/>
          <p:nvPr/>
        </p:nvSpPr>
        <p:spPr>
          <a:xfrm>
            <a:off x="7800226" y="2255419"/>
            <a:ext cx="462000" cy="167400"/>
          </a:xfrm>
          <a:prstGeom prst="roundRect">
            <a:avLst>
              <a:gd name="adj" fmla="val 16667"/>
            </a:avLst>
          </a:prstGeom>
          <a:noFill/>
          <a:ln>
            <a:noFill/>
          </a:ln>
        </p:spPr>
        <p:txBody>
          <a:bodyPr spcFirstLastPara="1" wrap="square" lIns="0" tIns="45700" rIns="0" bIns="45700" anchor="ctr" anchorCtr="0">
            <a:noAutofit/>
          </a:bodyPr>
          <a:lstStyle/>
          <a:p>
            <a:pPr marL="0" marR="0" lvl="0" indent="0" algn="ctr" rtl="0">
              <a:spcBef>
                <a:spcPts val="0"/>
              </a:spcBef>
              <a:spcAft>
                <a:spcPts val="0"/>
              </a:spcAft>
              <a:buNone/>
            </a:pPr>
            <a:r>
              <a:rPr lang="en-US" sz="4000">
                <a:solidFill>
                  <a:srgbClr val="7F7F7F"/>
                </a:solidFill>
                <a:latin typeface="Helvetica Neue"/>
                <a:ea typeface="Helvetica Neue"/>
                <a:cs typeface="Helvetica Neue"/>
                <a:sym typeface="Helvetica Neue"/>
              </a:rPr>
              <a:t>✔</a:t>
            </a:r>
            <a:endParaRPr sz="4000" b="1">
              <a:solidFill>
                <a:srgbClr val="7F7F7F"/>
              </a:solidFill>
              <a:latin typeface="Helvetica Neue"/>
              <a:ea typeface="Helvetica Neue"/>
              <a:cs typeface="Helvetica Neue"/>
              <a:sym typeface="Helvetica Neue"/>
            </a:endParaRPr>
          </a:p>
        </p:txBody>
      </p:sp>
      <p:sp>
        <p:nvSpPr>
          <p:cNvPr id="675" name="Google Shape;675;p15"/>
          <p:cNvSpPr txBox="1"/>
          <p:nvPr/>
        </p:nvSpPr>
        <p:spPr>
          <a:xfrm>
            <a:off x="652100" y="2597330"/>
            <a:ext cx="449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Helvetica Neue"/>
                <a:ea typeface="Helvetica Neue"/>
                <a:cs typeface="Helvetica Neue"/>
                <a:sym typeface="Helvetica Neue"/>
              </a:rPr>
              <a:t>P</a:t>
            </a:r>
            <a:r>
              <a:rPr lang="en-US" sz="1800" baseline="-25000">
                <a:solidFill>
                  <a:srgbClr val="7F7F7F"/>
                </a:solidFill>
                <a:latin typeface="Helvetica Neue"/>
                <a:ea typeface="Helvetica Neue"/>
                <a:cs typeface="Helvetica Neue"/>
                <a:sym typeface="Helvetica Neue"/>
              </a:rPr>
              <a:t>D</a:t>
            </a:r>
            <a:endParaRPr sz="1800" baseline="-25000">
              <a:solidFill>
                <a:srgbClr val="7F7F7F"/>
              </a:solidFill>
              <a:latin typeface="Helvetica Neue"/>
              <a:ea typeface="Helvetica Neue"/>
              <a:cs typeface="Helvetica Neue"/>
              <a:sym typeface="Helvetica Neue"/>
            </a:endParaRPr>
          </a:p>
        </p:txBody>
      </p:sp>
      <p:grpSp>
        <p:nvGrpSpPr>
          <p:cNvPr id="676" name="Google Shape;676;p15"/>
          <p:cNvGrpSpPr/>
          <p:nvPr/>
        </p:nvGrpSpPr>
        <p:grpSpPr>
          <a:xfrm>
            <a:off x="2519637" y="2586604"/>
            <a:ext cx="1185333" cy="298451"/>
            <a:chOff x="1380067" y="2451100"/>
            <a:chExt cx="1185333" cy="397934"/>
          </a:xfrm>
        </p:grpSpPr>
        <p:cxnSp>
          <p:nvCxnSpPr>
            <p:cNvPr id="677" name="Google Shape;677;p15"/>
            <p:cNvCxnSpPr/>
            <p:nvPr/>
          </p:nvCxnSpPr>
          <p:spPr>
            <a:xfrm>
              <a:off x="1380067" y="2650067"/>
              <a:ext cx="1185333" cy="0"/>
            </a:xfrm>
            <a:prstGeom prst="straightConnector1">
              <a:avLst/>
            </a:prstGeom>
            <a:noFill/>
            <a:ln w="38100" cap="flat" cmpd="sng">
              <a:solidFill>
                <a:srgbClr val="7F7F7F"/>
              </a:solidFill>
              <a:prstDash val="solid"/>
              <a:miter lim="800000"/>
              <a:headEnd type="none" w="sm" len="sm"/>
              <a:tailEnd type="none" w="sm" len="sm"/>
            </a:ln>
          </p:spPr>
        </p:cxnSp>
        <p:cxnSp>
          <p:nvCxnSpPr>
            <p:cNvPr id="678" name="Google Shape;678;p15"/>
            <p:cNvCxnSpPr/>
            <p:nvPr/>
          </p:nvCxnSpPr>
          <p:spPr>
            <a:xfrm>
              <a:off x="1380067" y="2451100"/>
              <a:ext cx="0" cy="397934"/>
            </a:xfrm>
            <a:prstGeom prst="straightConnector1">
              <a:avLst/>
            </a:prstGeom>
            <a:noFill/>
            <a:ln w="38100" cap="flat" cmpd="sng">
              <a:solidFill>
                <a:srgbClr val="7F7F7F"/>
              </a:solidFill>
              <a:prstDash val="solid"/>
              <a:miter lim="800000"/>
              <a:headEnd type="none" w="sm" len="sm"/>
              <a:tailEnd type="none" w="sm" len="sm"/>
            </a:ln>
          </p:spPr>
        </p:cxnSp>
        <p:cxnSp>
          <p:nvCxnSpPr>
            <p:cNvPr id="679" name="Google Shape;679;p15"/>
            <p:cNvCxnSpPr/>
            <p:nvPr/>
          </p:nvCxnSpPr>
          <p:spPr>
            <a:xfrm>
              <a:off x="2565400" y="2451100"/>
              <a:ext cx="0" cy="397934"/>
            </a:xfrm>
            <a:prstGeom prst="straightConnector1">
              <a:avLst/>
            </a:prstGeom>
            <a:noFill/>
            <a:ln w="38100" cap="flat" cmpd="sng">
              <a:solidFill>
                <a:srgbClr val="7F7F7F"/>
              </a:solidFill>
              <a:prstDash val="solid"/>
              <a:miter lim="800000"/>
              <a:headEnd type="none" w="sm" len="sm"/>
              <a:tailEnd type="none" w="sm" len="sm"/>
            </a:ln>
          </p:spPr>
        </p:cxnSp>
      </p:grpSp>
      <p:sp>
        <p:nvSpPr>
          <p:cNvPr id="680" name="Google Shape;680;p15"/>
          <p:cNvSpPr txBox="1"/>
          <p:nvPr/>
        </p:nvSpPr>
        <p:spPr>
          <a:xfrm>
            <a:off x="2671317" y="2597330"/>
            <a:ext cx="784200" cy="3693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Helvetica Neue"/>
                <a:ea typeface="Helvetica Neue"/>
                <a:cs typeface="Helvetica Neue"/>
                <a:sym typeface="Helvetica Neue"/>
              </a:rPr>
              <a:t>r(x)=1</a:t>
            </a:r>
            <a:endParaRPr sz="1800">
              <a:solidFill>
                <a:srgbClr val="7F7F7F"/>
              </a:solidFill>
              <a:latin typeface="Helvetica Neue"/>
              <a:ea typeface="Helvetica Neue"/>
              <a:cs typeface="Helvetica Neue"/>
              <a:sym typeface="Helvetica Neue"/>
            </a:endParaRPr>
          </a:p>
        </p:txBody>
      </p:sp>
      <p:grpSp>
        <p:nvGrpSpPr>
          <p:cNvPr id="681" name="Google Shape;681;p15"/>
          <p:cNvGrpSpPr/>
          <p:nvPr/>
        </p:nvGrpSpPr>
        <p:grpSpPr>
          <a:xfrm>
            <a:off x="3798700" y="2586604"/>
            <a:ext cx="1185333" cy="298451"/>
            <a:chOff x="1380067" y="2451100"/>
            <a:chExt cx="1185333" cy="397934"/>
          </a:xfrm>
        </p:grpSpPr>
        <p:cxnSp>
          <p:nvCxnSpPr>
            <p:cNvPr id="682" name="Google Shape;682;p15"/>
            <p:cNvCxnSpPr/>
            <p:nvPr/>
          </p:nvCxnSpPr>
          <p:spPr>
            <a:xfrm>
              <a:off x="1380067" y="2650067"/>
              <a:ext cx="1185333" cy="0"/>
            </a:xfrm>
            <a:prstGeom prst="straightConnector1">
              <a:avLst/>
            </a:prstGeom>
            <a:noFill/>
            <a:ln w="38100" cap="flat" cmpd="sng">
              <a:solidFill>
                <a:srgbClr val="7F7F7F"/>
              </a:solidFill>
              <a:prstDash val="solid"/>
              <a:miter lim="800000"/>
              <a:headEnd type="none" w="sm" len="sm"/>
              <a:tailEnd type="none" w="sm" len="sm"/>
            </a:ln>
          </p:spPr>
        </p:cxnSp>
        <p:cxnSp>
          <p:nvCxnSpPr>
            <p:cNvPr id="683" name="Google Shape;683;p15"/>
            <p:cNvCxnSpPr/>
            <p:nvPr/>
          </p:nvCxnSpPr>
          <p:spPr>
            <a:xfrm>
              <a:off x="1380067" y="2451100"/>
              <a:ext cx="0" cy="397934"/>
            </a:xfrm>
            <a:prstGeom prst="straightConnector1">
              <a:avLst/>
            </a:prstGeom>
            <a:noFill/>
            <a:ln w="38100" cap="flat" cmpd="sng">
              <a:solidFill>
                <a:srgbClr val="7F7F7F"/>
              </a:solidFill>
              <a:prstDash val="solid"/>
              <a:miter lim="800000"/>
              <a:headEnd type="none" w="sm" len="sm"/>
              <a:tailEnd type="none" w="sm" len="sm"/>
            </a:ln>
          </p:spPr>
        </p:cxnSp>
        <p:cxnSp>
          <p:nvCxnSpPr>
            <p:cNvPr id="684" name="Google Shape;684;p15"/>
            <p:cNvCxnSpPr/>
            <p:nvPr/>
          </p:nvCxnSpPr>
          <p:spPr>
            <a:xfrm>
              <a:off x="2565400" y="2451100"/>
              <a:ext cx="0" cy="397934"/>
            </a:xfrm>
            <a:prstGeom prst="straightConnector1">
              <a:avLst/>
            </a:prstGeom>
            <a:noFill/>
            <a:ln w="38100" cap="flat" cmpd="sng">
              <a:solidFill>
                <a:srgbClr val="7F7F7F"/>
              </a:solidFill>
              <a:prstDash val="solid"/>
              <a:miter lim="800000"/>
              <a:headEnd type="none" w="sm" len="sm"/>
              <a:tailEnd type="none" w="sm" len="sm"/>
            </a:ln>
          </p:spPr>
        </p:cxnSp>
      </p:grpSp>
      <p:sp>
        <p:nvSpPr>
          <p:cNvPr id="685" name="Google Shape;685;p15"/>
          <p:cNvSpPr txBox="1"/>
          <p:nvPr/>
        </p:nvSpPr>
        <p:spPr>
          <a:xfrm>
            <a:off x="3950380" y="2597330"/>
            <a:ext cx="784200" cy="3693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Helvetica Neue"/>
                <a:ea typeface="Helvetica Neue"/>
                <a:cs typeface="Helvetica Neue"/>
                <a:sym typeface="Helvetica Neue"/>
              </a:rPr>
              <a:t>r(x)=2</a:t>
            </a:r>
            <a:endParaRPr sz="1800">
              <a:solidFill>
                <a:srgbClr val="7F7F7F"/>
              </a:solidFill>
              <a:latin typeface="Helvetica Neue"/>
              <a:ea typeface="Helvetica Neue"/>
              <a:cs typeface="Helvetica Neue"/>
              <a:sym typeface="Helvetica Neue"/>
            </a:endParaRPr>
          </a:p>
        </p:txBody>
      </p:sp>
      <p:sp>
        <p:nvSpPr>
          <p:cNvPr id="686" name="Google Shape;686;p15"/>
          <p:cNvSpPr/>
          <p:nvPr/>
        </p:nvSpPr>
        <p:spPr>
          <a:xfrm>
            <a:off x="7800226" y="2652187"/>
            <a:ext cx="462000" cy="167400"/>
          </a:xfrm>
          <a:prstGeom prst="roundRect">
            <a:avLst>
              <a:gd name="adj" fmla="val 16667"/>
            </a:avLst>
          </a:prstGeom>
          <a:noFill/>
          <a:ln>
            <a:noFill/>
          </a:ln>
        </p:spPr>
        <p:txBody>
          <a:bodyPr spcFirstLastPara="1" wrap="square" lIns="0" tIns="45700" rIns="0" bIns="45700" anchor="ctr" anchorCtr="0">
            <a:noAutofit/>
          </a:bodyPr>
          <a:lstStyle/>
          <a:p>
            <a:pPr marL="0" marR="0" lvl="0" indent="0" algn="ctr" rtl="0">
              <a:spcBef>
                <a:spcPts val="0"/>
              </a:spcBef>
              <a:spcAft>
                <a:spcPts val="0"/>
              </a:spcAft>
              <a:buNone/>
            </a:pPr>
            <a:endParaRPr sz="4000" b="1">
              <a:solidFill>
                <a:srgbClr val="008000"/>
              </a:solidFill>
              <a:latin typeface="Helvetica Neue"/>
              <a:ea typeface="Helvetica Neue"/>
              <a:cs typeface="Helvetica Neue"/>
              <a:sym typeface="Helvetica Neue"/>
            </a:endParaRPr>
          </a:p>
        </p:txBody>
      </p:sp>
      <p:sp>
        <p:nvSpPr>
          <p:cNvPr id="687" name="Google Shape;687;p15"/>
          <p:cNvSpPr/>
          <p:nvPr/>
        </p:nvSpPr>
        <p:spPr>
          <a:xfrm>
            <a:off x="7782074" y="2597330"/>
            <a:ext cx="462000" cy="167400"/>
          </a:xfrm>
          <a:prstGeom prst="roundRect">
            <a:avLst>
              <a:gd name="adj" fmla="val 16667"/>
            </a:avLst>
          </a:prstGeom>
          <a:noFill/>
          <a:ln>
            <a:noFill/>
          </a:ln>
        </p:spPr>
        <p:txBody>
          <a:bodyPr spcFirstLastPara="1" wrap="square" lIns="0" tIns="45700" rIns="0" bIns="45700" anchor="ctr" anchorCtr="0">
            <a:noAutofit/>
          </a:bodyPr>
          <a:lstStyle/>
          <a:p>
            <a:pPr marL="0" marR="0" lvl="0" indent="0" algn="ctr" rtl="0">
              <a:spcBef>
                <a:spcPts val="0"/>
              </a:spcBef>
              <a:spcAft>
                <a:spcPts val="0"/>
              </a:spcAft>
              <a:buNone/>
            </a:pPr>
            <a:r>
              <a:rPr lang="en-US" sz="4000">
                <a:solidFill>
                  <a:srgbClr val="7F7F7F"/>
                </a:solidFill>
                <a:latin typeface="Helvetica Neue"/>
                <a:ea typeface="Helvetica Neue"/>
                <a:cs typeface="Helvetica Neue"/>
                <a:sym typeface="Helvetica Neue"/>
              </a:rPr>
              <a:t>✔</a:t>
            </a:r>
            <a:endParaRPr sz="4000" b="1">
              <a:solidFill>
                <a:srgbClr val="7F7F7F"/>
              </a:solidFill>
              <a:latin typeface="Helvetica Neue"/>
              <a:ea typeface="Helvetica Neue"/>
              <a:cs typeface="Helvetica Neue"/>
              <a:sym typeface="Helvetica Neue"/>
            </a:endParaRPr>
          </a:p>
        </p:txBody>
      </p:sp>
      <p:grpSp>
        <p:nvGrpSpPr>
          <p:cNvPr id="688" name="Google Shape;688;p15"/>
          <p:cNvGrpSpPr/>
          <p:nvPr/>
        </p:nvGrpSpPr>
        <p:grpSpPr>
          <a:xfrm>
            <a:off x="652100" y="2968448"/>
            <a:ext cx="4331933" cy="380176"/>
            <a:chOff x="652100" y="4116382"/>
            <a:chExt cx="4331933" cy="506901"/>
          </a:xfrm>
        </p:grpSpPr>
        <p:sp>
          <p:nvSpPr>
            <p:cNvPr id="689" name="Google Shape;689;p15"/>
            <p:cNvSpPr txBox="1"/>
            <p:nvPr/>
          </p:nvSpPr>
          <p:spPr>
            <a:xfrm>
              <a:off x="652100" y="4130683"/>
              <a:ext cx="449100" cy="492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D</a:t>
              </a:r>
              <a:endParaRPr sz="1800" baseline="-25000">
                <a:solidFill>
                  <a:schemeClr val="dk1"/>
                </a:solidFill>
                <a:latin typeface="Helvetica Neue"/>
                <a:ea typeface="Helvetica Neue"/>
                <a:cs typeface="Helvetica Neue"/>
                <a:sym typeface="Helvetica Neue"/>
              </a:endParaRPr>
            </a:p>
          </p:txBody>
        </p:sp>
        <p:grpSp>
          <p:nvGrpSpPr>
            <p:cNvPr id="690" name="Google Shape;690;p15"/>
            <p:cNvGrpSpPr/>
            <p:nvPr/>
          </p:nvGrpSpPr>
          <p:grpSpPr>
            <a:xfrm>
              <a:off x="2519637" y="4116382"/>
              <a:ext cx="1185333" cy="506901"/>
              <a:chOff x="914400" y="2036233"/>
              <a:chExt cx="1185333" cy="506901"/>
            </a:xfrm>
          </p:grpSpPr>
          <p:grpSp>
            <p:nvGrpSpPr>
              <p:cNvPr id="691" name="Google Shape;691;p15"/>
              <p:cNvGrpSpPr/>
              <p:nvPr/>
            </p:nvGrpSpPr>
            <p:grpSpPr>
              <a:xfrm>
                <a:off x="914400" y="2036233"/>
                <a:ext cx="1185333" cy="397934"/>
                <a:chOff x="1380067" y="2451100"/>
                <a:chExt cx="1185333" cy="397934"/>
              </a:xfrm>
            </p:grpSpPr>
            <p:cxnSp>
              <p:nvCxnSpPr>
                <p:cNvPr id="692" name="Google Shape;692;p15"/>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693" name="Google Shape;693;p15"/>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694" name="Google Shape;694;p15"/>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695" name="Google Shape;695;p15"/>
              <p:cNvSpPr txBox="1"/>
              <p:nvPr/>
            </p:nvSpPr>
            <p:spPr>
              <a:xfrm>
                <a:off x="1066080" y="2050534"/>
                <a:ext cx="7842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r(x)=2</a:t>
                </a:r>
                <a:endParaRPr sz="1800">
                  <a:solidFill>
                    <a:schemeClr val="dk1"/>
                  </a:solidFill>
                  <a:latin typeface="Helvetica Neue"/>
                  <a:ea typeface="Helvetica Neue"/>
                  <a:cs typeface="Helvetica Neue"/>
                  <a:sym typeface="Helvetica Neue"/>
                </a:endParaRPr>
              </a:p>
            </p:txBody>
          </p:sp>
        </p:grpSp>
        <p:grpSp>
          <p:nvGrpSpPr>
            <p:cNvPr id="696" name="Google Shape;696;p15"/>
            <p:cNvGrpSpPr/>
            <p:nvPr/>
          </p:nvGrpSpPr>
          <p:grpSpPr>
            <a:xfrm>
              <a:off x="3798700" y="4116382"/>
              <a:ext cx="1185333" cy="506901"/>
              <a:chOff x="914400" y="2036233"/>
              <a:chExt cx="1185333" cy="506901"/>
            </a:xfrm>
          </p:grpSpPr>
          <p:grpSp>
            <p:nvGrpSpPr>
              <p:cNvPr id="697" name="Google Shape;697;p15"/>
              <p:cNvGrpSpPr/>
              <p:nvPr/>
            </p:nvGrpSpPr>
            <p:grpSpPr>
              <a:xfrm>
                <a:off x="914400" y="2036233"/>
                <a:ext cx="1185333" cy="397934"/>
                <a:chOff x="1380067" y="2451100"/>
                <a:chExt cx="1185333" cy="397934"/>
              </a:xfrm>
            </p:grpSpPr>
            <p:cxnSp>
              <p:nvCxnSpPr>
                <p:cNvPr id="698" name="Google Shape;698;p15"/>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699" name="Google Shape;699;p15"/>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700" name="Google Shape;700;p15"/>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701" name="Google Shape;701;p15"/>
              <p:cNvSpPr txBox="1"/>
              <p:nvPr/>
            </p:nvSpPr>
            <p:spPr>
              <a:xfrm>
                <a:off x="1066080" y="2050534"/>
                <a:ext cx="7842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r(x)=2</a:t>
                </a:r>
                <a:endParaRPr sz="1800">
                  <a:solidFill>
                    <a:schemeClr val="dk1"/>
                  </a:solidFill>
                  <a:latin typeface="Helvetica Neue"/>
                  <a:ea typeface="Helvetica Neue"/>
                  <a:cs typeface="Helvetica Neue"/>
                  <a:sym typeface="Helvetica Neue"/>
                </a:endParaRPr>
              </a:p>
            </p:txBody>
          </p:sp>
        </p:grpSp>
      </p:grpSp>
      <p:sp>
        <p:nvSpPr>
          <p:cNvPr id="702" name="Google Shape;702;p15"/>
          <p:cNvSpPr/>
          <p:nvPr/>
        </p:nvSpPr>
        <p:spPr>
          <a:xfrm>
            <a:off x="7800226" y="3034031"/>
            <a:ext cx="462000" cy="167400"/>
          </a:xfrm>
          <a:prstGeom prst="roundRect">
            <a:avLst>
              <a:gd name="adj" fmla="val 16667"/>
            </a:avLst>
          </a:prstGeom>
          <a:noFill/>
          <a:ln>
            <a:noFill/>
          </a:ln>
        </p:spPr>
        <p:txBody>
          <a:bodyPr spcFirstLastPara="1" wrap="square" lIns="0" tIns="45700" rIns="0" bIns="45700" anchor="ctr" anchorCtr="0">
            <a:noAutofit/>
          </a:bodyPr>
          <a:lstStyle/>
          <a:p>
            <a:pPr marL="0" marR="0" lvl="0" indent="0" algn="ctr" rtl="0">
              <a:spcBef>
                <a:spcPts val="0"/>
              </a:spcBef>
              <a:spcAft>
                <a:spcPts val="0"/>
              </a:spcAft>
              <a:buNone/>
            </a:pPr>
            <a:endParaRPr sz="4000" b="1">
              <a:solidFill>
                <a:srgbClr val="008000"/>
              </a:solidFill>
              <a:latin typeface="Helvetica Neue"/>
              <a:ea typeface="Helvetica Neue"/>
              <a:cs typeface="Helvetica Neue"/>
              <a:sym typeface="Helvetica Neue"/>
            </a:endParaRPr>
          </a:p>
        </p:txBody>
      </p:sp>
      <p:sp>
        <p:nvSpPr>
          <p:cNvPr id="703" name="Google Shape;703;p15"/>
          <p:cNvSpPr/>
          <p:nvPr/>
        </p:nvSpPr>
        <p:spPr>
          <a:xfrm>
            <a:off x="7782074" y="2979173"/>
            <a:ext cx="462000" cy="167400"/>
          </a:xfrm>
          <a:prstGeom prst="roundRect">
            <a:avLst>
              <a:gd name="adj" fmla="val 16667"/>
            </a:avLst>
          </a:prstGeom>
          <a:noFill/>
          <a:ln>
            <a:noFill/>
          </a:ln>
        </p:spPr>
        <p:txBody>
          <a:bodyPr spcFirstLastPara="1" wrap="square" lIns="0" tIns="45700" rIns="0" bIns="45700" anchor="ctr" anchorCtr="0">
            <a:noAutofit/>
          </a:bodyPr>
          <a:lstStyle/>
          <a:p>
            <a:pPr marL="0" marR="0" lvl="0" indent="0" algn="ctr" rtl="0">
              <a:spcBef>
                <a:spcPts val="0"/>
              </a:spcBef>
              <a:spcAft>
                <a:spcPts val="0"/>
              </a:spcAft>
              <a:buNone/>
            </a:pPr>
            <a:r>
              <a:rPr lang="en-US" sz="4000">
                <a:solidFill>
                  <a:srgbClr val="008000"/>
                </a:solidFill>
                <a:latin typeface="Helvetica Neue"/>
                <a:ea typeface="Helvetica Neue"/>
                <a:cs typeface="Helvetica Neue"/>
                <a:sym typeface="Helvetica Neue"/>
              </a:rPr>
              <a:t>✔</a:t>
            </a:r>
            <a:endParaRPr sz="4000" b="1">
              <a:solidFill>
                <a:srgbClr val="008000"/>
              </a:solidFill>
              <a:latin typeface="Helvetica Neue"/>
              <a:ea typeface="Helvetica Neue"/>
              <a:cs typeface="Helvetica Neue"/>
              <a:sym typeface="Helvetica Neue"/>
            </a:endParaRPr>
          </a:p>
        </p:txBody>
      </p:sp>
      <p:sp>
        <p:nvSpPr>
          <p:cNvPr id="704" name="Google Shape;704;p15"/>
          <p:cNvSpPr txBox="1"/>
          <p:nvPr/>
        </p:nvSpPr>
        <p:spPr>
          <a:xfrm>
            <a:off x="7068755" y="3201315"/>
            <a:ext cx="1824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w</a:t>
            </a:r>
            <a:r>
              <a:rPr lang="en-US" sz="1800" baseline="-25000">
                <a:solidFill>
                  <a:schemeClr val="dk1"/>
                </a:solidFill>
                <a:latin typeface="Helvetica Neue"/>
                <a:ea typeface="Helvetica Neue"/>
                <a:cs typeface="Helvetica Neue"/>
                <a:sym typeface="Helvetica Neue"/>
              </a:rPr>
              <a:t>1</a:t>
            </a:r>
            <a:r>
              <a:rPr lang="en-US" sz="1800">
                <a:solidFill>
                  <a:schemeClr val="dk1"/>
                </a:solidFill>
                <a:latin typeface="Helvetica Neue"/>
                <a:ea typeface="Helvetica Neue"/>
                <a:cs typeface="Helvetica Neue"/>
                <a:sym typeface="Helvetica Neue"/>
              </a:rPr>
              <a:t>, w</a:t>
            </a:r>
            <a:r>
              <a:rPr lang="en-US" sz="1800" baseline="-25000">
                <a:solidFill>
                  <a:schemeClr val="dk1"/>
                </a:solidFill>
                <a:latin typeface="Helvetica Neue"/>
                <a:ea typeface="Helvetica Neue"/>
                <a:cs typeface="Helvetica Neue"/>
                <a:sym typeface="Helvetica Neue"/>
              </a:rPr>
              <a:t>2</a:t>
            </a:r>
            <a:r>
              <a:rPr lang="en-US" sz="1800">
                <a:solidFill>
                  <a:schemeClr val="dk1"/>
                </a:solidFill>
                <a:latin typeface="Helvetica Neue"/>
                <a:ea typeface="Helvetica Neue"/>
                <a:cs typeface="Helvetica Neue"/>
                <a:sym typeface="Helvetica Neue"/>
              </a:rPr>
              <a:t>, r</a:t>
            </a:r>
            <a:r>
              <a:rPr lang="en-US" sz="1800" baseline="-25000">
                <a:solidFill>
                  <a:schemeClr val="dk1"/>
                </a:solidFill>
                <a:latin typeface="Helvetica Neue"/>
                <a:ea typeface="Helvetica Neue"/>
                <a:cs typeface="Helvetica Neue"/>
                <a:sym typeface="Helvetica Neue"/>
              </a:rPr>
              <a:t>2</a:t>
            </a:r>
            <a:r>
              <a:rPr lang="en-US" sz="1800">
                <a:solidFill>
                  <a:schemeClr val="dk1"/>
                </a:solidFill>
                <a:latin typeface="Helvetica Neue"/>
                <a:ea typeface="Helvetica Neue"/>
                <a:cs typeface="Helvetica Neue"/>
                <a:sym typeface="Helvetica Neue"/>
              </a:rPr>
              <a:t>, r</a:t>
            </a:r>
            <a:r>
              <a:rPr lang="en-US" sz="1800" baseline="-25000">
                <a:solidFill>
                  <a:schemeClr val="dk1"/>
                </a:solidFill>
                <a:latin typeface="Helvetica Neue"/>
                <a:ea typeface="Helvetica Neue"/>
                <a:cs typeface="Helvetica Neue"/>
                <a:sym typeface="Helvetica Neue"/>
              </a:rPr>
              <a:t>2</a:t>
            </a:r>
            <a:r>
              <a:rPr lang="en-US" sz="1800">
                <a:solidFill>
                  <a:schemeClr val="dk1"/>
                </a:solidFill>
                <a:latin typeface="Helvetica Neue"/>
                <a:ea typeface="Helvetica Neue"/>
                <a:cs typeface="Helvetica Neue"/>
                <a:sym typeface="Helvetica Neue"/>
              </a:rPr>
              <a:t>, w</a:t>
            </a:r>
            <a:r>
              <a:rPr lang="en-US" sz="1800" baseline="-25000">
                <a:solidFill>
                  <a:schemeClr val="dk1"/>
                </a:solidFill>
                <a:latin typeface="Helvetica Neue"/>
                <a:ea typeface="Helvetica Neue"/>
                <a:cs typeface="Helvetica Neue"/>
                <a:sym typeface="Helvetica Neue"/>
              </a:rPr>
              <a:t>3</a:t>
            </a:r>
            <a:endParaRPr sz="1800" baseline="-25000">
              <a:solidFill>
                <a:schemeClr val="dk1"/>
              </a:solidFill>
              <a:latin typeface="Helvetica Neue"/>
              <a:ea typeface="Helvetica Neue"/>
              <a:cs typeface="Helvetica Neue"/>
              <a:sym typeface="Helvetica Neu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3"/>
                                        </p:tgtEl>
                                        <p:attrNameLst>
                                          <p:attrName>style.visibility</p:attrName>
                                        </p:attrNameLst>
                                      </p:cBhvr>
                                      <p:to>
                                        <p:strVal val="visible"/>
                                      </p:to>
                                    </p:set>
                                    <p:animEffect transition="in" filter="fade">
                                      <p:cBhvr>
                                        <p:cTn id="7" dur="500"/>
                                        <p:tgtEl>
                                          <p:spTgt spid="70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16"/>
          <p:cNvSpPr txBox="1">
            <a:spLocks noGrp="1"/>
          </p:cNvSpPr>
          <p:nvPr>
            <p:ph type="title"/>
          </p:nvPr>
        </p:nvSpPr>
        <p:spPr>
          <a:xfrm>
            <a:off x="275967" y="0"/>
            <a:ext cx="8592000" cy="99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Helvetica Neue"/>
              <a:buNone/>
            </a:pPr>
            <a:r>
              <a:rPr lang="en-US"/>
              <a:t>Linearizable?</a:t>
            </a:r>
            <a:endParaRPr/>
          </a:p>
        </p:txBody>
      </p:sp>
      <p:grpSp>
        <p:nvGrpSpPr>
          <p:cNvPr id="711" name="Google Shape;711;p16"/>
          <p:cNvGrpSpPr/>
          <p:nvPr/>
        </p:nvGrpSpPr>
        <p:grpSpPr>
          <a:xfrm>
            <a:off x="1240099" y="994172"/>
            <a:ext cx="1185333" cy="380176"/>
            <a:chOff x="914400" y="2036233"/>
            <a:chExt cx="1185333" cy="506901"/>
          </a:xfrm>
        </p:grpSpPr>
        <p:grpSp>
          <p:nvGrpSpPr>
            <p:cNvPr id="712" name="Google Shape;712;p16"/>
            <p:cNvGrpSpPr/>
            <p:nvPr/>
          </p:nvGrpSpPr>
          <p:grpSpPr>
            <a:xfrm>
              <a:off x="914400" y="2036233"/>
              <a:ext cx="1185333" cy="397934"/>
              <a:chOff x="1380067" y="2451100"/>
              <a:chExt cx="1185333" cy="397934"/>
            </a:xfrm>
          </p:grpSpPr>
          <p:cxnSp>
            <p:nvCxnSpPr>
              <p:cNvPr id="713" name="Google Shape;713;p16"/>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714" name="Google Shape;714;p16"/>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715" name="Google Shape;715;p16"/>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716" name="Google Shape;716;p16"/>
            <p:cNvSpPr txBox="1"/>
            <p:nvPr/>
          </p:nvSpPr>
          <p:spPr>
            <a:xfrm>
              <a:off x="1066080" y="2050534"/>
              <a:ext cx="8820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w(x=1)</a:t>
              </a:r>
              <a:endParaRPr sz="1800">
                <a:solidFill>
                  <a:schemeClr val="dk1"/>
                </a:solidFill>
                <a:latin typeface="Helvetica Neue"/>
                <a:ea typeface="Helvetica Neue"/>
                <a:cs typeface="Helvetica Neue"/>
                <a:sym typeface="Helvetica Neue"/>
              </a:endParaRPr>
            </a:p>
          </p:txBody>
        </p:sp>
      </p:grpSp>
      <p:sp>
        <p:nvSpPr>
          <p:cNvPr id="717" name="Google Shape;717;p16"/>
          <p:cNvSpPr txBox="1"/>
          <p:nvPr/>
        </p:nvSpPr>
        <p:spPr>
          <a:xfrm>
            <a:off x="653704" y="994172"/>
            <a:ext cx="424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A</a:t>
            </a:r>
            <a:endParaRPr sz="1800" baseline="-25000">
              <a:solidFill>
                <a:schemeClr val="dk1"/>
              </a:solidFill>
              <a:latin typeface="Helvetica Neue"/>
              <a:ea typeface="Helvetica Neue"/>
              <a:cs typeface="Helvetica Neue"/>
              <a:sym typeface="Helvetica Neue"/>
            </a:endParaRPr>
          </a:p>
        </p:txBody>
      </p:sp>
      <p:grpSp>
        <p:nvGrpSpPr>
          <p:cNvPr id="718" name="Google Shape;718;p16"/>
          <p:cNvGrpSpPr/>
          <p:nvPr/>
        </p:nvGrpSpPr>
        <p:grpSpPr>
          <a:xfrm>
            <a:off x="2594337" y="1335834"/>
            <a:ext cx="1185333" cy="380176"/>
            <a:chOff x="914400" y="2036233"/>
            <a:chExt cx="1185333" cy="506901"/>
          </a:xfrm>
        </p:grpSpPr>
        <p:grpSp>
          <p:nvGrpSpPr>
            <p:cNvPr id="719" name="Google Shape;719;p16"/>
            <p:cNvGrpSpPr/>
            <p:nvPr/>
          </p:nvGrpSpPr>
          <p:grpSpPr>
            <a:xfrm>
              <a:off x="914400" y="2036233"/>
              <a:ext cx="1185333" cy="397934"/>
              <a:chOff x="1380067" y="2451100"/>
              <a:chExt cx="1185333" cy="397934"/>
            </a:xfrm>
          </p:grpSpPr>
          <p:cxnSp>
            <p:nvCxnSpPr>
              <p:cNvPr id="720" name="Google Shape;720;p16"/>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721" name="Google Shape;721;p16"/>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722" name="Google Shape;722;p16"/>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723" name="Google Shape;723;p16"/>
            <p:cNvSpPr txBox="1"/>
            <p:nvPr/>
          </p:nvSpPr>
          <p:spPr>
            <a:xfrm>
              <a:off x="1066080" y="2050534"/>
              <a:ext cx="8820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w(x=2)</a:t>
              </a:r>
              <a:endParaRPr sz="1800">
                <a:solidFill>
                  <a:schemeClr val="dk1"/>
                </a:solidFill>
                <a:latin typeface="Helvetica Neue"/>
                <a:ea typeface="Helvetica Neue"/>
                <a:cs typeface="Helvetica Neue"/>
                <a:sym typeface="Helvetica Neue"/>
              </a:endParaRPr>
            </a:p>
          </p:txBody>
        </p:sp>
      </p:grpSp>
      <p:sp>
        <p:nvSpPr>
          <p:cNvPr id="724" name="Google Shape;724;p16"/>
          <p:cNvSpPr txBox="1"/>
          <p:nvPr/>
        </p:nvSpPr>
        <p:spPr>
          <a:xfrm>
            <a:off x="653704" y="1335834"/>
            <a:ext cx="447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B</a:t>
            </a:r>
            <a:endParaRPr sz="1800" baseline="-25000">
              <a:solidFill>
                <a:schemeClr val="dk1"/>
              </a:solidFill>
              <a:latin typeface="Helvetica Neue"/>
              <a:ea typeface="Helvetica Neue"/>
              <a:cs typeface="Helvetica Neue"/>
              <a:sym typeface="Helvetica Neue"/>
            </a:endParaRPr>
          </a:p>
        </p:txBody>
      </p:sp>
      <p:grpSp>
        <p:nvGrpSpPr>
          <p:cNvPr id="725" name="Google Shape;725;p16"/>
          <p:cNvGrpSpPr/>
          <p:nvPr/>
        </p:nvGrpSpPr>
        <p:grpSpPr>
          <a:xfrm>
            <a:off x="3939358" y="1688222"/>
            <a:ext cx="1185333" cy="380176"/>
            <a:chOff x="914400" y="2036233"/>
            <a:chExt cx="1185333" cy="506901"/>
          </a:xfrm>
        </p:grpSpPr>
        <p:grpSp>
          <p:nvGrpSpPr>
            <p:cNvPr id="726" name="Google Shape;726;p16"/>
            <p:cNvGrpSpPr/>
            <p:nvPr/>
          </p:nvGrpSpPr>
          <p:grpSpPr>
            <a:xfrm>
              <a:off x="914400" y="2036233"/>
              <a:ext cx="1185333" cy="397934"/>
              <a:chOff x="1380067" y="2451100"/>
              <a:chExt cx="1185333" cy="397934"/>
            </a:xfrm>
          </p:grpSpPr>
          <p:cxnSp>
            <p:nvCxnSpPr>
              <p:cNvPr id="727" name="Google Shape;727;p16"/>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728" name="Google Shape;728;p16"/>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729" name="Google Shape;729;p16"/>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730" name="Google Shape;730;p16"/>
            <p:cNvSpPr txBox="1"/>
            <p:nvPr/>
          </p:nvSpPr>
          <p:spPr>
            <a:xfrm>
              <a:off x="1066080" y="2050534"/>
              <a:ext cx="8820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w(x=3)</a:t>
              </a:r>
              <a:endParaRPr sz="1800">
                <a:solidFill>
                  <a:schemeClr val="dk1"/>
                </a:solidFill>
                <a:latin typeface="Helvetica Neue"/>
                <a:ea typeface="Helvetica Neue"/>
                <a:cs typeface="Helvetica Neue"/>
                <a:sym typeface="Helvetica Neue"/>
              </a:endParaRPr>
            </a:p>
          </p:txBody>
        </p:sp>
      </p:grpSp>
      <p:sp>
        <p:nvSpPr>
          <p:cNvPr id="731" name="Google Shape;731;p16"/>
          <p:cNvSpPr txBox="1"/>
          <p:nvPr/>
        </p:nvSpPr>
        <p:spPr>
          <a:xfrm>
            <a:off x="653704" y="1688222"/>
            <a:ext cx="449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C</a:t>
            </a:r>
            <a:endParaRPr sz="1800" baseline="-25000">
              <a:solidFill>
                <a:schemeClr val="dk1"/>
              </a:solidFill>
              <a:latin typeface="Helvetica Neue"/>
              <a:ea typeface="Helvetica Neue"/>
              <a:cs typeface="Helvetica Neue"/>
              <a:sym typeface="Helvetica Neue"/>
            </a:endParaRPr>
          </a:p>
        </p:txBody>
      </p:sp>
      <p:sp>
        <p:nvSpPr>
          <p:cNvPr id="732" name="Google Shape;732;p16"/>
          <p:cNvSpPr txBox="1"/>
          <p:nvPr/>
        </p:nvSpPr>
        <p:spPr>
          <a:xfrm>
            <a:off x="652100" y="2200562"/>
            <a:ext cx="449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Helvetica Neue"/>
                <a:ea typeface="Helvetica Neue"/>
                <a:cs typeface="Helvetica Neue"/>
                <a:sym typeface="Helvetica Neue"/>
              </a:rPr>
              <a:t>P</a:t>
            </a:r>
            <a:r>
              <a:rPr lang="en-US" sz="1800" baseline="-25000">
                <a:solidFill>
                  <a:srgbClr val="7F7F7F"/>
                </a:solidFill>
                <a:latin typeface="Helvetica Neue"/>
                <a:ea typeface="Helvetica Neue"/>
                <a:cs typeface="Helvetica Neue"/>
                <a:sym typeface="Helvetica Neue"/>
              </a:rPr>
              <a:t>D</a:t>
            </a:r>
            <a:endParaRPr sz="1800" baseline="-25000">
              <a:solidFill>
                <a:srgbClr val="7F7F7F"/>
              </a:solidFill>
              <a:latin typeface="Helvetica Neue"/>
              <a:ea typeface="Helvetica Neue"/>
              <a:cs typeface="Helvetica Neue"/>
              <a:sym typeface="Helvetica Neue"/>
            </a:endParaRPr>
          </a:p>
        </p:txBody>
      </p:sp>
      <p:grpSp>
        <p:nvGrpSpPr>
          <p:cNvPr id="733" name="Google Shape;733;p16"/>
          <p:cNvGrpSpPr/>
          <p:nvPr/>
        </p:nvGrpSpPr>
        <p:grpSpPr>
          <a:xfrm>
            <a:off x="2519637" y="2189836"/>
            <a:ext cx="1185333" cy="380176"/>
            <a:chOff x="914400" y="2036233"/>
            <a:chExt cx="1185333" cy="506901"/>
          </a:xfrm>
        </p:grpSpPr>
        <p:grpSp>
          <p:nvGrpSpPr>
            <p:cNvPr id="734" name="Google Shape;734;p16"/>
            <p:cNvGrpSpPr/>
            <p:nvPr/>
          </p:nvGrpSpPr>
          <p:grpSpPr>
            <a:xfrm>
              <a:off x="914400" y="2036233"/>
              <a:ext cx="1185333" cy="397934"/>
              <a:chOff x="1380067" y="2451100"/>
              <a:chExt cx="1185333" cy="397934"/>
            </a:xfrm>
          </p:grpSpPr>
          <p:cxnSp>
            <p:nvCxnSpPr>
              <p:cNvPr id="735" name="Google Shape;735;p16"/>
              <p:cNvCxnSpPr/>
              <p:nvPr/>
            </p:nvCxnSpPr>
            <p:spPr>
              <a:xfrm>
                <a:off x="1380067" y="2650067"/>
                <a:ext cx="1185333" cy="0"/>
              </a:xfrm>
              <a:prstGeom prst="straightConnector1">
                <a:avLst/>
              </a:prstGeom>
              <a:noFill/>
              <a:ln w="38100" cap="flat" cmpd="sng">
                <a:solidFill>
                  <a:srgbClr val="7F7F7F"/>
                </a:solidFill>
                <a:prstDash val="solid"/>
                <a:miter lim="800000"/>
                <a:headEnd type="none" w="sm" len="sm"/>
                <a:tailEnd type="none" w="sm" len="sm"/>
              </a:ln>
            </p:spPr>
          </p:cxnSp>
          <p:cxnSp>
            <p:nvCxnSpPr>
              <p:cNvPr id="736" name="Google Shape;736;p16"/>
              <p:cNvCxnSpPr/>
              <p:nvPr/>
            </p:nvCxnSpPr>
            <p:spPr>
              <a:xfrm>
                <a:off x="1380067" y="2451100"/>
                <a:ext cx="0" cy="397934"/>
              </a:xfrm>
              <a:prstGeom prst="straightConnector1">
                <a:avLst/>
              </a:prstGeom>
              <a:noFill/>
              <a:ln w="38100" cap="flat" cmpd="sng">
                <a:solidFill>
                  <a:srgbClr val="7F7F7F"/>
                </a:solidFill>
                <a:prstDash val="solid"/>
                <a:miter lim="800000"/>
                <a:headEnd type="none" w="sm" len="sm"/>
                <a:tailEnd type="none" w="sm" len="sm"/>
              </a:ln>
            </p:spPr>
          </p:cxnSp>
          <p:cxnSp>
            <p:nvCxnSpPr>
              <p:cNvPr id="737" name="Google Shape;737;p16"/>
              <p:cNvCxnSpPr/>
              <p:nvPr/>
            </p:nvCxnSpPr>
            <p:spPr>
              <a:xfrm>
                <a:off x="2565400" y="2451100"/>
                <a:ext cx="0" cy="397934"/>
              </a:xfrm>
              <a:prstGeom prst="straightConnector1">
                <a:avLst/>
              </a:prstGeom>
              <a:noFill/>
              <a:ln w="38100" cap="flat" cmpd="sng">
                <a:solidFill>
                  <a:srgbClr val="7F7F7F"/>
                </a:solidFill>
                <a:prstDash val="solid"/>
                <a:miter lim="800000"/>
                <a:headEnd type="none" w="sm" len="sm"/>
                <a:tailEnd type="none" w="sm" len="sm"/>
              </a:ln>
            </p:spPr>
          </p:cxnSp>
        </p:grpSp>
        <p:sp>
          <p:nvSpPr>
            <p:cNvPr id="738" name="Google Shape;738;p16"/>
            <p:cNvSpPr txBox="1"/>
            <p:nvPr/>
          </p:nvSpPr>
          <p:spPr>
            <a:xfrm>
              <a:off x="1066080" y="2050534"/>
              <a:ext cx="7842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Helvetica Neue"/>
                  <a:ea typeface="Helvetica Neue"/>
                  <a:cs typeface="Helvetica Neue"/>
                  <a:sym typeface="Helvetica Neue"/>
                </a:rPr>
                <a:t>r(x)=2</a:t>
              </a:r>
              <a:endParaRPr sz="1800">
                <a:solidFill>
                  <a:srgbClr val="7F7F7F"/>
                </a:solidFill>
                <a:latin typeface="Helvetica Neue"/>
                <a:ea typeface="Helvetica Neue"/>
                <a:cs typeface="Helvetica Neue"/>
                <a:sym typeface="Helvetica Neue"/>
              </a:endParaRPr>
            </a:p>
          </p:txBody>
        </p:sp>
      </p:grpSp>
      <p:grpSp>
        <p:nvGrpSpPr>
          <p:cNvPr id="739" name="Google Shape;739;p16"/>
          <p:cNvGrpSpPr/>
          <p:nvPr/>
        </p:nvGrpSpPr>
        <p:grpSpPr>
          <a:xfrm>
            <a:off x="3798700" y="2189836"/>
            <a:ext cx="1185333" cy="380176"/>
            <a:chOff x="914400" y="2036233"/>
            <a:chExt cx="1185333" cy="506901"/>
          </a:xfrm>
        </p:grpSpPr>
        <p:grpSp>
          <p:nvGrpSpPr>
            <p:cNvPr id="740" name="Google Shape;740;p16"/>
            <p:cNvGrpSpPr/>
            <p:nvPr/>
          </p:nvGrpSpPr>
          <p:grpSpPr>
            <a:xfrm>
              <a:off x="914400" y="2036233"/>
              <a:ext cx="1185333" cy="397934"/>
              <a:chOff x="1380067" y="2451100"/>
              <a:chExt cx="1185333" cy="397934"/>
            </a:xfrm>
          </p:grpSpPr>
          <p:cxnSp>
            <p:nvCxnSpPr>
              <p:cNvPr id="741" name="Google Shape;741;p16"/>
              <p:cNvCxnSpPr/>
              <p:nvPr/>
            </p:nvCxnSpPr>
            <p:spPr>
              <a:xfrm>
                <a:off x="1380067" y="2650067"/>
                <a:ext cx="1185333" cy="0"/>
              </a:xfrm>
              <a:prstGeom prst="straightConnector1">
                <a:avLst/>
              </a:prstGeom>
              <a:noFill/>
              <a:ln w="38100" cap="flat" cmpd="sng">
                <a:solidFill>
                  <a:srgbClr val="7F7F7F"/>
                </a:solidFill>
                <a:prstDash val="solid"/>
                <a:miter lim="800000"/>
                <a:headEnd type="none" w="sm" len="sm"/>
                <a:tailEnd type="none" w="sm" len="sm"/>
              </a:ln>
            </p:spPr>
          </p:cxnSp>
          <p:cxnSp>
            <p:nvCxnSpPr>
              <p:cNvPr id="742" name="Google Shape;742;p16"/>
              <p:cNvCxnSpPr/>
              <p:nvPr/>
            </p:nvCxnSpPr>
            <p:spPr>
              <a:xfrm>
                <a:off x="1380067" y="2451100"/>
                <a:ext cx="0" cy="397934"/>
              </a:xfrm>
              <a:prstGeom prst="straightConnector1">
                <a:avLst/>
              </a:prstGeom>
              <a:noFill/>
              <a:ln w="38100" cap="flat" cmpd="sng">
                <a:solidFill>
                  <a:srgbClr val="7F7F7F"/>
                </a:solidFill>
                <a:prstDash val="solid"/>
                <a:miter lim="800000"/>
                <a:headEnd type="none" w="sm" len="sm"/>
                <a:tailEnd type="none" w="sm" len="sm"/>
              </a:ln>
            </p:spPr>
          </p:cxnSp>
          <p:cxnSp>
            <p:nvCxnSpPr>
              <p:cNvPr id="743" name="Google Shape;743;p16"/>
              <p:cNvCxnSpPr/>
              <p:nvPr/>
            </p:nvCxnSpPr>
            <p:spPr>
              <a:xfrm>
                <a:off x="2565400" y="2451100"/>
                <a:ext cx="0" cy="397934"/>
              </a:xfrm>
              <a:prstGeom prst="straightConnector1">
                <a:avLst/>
              </a:prstGeom>
              <a:noFill/>
              <a:ln w="38100" cap="flat" cmpd="sng">
                <a:solidFill>
                  <a:srgbClr val="7F7F7F"/>
                </a:solidFill>
                <a:prstDash val="solid"/>
                <a:miter lim="800000"/>
                <a:headEnd type="none" w="sm" len="sm"/>
                <a:tailEnd type="none" w="sm" len="sm"/>
              </a:ln>
            </p:spPr>
          </p:cxnSp>
        </p:grpSp>
        <p:sp>
          <p:nvSpPr>
            <p:cNvPr id="744" name="Google Shape;744;p16"/>
            <p:cNvSpPr txBox="1"/>
            <p:nvPr/>
          </p:nvSpPr>
          <p:spPr>
            <a:xfrm>
              <a:off x="1066080" y="2050534"/>
              <a:ext cx="7842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Helvetica Neue"/>
                  <a:ea typeface="Helvetica Neue"/>
                  <a:cs typeface="Helvetica Neue"/>
                  <a:sym typeface="Helvetica Neue"/>
                </a:rPr>
                <a:t>r(x)=3</a:t>
              </a:r>
              <a:endParaRPr sz="1800">
                <a:solidFill>
                  <a:srgbClr val="7F7F7F"/>
                </a:solidFill>
                <a:latin typeface="Helvetica Neue"/>
                <a:ea typeface="Helvetica Neue"/>
                <a:cs typeface="Helvetica Neue"/>
                <a:sym typeface="Helvetica Neue"/>
              </a:endParaRPr>
            </a:p>
          </p:txBody>
        </p:sp>
      </p:grpSp>
      <p:sp>
        <p:nvSpPr>
          <p:cNvPr id="745" name="Google Shape;745;p16"/>
          <p:cNvSpPr/>
          <p:nvPr/>
        </p:nvSpPr>
        <p:spPr>
          <a:xfrm>
            <a:off x="7800226" y="2255419"/>
            <a:ext cx="462000" cy="167400"/>
          </a:xfrm>
          <a:prstGeom prst="roundRect">
            <a:avLst>
              <a:gd name="adj" fmla="val 16667"/>
            </a:avLst>
          </a:prstGeom>
          <a:noFill/>
          <a:ln>
            <a:noFill/>
          </a:ln>
        </p:spPr>
        <p:txBody>
          <a:bodyPr spcFirstLastPara="1" wrap="square" lIns="0" tIns="45700" rIns="0" bIns="45700" anchor="ctr" anchorCtr="0">
            <a:noAutofit/>
          </a:bodyPr>
          <a:lstStyle/>
          <a:p>
            <a:pPr marL="0" marR="0" lvl="0" indent="0" algn="ctr" rtl="0">
              <a:spcBef>
                <a:spcPts val="0"/>
              </a:spcBef>
              <a:spcAft>
                <a:spcPts val="0"/>
              </a:spcAft>
              <a:buNone/>
            </a:pPr>
            <a:r>
              <a:rPr lang="en-US" sz="4000">
                <a:solidFill>
                  <a:srgbClr val="7F7F7F"/>
                </a:solidFill>
                <a:latin typeface="Helvetica Neue"/>
                <a:ea typeface="Helvetica Neue"/>
                <a:cs typeface="Helvetica Neue"/>
                <a:sym typeface="Helvetica Neue"/>
              </a:rPr>
              <a:t>✔</a:t>
            </a:r>
            <a:endParaRPr sz="4000" b="1">
              <a:solidFill>
                <a:srgbClr val="7F7F7F"/>
              </a:solidFill>
              <a:latin typeface="Helvetica Neue"/>
              <a:ea typeface="Helvetica Neue"/>
              <a:cs typeface="Helvetica Neue"/>
              <a:sym typeface="Helvetica Neue"/>
            </a:endParaRPr>
          </a:p>
        </p:txBody>
      </p:sp>
      <p:sp>
        <p:nvSpPr>
          <p:cNvPr id="746" name="Google Shape;746;p16"/>
          <p:cNvSpPr txBox="1"/>
          <p:nvPr/>
        </p:nvSpPr>
        <p:spPr>
          <a:xfrm>
            <a:off x="652100" y="2597330"/>
            <a:ext cx="449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Helvetica Neue"/>
                <a:ea typeface="Helvetica Neue"/>
                <a:cs typeface="Helvetica Neue"/>
                <a:sym typeface="Helvetica Neue"/>
              </a:rPr>
              <a:t>P</a:t>
            </a:r>
            <a:r>
              <a:rPr lang="en-US" sz="1800" baseline="-25000">
                <a:solidFill>
                  <a:srgbClr val="7F7F7F"/>
                </a:solidFill>
                <a:latin typeface="Helvetica Neue"/>
                <a:ea typeface="Helvetica Neue"/>
                <a:cs typeface="Helvetica Neue"/>
                <a:sym typeface="Helvetica Neue"/>
              </a:rPr>
              <a:t>D</a:t>
            </a:r>
            <a:endParaRPr sz="1800" baseline="-25000">
              <a:solidFill>
                <a:srgbClr val="7F7F7F"/>
              </a:solidFill>
              <a:latin typeface="Helvetica Neue"/>
              <a:ea typeface="Helvetica Neue"/>
              <a:cs typeface="Helvetica Neue"/>
              <a:sym typeface="Helvetica Neue"/>
            </a:endParaRPr>
          </a:p>
        </p:txBody>
      </p:sp>
      <p:grpSp>
        <p:nvGrpSpPr>
          <p:cNvPr id="747" name="Google Shape;747;p16"/>
          <p:cNvGrpSpPr/>
          <p:nvPr/>
        </p:nvGrpSpPr>
        <p:grpSpPr>
          <a:xfrm>
            <a:off x="2519637" y="2586604"/>
            <a:ext cx="1185333" cy="298451"/>
            <a:chOff x="1380067" y="2451100"/>
            <a:chExt cx="1185333" cy="397934"/>
          </a:xfrm>
        </p:grpSpPr>
        <p:cxnSp>
          <p:nvCxnSpPr>
            <p:cNvPr id="748" name="Google Shape;748;p16"/>
            <p:cNvCxnSpPr/>
            <p:nvPr/>
          </p:nvCxnSpPr>
          <p:spPr>
            <a:xfrm>
              <a:off x="1380067" y="2650067"/>
              <a:ext cx="1185333" cy="0"/>
            </a:xfrm>
            <a:prstGeom prst="straightConnector1">
              <a:avLst/>
            </a:prstGeom>
            <a:noFill/>
            <a:ln w="38100" cap="flat" cmpd="sng">
              <a:solidFill>
                <a:srgbClr val="7F7F7F"/>
              </a:solidFill>
              <a:prstDash val="solid"/>
              <a:miter lim="800000"/>
              <a:headEnd type="none" w="sm" len="sm"/>
              <a:tailEnd type="none" w="sm" len="sm"/>
            </a:ln>
          </p:spPr>
        </p:cxnSp>
        <p:cxnSp>
          <p:nvCxnSpPr>
            <p:cNvPr id="749" name="Google Shape;749;p16"/>
            <p:cNvCxnSpPr/>
            <p:nvPr/>
          </p:nvCxnSpPr>
          <p:spPr>
            <a:xfrm>
              <a:off x="1380067" y="2451100"/>
              <a:ext cx="0" cy="397934"/>
            </a:xfrm>
            <a:prstGeom prst="straightConnector1">
              <a:avLst/>
            </a:prstGeom>
            <a:noFill/>
            <a:ln w="38100" cap="flat" cmpd="sng">
              <a:solidFill>
                <a:srgbClr val="7F7F7F"/>
              </a:solidFill>
              <a:prstDash val="solid"/>
              <a:miter lim="800000"/>
              <a:headEnd type="none" w="sm" len="sm"/>
              <a:tailEnd type="none" w="sm" len="sm"/>
            </a:ln>
          </p:spPr>
        </p:cxnSp>
        <p:cxnSp>
          <p:nvCxnSpPr>
            <p:cNvPr id="750" name="Google Shape;750;p16"/>
            <p:cNvCxnSpPr/>
            <p:nvPr/>
          </p:nvCxnSpPr>
          <p:spPr>
            <a:xfrm>
              <a:off x="2565400" y="2451100"/>
              <a:ext cx="0" cy="397934"/>
            </a:xfrm>
            <a:prstGeom prst="straightConnector1">
              <a:avLst/>
            </a:prstGeom>
            <a:noFill/>
            <a:ln w="38100" cap="flat" cmpd="sng">
              <a:solidFill>
                <a:srgbClr val="7F7F7F"/>
              </a:solidFill>
              <a:prstDash val="solid"/>
              <a:miter lim="800000"/>
              <a:headEnd type="none" w="sm" len="sm"/>
              <a:tailEnd type="none" w="sm" len="sm"/>
            </a:ln>
          </p:spPr>
        </p:cxnSp>
      </p:grpSp>
      <p:sp>
        <p:nvSpPr>
          <p:cNvPr id="751" name="Google Shape;751;p16"/>
          <p:cNvSpPr txBox="1"/>
          <p:nvPr/>
        </p:nvSpPr>
        <p:spPr>
          <a:xfrm>
            <a:off x="2671317" y="2597330"/>
            <a:ext cx="784200" cy="3693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Helvetica Neue"/>
                <a:ea typeface="Helvetica Neue"/>
                <a:cs typeface="Helvetica Neue"/>
                <a:sym typeface="Helvetica Neue"/>
              </a:rPr>
              <a:t>r(x)=1</a:t>
            </a:r>
            <a:endParaRPr sz="1800">
              <a:solidFill>
                <a:srgbClr val="7F7F7F"/>
              </a:solidFill>
              <a:latin typeface="Helvetica Neue"/>
              <a:ea typeface="Helvetica Neue"/>
              <a:cs typeface="Helvetica Neue"/>
              <a:sym typeface="Helvetica Neue"/>
            </a:endParaRPr>
          </a:p>
        </p:txBody>
      </p:sp>
      <p:grpSp>
        <p:nvGrpSpPr>
          <p:cNvPr id="752" name="Google Shape;752;p16"/>
          <p:cNvGrpSpPr/>
          <p:nvPr/>
        </p:nvGrpSpPr>
        <p:grpSpPr>
          <a:xfrm>
            <a:off x="3798700" y="2586604"/>
            <a:ext cx="1185333" cy="298451"/>
            <a:chOff x="1380067" y="2451100"/>
            <a:chExt cx="1185333" cy="397934"/>
          </a:xfrm>
        </p:grpSpPr>
        <p:cxnSp>
          <p:nvCxnSpPr>
            <p:cNvPr id="753" name="Google Shape;753;p16"/>
            <p:cNvCxnSpPr/>
            <p:nvPr/>
          </p:nvCxnSpPr>
          <p:spPr>
            <a:xfrm>
              <a:off x="1380067" y="2650067"/>
              <a:ext cx="1185333" cy="0"/>
            </a:xfrm>
            <a:prstGeom prst="straightConnector1">
              <a:avLst/>
            </a:prstGeom>
            <a:noFill/>
            <a:ln w="38100" cap="flat" cmpd="sng">
              <a:solidFill>
                <a:srgbClr val="7F7F7F"/>
              </a:solidFill>
              <a:prstDash val="solid"/>
              <a:miter lim="800000"/>
              <a:headEnd type="none" w="sm" len="sm"/>
              <a:tailEnd type="none" w="sm" len="sm"/>
            </a:ln>
          </p:spPr>
        </p:cxnSp>
        <p:cxnSp>
          <p:nvCxnSpPr>
            <p:cNvPr id="754" name="Google Shape;754;p16"/>
            <p:cNvCxnSpPr/>
            <p:nvPr/>
          </p:nvCxnSpPr>
          <p:spPr>
            <a:xfrm>
              <a:off x="1380067" y="2451100"/>
              <a:ext cx="0" cy="397934"/>
            </a:xfrm>
            <a:prstGeom prst="straightConnector1">
              <a:avLst/>
            </a:prstGeom>
            <a:noFill/>
            <a:ln w="38100" cap="flat" cmpd="sng">
              <a:solidFill>
                <a:srgbClr val="7F7F7F"/>
              </a:solidFill>
              <a:prstDash val="solid"/>
              <a:miter lim="800000"/>
              <a:headEnd type="none" w="sm" len="sm"/>
              <a:tailEnd type="none" w="sm" len="sm"/>
            </a:ln>
          </p:spPr>
        </p:cxnSp>
        <p:cxnSp>
          <p:nvCxnSpPr>
            <p:cNvPr id="755" name="Google Shape;755;p16"/>
            <p:cNvCxnSpPr/>
            <p:nvPr/>
          </p:nvCxnSpPr>
          <p:spPr>
            <a:xfrm>
              <a:off x="2565400" y="2451100"/>
              <a:ext cx="0" cy="397934"/>
            </a:xfrm>
            <a:prstGeom prst="straightConnector1">
              <a:avLst/>
            </a:prstGeom>
            <a:noFill/>
            <a:ln w="38100" cap="flat" cmpd="sng">
              <a:solidFill>
                <a:srgbClr val="7F7F7F"/>
              </a:solidFill>
              <a:prstDash val="solid"/>
              <a:miter lim="800000"/>
              <a:headEnd type="none" w="sm" len="sm"/>
              <a:tailEnd type="none" w="sm" len="sm"/>
            </a:ln>
          </p:spPr>
        </p:cxnSp>
      </p:grpSp>
      <p:sp>
        <p:nvSpPr>
          <p:cNvPr id="756" name="Google Shape;756;p16"/>
          <p:cNvSpPr txBox="1"/>
          <p:nvPr/>
        </p:nvSpPr>
        <p:spPr>
          <a:xfrm>
            <a:off x="3950380" y="2597330"/>
            <a:ext cx="784200" cy="3693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Helvetica Neue"/>
                <a:ea typeface="Helvetica Neue"/>
                <a:cs typeface="Helvetica Neue"/>
                <a:sym typeface="Helvetica Neue"/>
              </a:rPr>
              <a:t>r(x)=2</a:t>
            </a:r>
            <a:endParaRPr sz="1800">
              <a:solidFill>
                <a:srgbClr val="7F7F7F"/>
              </a:solidFill>
              <a:latin typeface="Helvetica Neue"/>
              <a:ea typeface="Helvetica Neue"/>
              <a:cs typeface="Helvetica Neue"/>
              <a:sym typeface="Helvetica Neue"/>
            </a:endParaRPr>
          </a:p>
        </p:txBody>
      </p:sp>
      <p:sp>
        <p:nvSpPr>
          <p:cNvPr id="757" name="Google Shape;757;p16"/>
          <p:cNvSpPr/>
          <p:nvPr/>
        </p:nvSpPr>
        <p:spPr>
          <a:xfrm>
            <a:off x="7800226" y="2652187"/>
            <a:ext cx="462000" cy="167400"/>
          </a:xfrm>
          <a:prstGeom prst="roundRect">
            <a:avLst>
              <a:gd name="adj" fmla="val 16667"/>
            </a:avLst>
          </a:prstGeom>
          <a:noFill/>
          <a:ln>
            <a:noFill/>
          </a:ln>
        </p:spPr>
        <p:txBody>
          <a:bodyPr spcFirstLastPara="1" wrap="square" lIns="0" tIns="45700" rIns="0" bIns="45700" anchor="ctr" anchorCtr="0">
            <a:noAutofit/>
          </a:bodyPr>
          <a:lstStyle/>
          <a:p>
            <a:pPr marL="0" marR="0" lvl="0" indent="0" algn="ctr" rtl="0">
              <a:spcBef>
                <a:spcPts val="0"/>
              </a:spcBef>
              <a:spcAft>
                <a:spcPts val="0"/>
              </a:spcAft>
              <a:buNone/>
            </a:pPr>
            <a:endParaRPr sz="4000" b="1">
              <a:solidFill>
                <a:srgbClr val="008000"/>
              </a:solidFill>
              <a:latin typeface="Helvetica Neue"/>
              <a:ea typeface="Helvetica Neue"/>
              <a:cs typeface="Helvetica Neue"/>
              <a:sym typeface="Helvetica Neue"/>
            </a:endParaRPr>
          </a:p>
        </p:txBody>
      </p:sp>
      <p:sp>
        <p:nvSpPr>
          <p:cNvPr id="758" name="Google Shape;758;p16"/>
          <p:cNvSpPr/>
          <p:nvPr/>
        </p:nvSpPr>
        <p:spPr>
          <a:xfrm>
            <a:off x="7782074" y="2597330"/>
            <a:ext cx="462000" cy="167400"/>
          </a:xfrm>
          <a:prstGeom prst="roundRect">
            <a:avLst>
              <a:gd name="adj" fmla="val 16667"/>
            </a:avLst>
          </a:prstGeom>
          <a:noFill/>
          <a:ln>
            <a:noFill/>
          </a:ln>
        </p:spPr>
        <p:txBody>
          <a:bodyPr spcFirstLastPara="1" wrap="square" lIns="0" tIns="45700" rIns="0" bIns="45700" anchor="ctr" anchorCtr="0">
            <a:noAutofit/>
          </a:bodyPr>
          <a:lstStyle/>
          <a:p>
            <a:pPr marL="0" marR="0" lvl="0" indent="0" algn="ctr" rtl="0">
              <a:spcBef>
                <a:spcPts val="0"/>
              </a:spcBef>
              <a:spcAft>
                <a:spcPts val="0"/>
              </a:spcAft>
              <a:buNone/>
            </a:pPr>
            <a:r>
              <a:rPr lang="en-US" sz="4000">
                <a:solidFill>
                  <a:srgbClr val="7F7F7F"/>
                </a:solidFill>
                <a:latin typeface="Helvetica Neue"/>
                <a:ea typeface="Helvetica Neue"/>
                <a:cs typeface="Helvetica Neue"/>
                <a:sym typeface="Helvetica Neue"/>
              </a:rPr>
              <a:t>✔</a:t>
            </a:r>
            <a:endParaRPr sz="4000" b="1">
              <a:solidFill>
                <a:srgbClr val="7F7F7F"/>
              </a:solidFill>
              <a:latin typeface="Helvetica Neue"/>
              <a:ea typeface="Helvetica Neue"/>
              <a:cs typeface="Helvetica Neue"/>
              <a:sym typeface="Helvetica Neue"/>
            </a:endParaRPr>
          </a:p>
        </p:txBody>
      </p:sp>
      <p:sp>
        <p:nvSpPr>
          <p:cNvPr id="759" name="Google Shape;759;p16"/>
          <p:cNvSpPr txBox="1"/>
          <p:nvPr/>
        </p:nvSpPr>
        <p:spPr>
          <a:xfrm>
            <a:off x="652100" y="2979173"/>
            <a:ext cx="449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Helvetica Neue"/>
                <a:ea typeface="Helvetica Neue"/>
                <a:cs typeface="Helvetica Neue"/>
                <a:sym typeface="Helvetica Neue"/>
              </a:rPr>
              <a:t>P</a:t>
            </a:r>
            <a:r>
              <a:rPr lang="en-US" sz="1800" baseline="-25000">
                <a:solidFill>
                  <a:srgbClr val="7F7F7F"/>
                </a:solidFill>
                <a:latin typeface="Helvetica Neue"/>
                <a:ea typeface="Helvetica Neue"/>
                <a:cs typeface="Helvetica Neue"/>
                <a:sym typeface="Helvetica Neue"/>
              </a:rPr>
              <a:t>D</a:t>
            </a:r>
            <a:endParaRPr sz="1800" baseline="-25000">
              <a:solidFill>
                <a:srgbClr val="7F7F7F"/>
              </a:solidFill>
              <a:latin typeface="Helvetica Neue"/>
              <a:ea typeface="Helvetica Neue"/>
              <a:cs typeface="Helvetica Neue"/>
              <a:sym typeface="Helvetica Neue"/>
            </a:endParaRPr>
          </a:p>
        </p:txBody>
      </p:sp>
      <p:grpSp>
        <p:nvGrpSpPr>
          <p:cNvPr id="760" name="Google Shape;760;p16"/>
          <p:cNvGrpSpPr/>
          <p:nvPr/>
        </p:nvGrpSpPr>
        <p:grpSpPr>
          <a:xfrm>
            <a:off x="2519637" y="2968448"/>
            <a:ext cx="1185333" cy="298451"/>
            <a:chOff x="1380067" y="2451100"/>
            <a:chExt cx="1185333" cy="397934"/>
          </a:xfrm>
        </p:grpSpPr>
        <p:cxnSp>
          <p:nvCxnSpPr>
            <p:cNvPr id="761" name="Google Shape;761;p16"/>
            <p:cNvCxnSpPr/>
            <p:nvPr/>
          </p:nvCxnSpPr>
          <p:spPr>
            <a:xfrm>
              <a:off x="1380067" y="2650067"/>
              <a:ext cx="1185333" cy="0"/>
            </a:xfrm>
            <a:prstGeom prst="straightConnector1">
              <a:avLst/>
            </a:prstGeom>
            <a:noFill/>
            <a:ln w="38100" cap="flat" cmpd="sng">
              <a:solidFill>
                <a:srgbClr val="7F7F7F"/>
              </a:solidFill>
              <a:prstDash val="solid"/>
              <a:miter lim="800000"/>
              <a:headEnd type="none" w="sm" len="sm"/>
              <a:tailEnd type="none" w="sm" len="sm"/>
            </a:ln>
          </p:spPr>
        </p:cxnSp>
        <p:cxnSp>
          <p:nvCxnSpPr>
            <p:cNvPr id="762" name="Google Shape;762;p16"/>
            <p:cNvCxnSpPr/>
            <p:nvPr/>
          </p:nvCxnSpPr>
          <p:spPr>
            <a:xfrm>
              <a:off x="1380067" y="2451100"/>
              <a:ext cx="0" cy="397934"/>
            </a:xfrm>
            <a:prstGeom prst="straightConnector1">
              <a:avLst/>
            </a:prstGeom>
            <a:noFill/>
            <a:ln w="38100" cap="flat" cmpd="sng">
              <a:solidFill>
                <a:srgbClr val="7F7F7F"/>
              </a:solidFill>
              <a:prstDash val="solid"/>
              <a:miter lim="800000"/>
              <a:headEnd type="none" w="sm" len="sm"/>
              <a:tailEnd type="none" w="sm" len="sm"/>
            </a:ln>
          </p:spPr>
        </p:cxnSp>
        <p:cxnSp>
          <p:nvCxnSpPr>
            <p:cNvPr id="763" name="Google Shape;763;p16"/>
            <p:cNvCxnSpPr/>
            <p:nvPr/>
          </p:nvCxnSpPr>
          <p:spPr>
            <a:xfrm>
              <a:off x="2565400" y="2451100"/>
              <a:ext cx="0" cy="397934"/>
            </a:xfrm>
            <a:prstGeom prst="straightConnector1">
              <a:avLst/>
            </a:prstGeom>
            <a:noFill/>
            <a:ln w="38100" cap="flat" cmpd="sng">
              <a:solidFill>
                <a:srgbClr val="7F7F7F"/>
              </a:solidFill>
              <a:prstDash val="solid"/>
              <a:miter lim="800000"/>
              <a:headEnd type="none" w="sm" len="sm"/>
              <a:tailEnd type="none" w="sm" len="sm"/>
            </a:ln>
          </p:spPr>
        </p:cxnSp>
      </p:grpSp>
      <p:sp>
        <p:nvSpPr>
          <p:cNvPr id="764" name="Google Shape;764;p16"/>
          <p:cNvSpPr txBox="1"/>
          <p:nvPr/>
        </p:nvSpPr>
        <p:spPr>
          <a:xfrm>
            <a:off x="2671317" y="2979173"/>
            <a:ext cx="784200" cy="3693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Helvetica Neue"/>
                <a:ea typeface="Helvetica Neue"/>
                <a:cs typeface="Helvetica Neue"/>
                <a:sym typeface="Helvetica Neue"/>
              </a:rPr>
              <a:t>r(x)=2</a:t>
            </a:r>
            <a:endParaRPr sz="1800">
              <a:solidFill>
                <a:srgbClr val="7F7F7F"/>
              </a:solidFill>
              <a:latin typeface="Helvetica Neue"/>
              <a:ea typeface="Helvetica Neue"/>
              <a:cs typeface="Helvetica Neue"/>
              <a:sym typeface="Helvetica Neue"/>
            </a:endParaRPr>
          </a:p>
        </p:txBody>
      </p:sp>
      <p:grpSp>
        <p:nvGrpSpPr>
          <p:cNvPr id="765" name="Google Shape;765;p16"/>
          <p:cNvGrpSpPr/>
          <p:nvPr/>
        </p:nvGrpSpPr>
        <p:grpSpPr>
          <a:xfrm>
            <a:off x="3798700" y="2968448"/>
            <a:ext cx="1185333" cy="298451"/>
            <a:chOff x="1380067" y="2451100"/>
            <a:chExt cx="1185333" cy="397934"/>
          </a:xfrm>
        </p:grpSpPr>
        <p:cxnSp>
          <p:nvCxnSpPr>
            <p:cNvPr id="766" name="Google Shape;766;p16"/>
            <p:cNvCxnSpPr/>
            <p:nvPr/>
          </p:nvCxnSpPr>
          <p:spPr>
            <a:xfrm>
              <a:off x="1380067" y="2650067"/>
              <a:ext cx="1185333" cy="0"/>
            </a:xfrm>
            <a:prstGeom prst="straightConnector1">
              <a:avLst/>
            </a:prstGeom>
            <a:noFill/>
            <a:ln w="38100" cap="flat" cmpd="sng">
              <a:solidFill>
                <a:srgbClr val="7F7F7F"/>
              </a:solidFill>
              <a:prstDash val="solid"/>
              <a:miter lim="800000"/>
              <a:headEnd type="none" w="sm" len="sm"/>
              <a:tailEnd type="none" w="sm" len="sm"/>
            </a:ln>
          </p:spPr>
        </p:cxnSp>
        <p:cxnSp>
          <p:nvCxnSpPr>
            <p:cNvPr id="767" name="Google Shape;767;p16"/>
            <p:cNvCxnSpPr/>
            <p:nvPr/>
          </p:nvCxnSpPr>
          <p:spPr>
            <a:xfrm>
              <a:off x="1380067" y="2451100"/>
              <a:ext cx="0" cy="397934"/>
            </a:xfrm>
            <a:prstGeom prst="straightConnector1">
              <a:avLst/>
            </a:prstGeom>
            <a:noFill/>
            <a:ln w="38100" cap="flat" cmpd="sng">
              <a:solidFill>
                <a:srgbClr val="7F7F7F"/>
              </a:solidFill>
              <a:prstDash val="solid"/>
              <a:miter lim="800000"/>
              <a:headEnd type="none" w="sm" len="sm"/>
              <a:tailEnd type="none" w="sm" len="sm"/>
            </a:ln>
          </p:spPr>
        </p:cxnSp>
        <p:cxnSp>
          <p:nvCxnSpPr>
            <p:cNvPr id="768" name="Google Shape;768;p16"/>
            <p:cNvCxnSpPr/>
            <p:nvPr/>
          </p:nvCxnSpPr>
          <p:spPr>
            <a:xfrm>
              <a:off x="2565400" y="2451100"/>
              <a:ext cx="0" cy="397934"/>
            </a:xfrm>
            <a:prstGeom prst="straightConnector1">
              <a:avLst/>
            </a:prstGeom>
            <a:noFill/>
            <a:ln w="38100" cap="flat" cmpd="sng">
              <a:solidFill>
                <a:srgbClr val="7F7F7F"/>
              </a:solidFill>
              <a:prstDash val="solid"/>
              <a:miter lim="800000"/>
              <a:headEnd type="none" w="sm" len="sm"/>
              <a:tailEnd type="none" w="sm" len="sm"/>
            </a:ln>
          </p:spPr>
        </p:cxnSp>
      </p:grpSp>
      <p:sp>
        <p:nvSpPr>
          <p:cNvPr id="769" name="Google Shape;769;p16"/>
          <p:cNvSpPr txBox="1"/>
          <p:nvPr/>
        </p:nvSpPr>
        <p:spPr>
          <a:xfrm>
            <a:off x="3950380" y="2979173"/>
            <a:ext cx="784200" cy="3693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Helvetica Neue"/>
                <a:ea typeface="Helvetica Neue"/>
                <a:cs typeface="Helvetica Neue"/>
                <a:sym typeface="Helvetica Neue"/>
              </a:rPr>
              <a:t>r(x)=2</a:t>
            </a:r>
            <a:endParaRPr sz="1800">
              <a:solidFill>
                <a:srgbClr val="7F7F7F"/>
              </a:solidFill>
              <a:latin typeface="Helvetica Neue"/>
              <a:ea typeface="Helvetica Neue"/>
              <a:cs typeface="Helvetica Neue"/>
              <a:sym typeface="Helvetica Neue"/>
            </a:endParaRPr>
          </a:p>
        </p:txBody>
      </p:sp>
      <p:sp>
        <p:nvSpPr>
          <p:cNvPr id="770" name="Google Shape;770;p16"/>
          <p:cNvSpPr/>
          <p:nvPr/>
        </p:nvSpPr>
        <p:spPr>
          <a:xfrm>
            <a:off x="7800226" y="3034031"/>
            <a:ext cx="462000" cy="167400"/>
          </a:xfrm>
          <a:prstGeom prst="roundRect">
            <a:avLst>
              <a:gd name="adj" fmla="val 16667"/>
            </a:avLst>
          </a:prstGeom>
          <a:noFill/>
          <a:ln>
            <a:noFill/>
          </a:ln>
        </p:spPr>
        <p:txBody>
          <a:bodyPr spcFirstLastPara="1" wrap="square" lIns="0" tIns="45700" rIns="0" bIns="45700" anchor="ctr" anchorCtr="0">
            <a:noAutofit/>
          </a:bodyPr>
          <a:lstStyle/>
          <a:p>
            <a:pPr marL="0" marR="0" lvl="0" indent="0" algn="ctr" rtl="0">
              <a:spcBef>
                <a:spcPts val="0"/>
              </a:spcBef>
              <a:spcAft>
                <a:spcPts val="0"/>
              </a:spcAft>
              <a:buNone/>
            </a:pPr>
            <a:endParaRPr sz="4000" b="1">
              <a:solidFill>
                <a:srgbClr val="008000"/>
              </a:solidFill>
              <a:latin typeface="Helvetica Neue"/>
              <a:ea typeface="Helvetica Neue"/>
              <a:cs typeface="Helvetica Neue"/>
              <a:sym typeface="Helvetica Neue"/>
            </a:endParaRPr>
          </a:p>
        </p:txBody>
      </p:sp>
      <p:sp>
        <p:nvSpPr>
          <p:cNvPr id="771" name="Google Shape;771;p16"/>
          <p:cNvSpPr/>
          <p:nvPr/>
        </p:nvSpPr>
        <p:spPr>
          <a:xfrm>
            <a:off x="7782074" y="2979173"/>
            <a:ext cx="462000" cy="167400"/>
          </a:xfrm>
          <a:prstGeom prst="roundRect">
            <a:avLst>
              <a:gd name="adj" fmla="val 16667"/>
            </a:avLst>
          </a:prstGeom>
          <a:noFill/>
          <a:ln>
            <a:noFill/>
          </a:ln>
        </p:spPr>
        <p:txBody>
          <a:bodyPr spcFirstLastPara="1" wrap="square" lIns="0" tIns="45700" rIns="0" bIns="45700" anchor="ctr" anchorCtr="0">
            <a:noAutofit/>
          </a:bodyPr>
          <a:lstStyle/>
          <a:p>
            <a:pPr marL="0" marR="0" lvl="0" indent="0" algn="ctr" rtl="0">
              <a:spcBef>
                <a:spcPts val="0"/>
              </a:spcBef>
              <a:spcAft>
                <a:spcPts val="0"/>
              </a:spcAft>
              <a:buNone/>
            </a:pPr>
            <a:r>
              <a:rPr lang="en-US" sz="4000">
                <a:solidFill>
                  <a:srgbClr val="7F7F7F"/>
                </a:solidFill>
                <a:latin typeface="Helvetica Neue"/>
                <a:ea typeface="Helvetica Neue"/>
                <a:cs typeface="Helvetica Neue"/>
                <a:sym typeface="Helvetica Neue"/>
              </a:rPr>
              <a:t>✔</a:t>
            </a:r>
            <a:endParaRPr sz="4000" b="1">
              <a:solidFill>
                <a:srgbClr val="7F7F7F"/>
              </a:solidFill>
              <a:latin typeface="Helvetica Neue"/>
              <a:ea typeface="Helvetica Neue"/>
              <a:cs typeface="Helvetica Neue"/>
              <a:sym typeface="Helvetica Neue"/>
            </a:endParaRPr>
          </a:p>
        </p:txBody>
      </p:sp>
      <p:sp>
        <p:nvSpPr>
          <p:cNvPr id="772" name="Google Shape;772;p16"/>
          <p:cNvSpPr txBox="1"/>
          <p:nvPr/>
        </p:nvSpPr>
        <p:spPr>
          <a:xfrm>
            <a:off x="7068755" y="3545450"/>
            <a:ext cx="1782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w</a:t>
            </a:r>
            <a:r>
              <a:rPr lang="en-US" sz="1800" baseline="-25000">
                <a:solidFill>
                  <a:schemeClr val="dk1"/>
                </a:solidFill>
                <a:latin typeface="Helvetica Neue"/>
                <a:ea typeface="Helvetica Neue"/>
                <a:cs typeface="Helvetica Neue"/>
                <a:sym typeface="Helvetica Neue"/>
              </a:rPr>
              <a:t>1</a:t>
            </a:r>
            <a:r>
              <a:rPr lang="en-US" sz="1800">
                <a:solidFill>
                  <a:schemeClr val="dk1"/>
                </a:solidFill>
                <a:latin typeface="Helvetica Neue"/>
                <a:ea typeface="Helvetica Neue"/>
                <a:cs typeface="Helvetica Neue"/>
                <a:sym typeface="Helvetica Neue"/>
              </a:rPr>
              <a:t>, r</a:t>
            </a:r>
            <a:r>
              <a:rPr lang="en-US" sz="1800" baseline="-25000">
                <a:solidFill>
                  <a:schemeClr val="dk1"/>
                </a:solidFill>
                <a:latin typeface="Helvetica Neue"/>
                <a:ea typeface="Helvetica Neue"/>
                <a:cs typeface="Helvetica Neue"/>
                <a:sym typeface="Helvetica Neue"/>
              </a:rPr>
              <a:t>1</a:t>
            </a:r>
            <a:r>
              <a:rPr lang="en-US" sz="1800">
                <a:solidFill>
                  <a:schemeClr val="dk1"/>
                </a:solidFill>
                <a:latin typeface="Helvetica Neue"/>
                <a:ea typeface="Helvetica Neue"/>
                <a:cs typeface="Helvetica Neue"/>
                <a:sym typeface="Helvetica Neue"/>
              </a:rPr>
              <a:t>, w</a:t>
            </a:r>
            <a:r>
              <a:rPr lang="en-US" sz="1800" baseline="-25000">
                <a:solidFill>
                  <a:schemeClr val="dk1"/>
                </a:solidFill>
                <a:latin typeface="Helvetica Neue"/>
                <a:ea typeface="Helvetica Neue"/>
                <a:cs typeface="Helvetica Neue"/>
                <a:sym typeface="Helvetica Neue"/>
              </a:rPr>
              <a:t>2</a:t>
            </a:r>
            <a:r>
              <a:rPr lang="en-US" sz="1800">
                <a:solidFill>
                  <a:schemeClr val="dk1"/>
                </a:solidFill>
                <a:latin typeface="Helvetica Neue"/>
                <a:ea typeface="Helvetica Neue"/>
                <a:cs typeface="Helvetica Neue"/>
                <a:sym typeface="Helvetica Neue"/>
              </a:rPr>
              <a:t>, w</a:t>
            </a:r>
            <a:r>
              <a:rPr lang="en-US" sz="1800" baseline="-25000">
                <a:solidFill>
                  <a:schemeClr val="dk1"/>
                </a:solidFill>
                <a:latin typeface="Helvetica Neue"/>
                <a:ea typeface="Helvetica Neue"/>
                <a:cs typeface="Helvetica Neue"/>
                <a:sym typeface="Helvetica Neue"/>
              </a:rPr>
              <a:t>3, </a:t>
            </a:r>
            <a:r>
              <a:rPr lang="en-US" sz="1800">
                <a:solidFill>
                  <a:schemeClr val="dk1"/>
                </a:solidFill>
                <a:latin typeface="Helvetica Neue"/>
                <a:ea typeface="Helvetica Neue"/>
                <a:cs typeface="Helvetica Neue"/>
                <a:sym typeface="Helvetica Neue"/>
              </a:rPr>
              <a:t>r</a:t>
            </a:r>
            <a:r>
              <a:rPr lang="en-US" sz="1800" baseline="-25000">
                <a:solidFill>
                  <a:schemeClr val="dk1"/>
                </a:solidFill>
                <a:latin typeface="Helvetica Neue"/>
                <a:ea typeface="Helvetica Neue"/>
                <a:cs typeface="Helvetica Neue"/>
                <a:sym typeface="Helvetica Neue"/>
              </a:rPr>
              <a:t>3</a:t>
            </a:r>
            <a:endParaRPr/>
          </a:p>
        </p:txBody>
      </p:sp>
      <p:grpSp>
        <p:nvGrpSpPr>
          <p:cNvPr id="773" name="Google Shape;773;p16"/>
          <p:cNvGrpSpPr/>
          <p:nvPr/>
        </p:nvGrpSpPr>
        <p:grpSpPr>
          <a:xfrm>
            <a:off x="652100" y="3368600"/>
            <a:ext cx="4331933" cy="380176"/>
            <a:chOff x="652100" y="4116382"/>
            <a:chExt cx="4331933" cy="506901"/>
          </a:xfrm>
        </p:grpSpPr>
        <p:sp>
          <p:nvSpPr>
            <p:cNvPr id="774" name="Google Shape;774;p16"/>
            <p:cNvSpPr txBox="1"/>
            <p:nvPr/>
          </p:nvSpPr>
          <p:spPr>
            <a:xfrm>
              <a:off x="652100" y="4130683"/>
              <a:ext cx="449100" cy="492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D</a:t>
              </a:r>
              <a:endParaRPr sz="1800" baseline="-25000">
                <a:solidFill>
                  <a:schemeClr val="dk1"/>
                </a:solidFill>
                <a:latin typeface="Helvetica Neue"/>
                <a:ea typeface="Helvetica Neue"/>
                <a:cs typeface="Helvetica Neue"/>
                <a:sym typeface="Helvetica Neue"/>
              </a:endParaRPr>
            </a:p>
          </p:txBody>
        </p:sp>
        <p:grpSp>
          <p:nvGrpSpPr>
            <p:cNvPr id="775" name="Google Shape;775;p16"/>
            <p:cNvGrpSpPr/>
            <p:nvPr/>
          </p:nvGrpSpPr>
          <p:grpSpPr>
            <a:xfrm>
              <a:off x="2519637" y="4116382"/>
              <a:ext cx="1185333" cy="506901"/>
              <a:chOff x="914400" y="2036233"/>
              <a:chExt cx="1185333" cy="506901"/>
            </a:xfrm>
          </p:grpSpPr>
          <p:grpSp>
            <p:nvGrpSpPr>
              <p:cNvPr id="776" name="Google Shape;776;p16"/>
              <p:cNvGrpSpPr/>
              <p:nvPr/>
            </p:nvGrpSpPr>
            <p:grpSpPr>
              <a:xfrm>
                <a:off x="914400" y="2036233"/>
                <a:ext cx="1185333" cy="397934"/>
                <a:chOff x="1380067" y="2451100"/>
                <a:chExt cx="1185333" cy="397934"/>
              </a:xfrm>
            </p:grpSpPr>
            <p:cxnSp>
              <p:nvCxnSpPr>
                <p:cNvPr id="777" name="Google Shape;777;p16"/>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778" name="Google Shape;778;p16"/>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779" name="Google Shape;779;p16"/>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780" name="Google Shape;780;p16"/>
              <p:cNvSpPr txBox="1"/>
              <p:nvPr/>
            </p:nvSpPr>
            <p:spPr>
              <a:xfrm>
                <a:off x="1066080" y="2050534"/>
                <a:ext cx="7842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r(x)=1</a:t>
                </a:r>
                <a:endParaRPr sz="1800">
                  <a:solidFill>
                    <a:schemeClr val="dk1"/>
                  </a:solidFill>
                  <a:latin typeface="Helvetica Neue"/>
                  <a:ea typeface="Helvetica Neue"/>
                  <a:cs typeface="Helvetica Neue"/>
                  <a:sym typeface="Helvetica Neue"/>
                </a:endParaRPr>
              </a:p>
            </p:txBody>
          </p:sp>
        </p:grpSp>
        <p:grpSp>
          <p:nvGrpSpPr>
            <p:cNvPr id="781" name="Google Shape;781;p16"/>
            <p:cNvGrpSpPr/>
            <p:nvPr/>
          </p:nvGrpSpPr>
          <p:grpSpPr>
            <a:xfrm>
              <a:off x="3798700" y="4116382"/>
              <a:ext cx="1185333" cy="506901"/>
              <a:chOff x="914400" y="2036233"/>
              <a:chExt cx="1185333" cy="506901"/>
            </a:xfrm>
          </p:grpSpPr>
          <p:grpSp>
            <p:nvGrpSpPr>
              <p:cNvPr id="782" name="Google Shape;782;p16"/>
              <p:cNvGrpSpPr/>
              <p:nvPr/>
            </p:nvGrpSpPr>
            <p:grpSpPr>
              <a:xfrm>
                <a:off x="914400" y="2036233"/>
                <a:ext cx="1185333" cy="397934"/>
                <a:chOff x="1380067" y="2451100"/>
                <a:chExt cx="1185333" cy="397934"/>
              </a:xfrm>
            </p:grpSpPr>
            <p:cxnSp>
              <p:nvCxnSpPr>
                <p:cNvPr id="783" name="Google Shape;783;p16"/>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784" name="Google Shape;784;p16"/>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785" name="Google Shape;785;p16"/>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786" name="Google Shape;786;p16"/>
              <p:cNvSpPr txBox="1"/>
              <p:nvPr/>
            </p:nvSpPr>
            <p:spPr>
              <a:xfrm>
                <a:off x="1066080" y="2050534"/>
                <a:ext cx="7842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r(x)=3</a:t>
                </a:r>
                <a:endParaRPr sz="1800">
                  <a:solidFill>
                    <a:schemeClr val="dk1"/>
                  </a:solidFill>
                  <a:latin typeface="Helvetica Neue"/>
                  <a:ea typeface="Helvetica Neue"/>
                  <a:cs typeface="Helvetica Neue"/>
                  <a:sym typeface="Helvetica Neue"/>
                </a:endParaRPr>
              </a:p>
            </p:txBody>
          </p:sp>
        </p:grpSp>
      </p:grpSp>
      <p:sp>
        <p:nvSpPr>
          <p:cNvPr id="787" name="Google Shape;787;p16"/>
          <p:cNvSpPr/>
          <p:nvPr/>
        </p:nvSpPr>
        <p:spPr>
          <a:xfrm>
            <a:off x="7800226" y="3434183"/>
            <a:ext cx="462000" cy="167400"/>
          </a:xfrm>
          <a:prstGeom prst="roundRect">
            <a:avLst>
              <a:gd name="adj" fmla="val 16667"/>
            </a:avLst>
          </a:prstGeom>
          <a:noFill/>
          <a:ln>
            <a:noFill/>
          </a:ln>
        </p:spPr>
        <p:txBody>
          <a:bodyPr spcFirstLastPara="1" wrap="square" lIns="0" tIns="45700" rIns="0" bIns="45700" anchor="ctr" anchorCtr="0">
            <a:noAutofit/>
          </a:bodyPr>
          <a:lstStyle/>
          <a:p>
            <a:pPr marL="0" marR="0" lvl="0" indent="0" algn="ctr" rtl="0">
              <a:spcBef>
                <a:spcPts val="0"/>
              </a:spcBef>
              <a:spcAft>
                <a:spcPts val="0"/>
              </a:spcAft>
              <a:buNone/>
            </a:pPr>
            <a:endParaRPr sz="4000" b="1">
              <a:solidFill>
                <a:srgbClr val="008000"/>
              </a:solidFill>
              <a:latin typeface="Helvetica Neue"/>
              <a:ea typeface="Helvetica Neue"/>
              <a:cs typeface="Helvetica Neue"/>
              <a:sym typeface="Helvetica Neue"/>
            </a:endParaRPr>
          </a:p>
        </p:txBody>
      </p:sp>
      <p:sp>
        <p:nvSpPr>
          <p:cNvPr id="788" name="Google Shape;788;p16"/>
          <p:cNvSpPr/>
          <p:nvPr/>
        </p:nvSpPr>
        <p:spPr>
          <a:xfrm>
            <a:off x="7782074" y="3379326"/>
            <a:ext cx="462000" cy="167400"/>
          </a:xfrm>
          <a:prstGeom prst="roundRect">
            <a:avLst>
              <a:gd name="adj" fmla="val 16667"/>
            </a:avLst>
          </a:prstGeom>
          <a:noFill/>
          <a:ln>
            <a:noFill/>
          </a:ln>
        </p:spPr>
        <p:txBody>
          <a:bodyPr spcFirstLastPara="1" wrap="square" lIns="0" tIns="45700" rIns="0" bIns="45700" anchor="ctr" anchorCtr="0">
            <a:noAutofit/>
          </a:bodyPr>
          <a:lstStyle/>
          <a:p>
            <a:pPr marL="0" marR="0" lvl="0" indent="0" algn="ctr" rtl="0">
              <a:spcBef>
                <a:spcPts val="0"/>
              </a:spcBef>
              <a:spcAft>
                <a:spcPts val="0"/>
              </a:spcAft>
              <a:buNone/>
            </a:pPr>
            <a:r>
              <a:rPr lang="en-US" sz="4000">
                <a:solidFill>
                  <a:srgbClr val="008000"/>
                </a:solidFill>
                <a:latin typeface="Helvetica Neue"/>
                <a:ea typeface="Helvetica Neue"/>
                <a:cs typeface="Helvetica Neue"/>
                <a:sym typeface="Helvetica Neue"/>
              </a:rPr>
              <a:t>✔</a:t>
            </a:r>
            <a:endParaRPr sz="4000" b="1">
              <a:solidFill>
                <a:srgbClr val="008000"/>
              </a:solidFill>
              <a:latin typeface="Helvetica Neue"/>
              <a:ea typeface="Helvetica Neue"/>
              <a:cs typeface="Helvetica Neue"/>
              <a:sym typeface="Helvetica Neu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8"/>
                                        </p:tgtEl>
                                        <p:attrNameLst>
                                          <p:attrName>style.visibility</p:attrName>
                                        </p:attrNameLst>
                                      </p:cBhvr>
                                      <p:to>
                                        <p:strVal val="visible"/>
                                      </p:to>
                                    </p:set>
                                    <p:animEffect transition="in" filter="fade">
                                      <p:cBhvr>
                                        <p:cTn id="7" dur="500"/>
                                        <p:tgtEl>
                                          <p:spTgt spid="78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17"/>
          <p:cNvSpPr txBox="1">
            <a:spLocks noGrp="1"/>
          </p:cNvSpPr>
          <p:nvPr>
            <p:ph type="title"/>
          </p:nvPr>
        </p:nvSpPr>
        <p:spPr>
          <a:xfrm>
            <a:off x="275967" y="0"/>
            <a:ext cx="8592000" cy="99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Helvetica Neue"/>
              <a:buNone/>
            </a:pPr>
            <a:r>
              <a:rPr lang="en-US"/>
              <a:t>Linearizable?</a:t>
            </a:r>
            <a:endParaRPr/>
          </a:p>
        </p:txBody>
      </p:sp>
      <p:grpSp>
        <p:nvGrpSpPr>
          <p:cNvPr id="795" name="Google Shape;795;p17"/>
          <p:cNvGrpSpPr/>
          <p:nvPr/>
        </p:nvGrpSpPr>
        <p:grpSpPr>
          <a:xfrm>
            <a:off x="1240099" y="994172"/>
            <a:ext cx="1185333" cy="380176"/>
            <a:chOff x="914400" y="2036233"/>
            <a:chExt cx="1185333" cy="506901"/>
          </a:xfrm>
        </p:grpSpPr>
        <p:grpSp>
          <p:nvGrpSpPr>
            <p:cNvPr id="796" name="Google Shape;796;p17"/>
            <p:cNvGrpSpPr/>
            <p:nvPr/>
          </p:nvGrpSpPr>
          <p:grpSpPr>
            <a:xfrm>
              <a:off x="914400" y="2036233"/>
              <a:ext cx="1185333" cy="397934"/>
              <a:chOff x="1380067" y="2451100"/>
              <a:chExt cx="1185333" cy="397934"/>
            </a:xfrm>
          </p:grpSpPr>
          <p:cxnSp>
            <p:nvCxnSpPr>
              <p:cNvPr id="797" name="Google Shape;797;p17"/>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798" name="Google Shape;798;p17"/>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799" name="Google Shape;799;p17"/>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800" name="Google Shape;800;p17"/>
            <p:cNvSpPr txBox="1"/>
            <p:nvPr/>
          </p:nvSpPr>
          <p:spPr>
            <a:xfrm>
              <a:off x="1066080" y="2050534"/>
              <a:ext cx="8820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w(x=1)</a:t>
              </a:r>
              <a:endParaRPr sz="1800">
                <a:solidFill>
                  <a:schemeClr val="dk1"/>
                </a:solidFill>
                <a:latin typeface="Helvetica Neue"/>
                <a:ea typeface="Helvetica Neue"/>
                <a:cs typeface="Helvetica Neue"/>
                <a:sym typeface="Helvetica Neue"/>
              </a:endParaRPr>
            </a:p>
          </p:txBody>
        </p:sp>
      </p:grpSp>
      <p:sp>
        <p:nvSpPr>
          <p:cNvPr id="801" name="Google Shape;801;p17"/>
          <p:cNvSpPr txBox="1"/>
          <p:nvPr/>
        </p:nvSpPr>
        <p:spPr>
          <a:xfrm>
            <a:off x="653704" y="994172"/>
            <a:ext cx="424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A</a:t>
            </a:r>
            <a:endParaRPr sz="1800" baseline="-25000">
              <a:solidFill>
                <a:schemeClr val="dk1"/>
              </a:solidFill>
              <a:latin typeface="Helvetica Neue"/>
              <a:ea typeface="Helvetica Neue"/>
              <a:cs typeface="Helvetica Neue"/>
              <a:sym typeface="Helvetica Neue"/>
            </a:endParaRPr>
          </a:p>
        </p:txBody>
      </p:sp>
      <p:grpSp>
        <p:nvGrpSpPr>
          <p:cNvPr id="802" name="Google Shape;802;p17"/>
          <p:cNvGrpSpPr/>
          <p:nvPr/>
        </p:nvGrpSpPr>
        <p:grpSpPr>
          <a:xfrm>
            <a:off x="2594337" y="1335834"/>
            <a:ext cx="1185333" cy="380176"/>
            <a:chOff x="914400" y="2036233"/>
            <a:chExt cx="1185333" cy="506901"/>
          </a:xfrm>
        </p:grpSpPr>
        <p:grpSp>
          <p:nvGrpSpPr>
            <p:cNvPr id="803" name="Google Shape;803;p17"/>
            <p:cNvGrpSpPr/>
            <p:nvPr/>
          </p:nvGrpSpPr>
          <p:grpSpPr>
            <a:xfrm>
              <a:off x="914400" y="2036233"/>
              <a:ext cx="1185333" cy="397934"/>
              <a:chOff x="1380067" y="2451100"/>
              <a:chExt cx="1185333" cy="397934"/>
            </a:xfrm>
          </p:grpSpPr>
          <p:cxnSp>
            <p:nvCxnSpPr>
              <p:cNvPr id="804" name="Google Shape;804;p17"/>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805" name="Google Shape;805;p17"/>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806" name="Google Shape;806;p17"/>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807" name="Google Shape;807;p17"/>
            <p:cNvSpPr txBox="1"/>
            <p:nvPr/>
          </p:nvSpPr>
          <p:spPr>
            <a:xfrm>
              <a:off x="1066080" y="2050534"/>
              <a:ext cx="8820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w(x=2)</a:t>
              </a:r>
              <a:endParaRPr sz="1800">
                <a:solidFill>
                  <a:schemeClr val="dk1"/>
                </a:solidFill>
                <a:latin typeface="Helvetica Neue"/>
                <a:ea typeface="Helvetica Neue"/>
                <a:cs typeface="Helvetica Neue"/>
                <a:sym typeface="Helvetica Neue"/>
              </a:endParaRPr>
            </a:p>
          </p:txBody>
        </p:sp>
      </p:grpSp>
      <p:sp>
        <p:nvSpPr>
          <p:cNvPr id="808" name="Google Shape;808;p17"/>
          <p:cNvSpPr txBox="1"/>
          <p:nvPr/>
        </p:nvSpPr>
        <p:spPr>
          <a:xfrm>
            <a:off x="653704" y="1335834"/>
            <a:ext cx="447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B</a:t>
            </a:r>
            <a:endParaRPr sz="1800" baseline="-25000">
              <a:solidFill>
                <a:schemeClr val="dk1"/>
              </a:solidFill>
              <a:latin typeface="Helvetica Neue"/>
              <a:ea typeface="Helvetica Neue"/>
              <a:cs typeface="Helvetica Neue"/>
              <a:sym typeface="Helvetica Neue"/>
            </a:endParaRPr>
          </a:p>
        </p:txBody>
      </p:sp>
      <p:grpSp>
        <p:nvGrpSpPr>
          <p:cNvPr id="809" name="Google Shape;809;p17"/>
          <p:cNvGrpSpPr/>
          <p:nvPr/>
        </p:nvGrpSpPr>
        <p:grpSpPr>
          <a:xfrm>
            <a:off x="3939358" y="1688222"/>
            <a:ext cx="1185333" cy="380176"/>
            <a:chOff x="914400" y="2036233"/>
            <a:chExt cx="1185333" cy="506901"/>
          </a:xfrm>
        </p:grpSpPr>
        <p:grpSp>
          <p:nvGrpSpPr>
            <p:cNvPr id="810" name="Google Shape;810;p17"/>
            <p:cNvGrpSpPr/>
            <p:nvPr/>
          </p:nvGrpSpPr>
          <p:grpSpPr>
            <a:xfrm>
              <a:off x="914400" y="2036233"/>
              <a:ext cx="1185333" cy="397934"/>
              <a:chOff x="1380067" y="2451100"/>
              <a:chExt cx="1185333" cy="397934"/>
            </a:xfrm>
          </p:grpSpPr>
          <p:cxnSp>
            <p:nvCxnSpPr>
              <p:cNvPr id="811" name="Google Shape;811;p17"/>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812" name="Google Shape;812;p17"/>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813" name="Google Shape;813;p17"/>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814" name="Google Shape;814;p17"/>
            <p:cNvSpPr txBox="1"/>
            <p:nvPr/>
          </p:nvSpPr>
          <p:spPr>
            <a:xfrm>
              <a:off x="1066080" y="2050534"/>
              <a:ext cx="8820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w(x=3)</a:t>
              </a:r>
              <a:endParaRPr sz="1800">
                <a:solidFill>
                  <a:schemeClr val="dk1"/>
                </a:solidFill>
                <a:latin typeface="Helvetica Neue"/>
                <a:ea typeface="Helvetica Neue"/>
                <a:cs typeface="Helvetica Neue"/>
                <a:sym typeface="Helvetica Neue"/>
              </a:endParaRPr>
            </a:p>
          </p:txBody>
        </p:sp>
      </p:grpSp>
      <p:sp>
        <p:nvSpPr>
          <p:cNvPr id="815" name="Google Shape;815;p17"/>
          <p:cNvSpPr txBox="1"/>
          <p:nvPr/>
        </p:nvSpPr>
        <p:spPr>
          <a:xfrm>
            <a:off x="653704" y="1688222"/>
            <a:ext cx="449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C</a:t>
            </a:r>
            <a:endParaRPr sz="1800" baseline="-25000">
              <a:solidFill>
                <a:schemeClr val="dk1"/>
              </a:solidFill>
              <a:latin typeface="Helvetica Neue"/>
              <a:ea typeface="Helvetica Neue"/>
              <a:cs typeface="Helvetica Neue"/>
              <a:sym typeface="Helvetica Neue"/>
            </a:endParaRPr>
          </a:p>
        </p:txBody>
      </p:sp>
      <p:sp>
        <p:nvSpPr>
          <p:cNvPr id="816" name="Google Shape;816;p17"/>
          <p:cNvSpPr txBox="1"/>
          <p:nvPr/>
        </p:nvSpPr>
        <p:spPr>
          <a:xfrm>
            <a:off x="652100" y="2200562"/>
            <a:ext cx="449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Helvetica Neue"/>
                <a:ea typeface="Helvetica Neue"/>
                <a:cs typeface="Helvetica Neue"/>
                <a:sym typeface="Helvetica Neue"/>
              </a:rPr>
              <a:t>P</a:t>
            </a:r>
            <a:r>
              <a:rPr lang="en-US" sz="1800" baseline="-25000">
                <a:solidFill>
                  <a:srgbClr val="7F7F7F"/>
                </a:solidFill>
                <a:latin typeface="Helvetica Neue"/>
                <a:ea typeface="Helvetica Neue"/>
                <a:cs typeface="Helvetica Neue"/>
                <a:sym typeface="Helvetica Neue"/>
              </a:rPr>
              <a:t>D</a:t>
            </a:r>
            <a:endParaRPr sz="1800" baseline="-25000">
              <a:solidFill>
                <a:srgbClr val="7F7F7F"/>
              </a:solidFill>
              <a:latin typeface="Helvetica Neue"/>
              <a:ea typeface="Helvetica Neue"/>
              <a:cs typeface="Helvetica Neue"/>
              <a:sym typeface="Helvetica Neue"/>
            </a:endParaRPr>
          </a:p>
        </p:txBody>
      </p:sp>
      <p:grpSp>
        <p:nvGrpSpPr>
          <p:cNvPr id="817" name="Google Shape;817;p17"/>
          <p:cNvGrpSpPr/>
          <p:nvPr/>
        </p:nvGrpSpPr>
        <p:grpSpPr>
          <a:xfrm>
            <a:off x="2519637" y="2189836"/>
            <a:ext cx="1185333" cy="380176"/>
            <a:chOff x="914400" y="2036233"/>
            <a:chExt cx="1185333" cy="506901"/>
          </a:xfrm>
        </p:grpSpPr>
        <p:grpSp>
          <p:nvGrpSpPr>
            <p:cNvPr id="818" name="Google Shape;818;p17"/>
            <p:cNvGrpSpPr/>
            <p:nvPr/>
          </p:nvGrpSpPr>
          <p:grpSpPr>
            <a:xfrm>
              <a:off x="914400" y="2036233"/>
              <a:ext cx="1185333" cy="397934"/>
              <a:chOff x="1380067" y="2451100"/>
              <a:chExt cx="1185333" cy="397934"/>
            </a:xfrm>
          </p:grpSpPr>
          <p:cxnSp>
            <p:nvCxnSpPr>
              <p:cNvPr id="819" name="Google Shape;819;p17"/>
              <p:cNvCxnSpPr/>
              <p:nvPr/>
            </p:nvCxnSpPr>
            <p:spPr>
              <a:xfrm>
                <a:off x="1380067" y="2650067"/>
                <a:ext cx="1185333" cy="0"/>
              </a:xfrm>
              <a:prstGeom prst="straightConnector1">
                <a:avLst/>
              </a:prstGeom>
              <a:noFill/>
              <a:ln w="38100" cap="flat" cmpd="sng">
                <a:solidFill>
                  <a:srgbClr val="7F7F7F"/>
                </a:solidFill>
                <a:prstDash val="solid"/>
                <a:miter lim="800000"/>
                <a:headEnd type="none" w="sm" len="sm"/>
                <a:tailEnd type="none" w="sm" len="sm"/>
              </a:ln>
            </p:spPr>
          </p:cxnSp>
          <p:cxnSp>
            <p:nvCxnSpPr>
              <p:cNvPr id="820" name="Google Shape;820;p17"/>
              <p:cNvCxnSpPr/>
              <p:nvPr/>
            </p:nvCxnSpPr>
            <p:spPr>
              <a:xfrm>
                <a:off x="1380067" y="2451100"/>
                <a:ext cx="0" cy="397934"/>
              </a:xfrm>
              <a:prstGeom prst="straightConnector1">
                <a:avLst/>
              </a:prstGeom>
              <a:noFill/>
              <a:ln w="38100" cap="flat" cmpd="sng">
                <a:solidFill>
                  <a:srgbClr val="7F7F7F"/>
                </a:solidFill>
                <a:prstDash val="solid"/>
                <a:miter lim="800000"/>
                <a:headEnd type="none" w="sm" len="sm"/>
                <a:tailEnd type="none" w="sm" len="sm"/>
              </a:ln>
            </p:spPr>
          </p:cxnSp>
          <p:cxnSp>
            <p:nvCxnSpPr>
              <p:cNvPr id="821" name="Google Shape;821;p17"/>
              <p:cNvCxnSpPr/>
              <p:nvPr/>
            </p:nvCxnSpPr>
            <p:spPr>
              <a:xfrm>
                <a:off x="2565400" y="2451100"/>
                <a:ext cx="0" cy="397934"/>
              </a:xfrm>
              <a:prstGeom prst="straightConnector1">
                <a:avLst/>
              </a:prstGeom>
              <a:noFill/>
              <a:ln w="38100" cap="flat" cmpd="sng">
                <a:solidFill>
                  <a:srgbClr val="7F7F7F"/>
                </a:solidFill>
                <a:prstDash val="solid"/>
                <a:miter lim="800000"/>
                <a:headEnd type="none" w="sm" len="sm"/>
                <a:tailEnd type="none" w="sm" len="sm"/>
              </a:ln>
            </p:spPr>
          </p:cxnSp>
        </p:grpSp>
        <p:sp>
          <p:nvSpPr>
            <p:cNvPr id="822" name="Google Shape;822;p17"/>
            <p:cNvSpPr txBox="1"/>
            <p:nvPr/>
          </p:nvSpPr>
          <p:spPr>
            <a:xfrm>
              <a:off x="1066080" y="2050534"/>
              <a:ext cx="7842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Helvetica Neue"/>
                  <a:ea typeface="Helvetica Neue"/>
                  <a:cs typeface="Helvetica Neue"/>
                  <a:sym typeface="Helvetica Neue"/>
                </a:rPr>
                <a:t>r(x)=2</a:t>
              </a:r>
              <a:endParaRPr sz="1800">
                <a:solidFill>
                  <a:srgbClr val="7F7F7F"/>
                </a:solidFill>
                <a:latin typeface="Helvetica Neue"/>
                <a:ea typeface="Helvetica Neue"/>
                <a:cs typeface="Helvetica Neue"/>
                <a:sym typeface="Helvetica Neue"/>
              </a:endParaRPr>
            </a:p>
          </p:txBody>
        </p:sp>
      </p:grpSp>
      <p:grpSp>
        <p:nvGrpSpPr>
          <p:cNvPr id="823" name="Google Shape;823;p17"/>
          <p:cNvGrpSpPr/>
          <p:nvPr/>
        </p:nvGrpSpPr>
        <p:grpSpPr>
          <a:xfrm>
            <a:off x="3798700" y="2189836"/>
            <a:ext cx="1185333" cy="380176"/>
            <a:chOff x="914400" y="2036233"/>
            <a:chExt cx="1185333" cy="506901"/>
          </a:xfrm>
        </p:grpSpPr>
        <p:grpSp>
          <p:nvGrpSpPr>
            <p:cNvPr id="824" name="Google Shape;824;p17"/>
            <p:cNvGrpSpPr/>
            <p:nvPr/>
          </p:nvGrpSpPr>
          <p:grpSpPr>
            <a:xfrm>
              <a:off x="914400" y="2036233"/>
              <a:ext cx="1185333" cy="397934"/>
              <a:chOff x="1380067" y="2451100"/>
              <a:chExt cx="1185333" cy="397934"/>
            </a:xfrm>
          </p:grpSpPr>
          <p:cxnSp>
            <p:nvCxnSpPr>
              <p:cNvPr id="825" name="Google Shape;825;p17"/>
              <p:cNvCxnSpPr/>
              <p:nvPr/>
            </p:nvCxnSpPr>
            <p:spPr>
              <a:xfrm>
                <a:off x="1380067" y="2650067"/>
                <a:ext cx="1185333" cy="0"/>
              </a:xfrm>
              <a:prstGeom prst="straightConnector1">
                <a:avLst/>
              </a:prstGeom>
              <a:noFill/>
              <a:ln w="38100" cap="flat" cmpd="sng">
                <a:solidFill>
                  <a:srgbClr val="7F7F7F"/>
                </a:solidFill>
                <a:prstDash val="solid"/>
                <a:miter lim="800000"/>
                <a:headEnd type="none" w="sm" len="sm"/>
                <a:tailEnd type="none" w="sm" len="sm"/>
              </a:ln>
            </p:spPr>
          </p:cxnSp>
          <p:cxnSp>
            <p:nvCxnSpPr>
              <p:cNvPr id="826" name="Google Shape;826;p17"/>
              <p:cNvCxnSpPr/>
              <p:nvPr/>
            </p:nvCxnSpPr>
            <p:spPr>
              <a:xfrm>
                <a:off x="1380067" y="2451100"/>
                <a:ext cx="0" cy="397934"/>
              </a:xfrm>
              <a:prstGeom prst="straightConnector1">
                <a:avLst/>
              </a:prstGeom>
              <a:noFill/>
              <a:ln w="38100" cap="flat" cmpd="sng">
                <a:solidFill>
                  <a:srgbClr val="7F7F7F"/>
                </a:solidFill>
                <a:prstDash val="solid"/>
                <a:miter lim="800000"/>
                <a:headEnd type="none" w="sm" len="sm"/>
                <a:tailEnd type="none" w="sm" len="sm"/>
              </a:ln>
            </p:spPr>
          </p:cxnSp>
          <p:cxnSp>
            <p:nvCxnSpPr>
              <p:cNvPr id="827" name="Google Shape;827;p17"/>
              <p:cNvCxnSpPr/>
              <p:nvPr/>
            </p:nvCxnSpPr>
            <p:spPr>
              <a:xfrm>
                <a:off x="2565400" y="2451100"/>
                <a:ext cx="0" cy="397934"/>
              </a:xfrm>
              <a:prstGeom prst="straightConnector1">
                <a:avLst/>
              </a:prstGeom>
              <a:noFill/>
              <a:ln w="38100" cap="flat" cmpd="sng">
                <a:solidFill>
                  <a:srgbClr val="7F7F7F"/>
                </a:solidFill>
                <a:prstDash val="solid"/>
                <a:miter lim="800000"/>
                <a:headEnd type="none" w="sm" len="sm"/>
                <a:tailEnd type="none" w="sm" len="sm"/>
              </a:ln>
            </p:spPr>
          </p:cxnSp>
        </p:grpSp>
        <p:sp>
          <p:nvSpPr>
            <p:cNvPr id="828" name="Google Shape;828;p17"/>
            <p:cNvSpPr txBox="1"/>
            <p:nvPr/>
          </p:nvSpPr>
          <p:spPr>
            <a:xfrm>
              <a:off x="1066080" y="2050534"/>
              <a:ext cx="7842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Helvetica Neue"/>
                  <a:ea typeface="Helvetica Neue"/>
                  <a:cs typeface="Helvetica Neue"/>
                  <a:sym typeface="Helvetica Neue"/>
                </a:rPr>
                <a:t>r(x)=3</a:t>
              </a:r>
              <a:endParaRPr sz="1800">
                <a:solidFill>
                  <a:srgbClr val="7F7F7F"/>
                </a:solidFill>
                <a:latin typeface="Helvetica Neue"/>
                <a:ea typeface="Helvetica Neue"/>
                <a:cs typeface="Helvetica Neue"/>
                <a:sym typeface="Helvetica Neue"/>
              </a:endParaRPr>
            </a:p>
          </p:txBody>
        </p:sp>
      </p:grpSp>
      <p:sp>
        <p:nvSpPr>
          <p:cNvPr id="829" name="Google Shape;829;p17"/>
          <p:cNvSpPr/>
          <p:nvPr/>
        </p:nvSpPr>
        <p:spPr>
          <a:xfrm>
            <a:off x="7800226" y="2255419"/>
            <a:ext cx="462000" cy="167400"/>
          </a:xfrm>
          <a:prstGeom prst="roundRect">
            <a:avLst>
              <a:gd name="adj" fmla="val 16667"/>
            </a:avLst>
          </a:prstGeom>
          <a:noFill/>
          <a:ln>
            <a:noFill/>
          </a:ln>
        </p:spPr>
        <p:txBody>
          <a:bodyPr spcFirstLastPara="1" wrap="square" lIns="0" tIns="45700" rIns="0" bIns="45700" anchor="ctr" anchorCtr="0">
            <a:noAutofit/>
          </a:bodyPr>
          <a:lstStyle/>
          <a:p>
            <a:pPr marL="0" marR="0" lvl="0" indent="0" algn="ctr" rtl="0">
              <a:spcBef>
                <a:spcPts val="0"/>
              </a:spcBef>
              <a:spcAft>
                <a:spcPts val="0"/>
              </a:spcAft>
              <a:buNone/>
            </a:pPr>
            <a:r>
              <a:rPr lang="en-US" sz="4000">
                <a:solidFill>
                  <a:srgbClr val="7F7F7F"/>
                </a:solidFill>
                <a:latin typeface="Helvetica Neue"/>
                <a:ea typeface="Helvetica Neue"/>
                <a:cs typeface="Helvetica Neue"/>
                <a:sym typeface="Helvetica Neue"/>
              </a:rPr>
              <a:t>✔</a:t>
            </a:r>
            <a:endParaRPr sz="4000" b="1">
              <a:solidFill>
                <a:srgbClr val="7F7F7F"/>
              </a:solidFill>
              <a:latin typeface="Helvetica Neue"/>
              <a:ea typeface="Helvetica Neue"/>
              <a:cs typeface="Helvetica Neue"/>
              <a:sym typeface="Helvetica Neue"/>
            </a:endParaRPr>
          </a:p>
        </p:txBody>
      </p:sp>
      <p:sp>
        <p:nvSpPr>
          <p:cNvPr id="830" name="Google Shape;830;p17"/>
          <p:cNvSpPr txBox="1"/>
          <p:nvPr/>
        </p:nvSpPr>
        <p:spPr>
          <a:xfrm>
            <a:off x="652100" y="2597330"/>
            <a:ext cx="449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Helvetica Neue"/>
                <a:ea typeface="Helvetica Neue"/>
                <a:cs typeface="Helvetica Neue"/>
                <a:sym typeface="Helvetica Neue"/>
              </a:rPr>
              <a:t>P</a:t>
            </a:r>
            <a:r>
              <a:rPr lang="en-US" sz="1800" baseline="-25000">
                <a:solidFill>
                  <a:srgbClr val="7F7F7F"/>
                </a:solidFill>
                <a:latin typeface="Helvetica Neue"/>
                <a:ea typeface="Helvetica Neue"/>
                <a:cs typeface="Helvetica Neue"/>
                <a:sym typeface="Helvetica Neue"/>
              </a:rPr>
              <a:t>D</a:t>
            </a:r>
            <a:endParaRPr sz="1800" baseline="-25000">
              <a:solidFill>
                <a:srgbClr val="7F7F7F"/>
              </a:solidFill>
              <a:latin typeface="Helvetica Neue"/>
              <a:ea typeface="Helvetica Neue"/>
              <a:cs typeface="Helvetica Neue"/>
              <a:sym typeface="Helvetica Neue"/>
            </a:endParaRPr>
          </a:p>
        </p:txBody>
      </p:sp>
      <p:grpSp>
        <p:nvGrpSpPr>
          <p:cNvPr id="831" name="Google Shape;831;p17"/>
          <p:cNvGrpSpPr/>
          <p:nvPr/>
        </p:nvGrpSpPr>
        <p:grpSpPr>
          <a:xfrm>
            <a:off x="2519637" y="2586604"/>
            <a:ext cx="1185333" cy="298451"/>
            <a:chOff x="1380067" y="2451100"/>
            <a:chExt cx="1185333" cy="397934"/>
          </a:xfrm>
        </p:grpSpPr>
        <p:cxnSp>
          <p:nvCxnSpPr>
            <p:cNvPr id="832" name="Google Shape;832;p17"/>
            <p:cNvCxnSpPr/>
            <p:nvPr/>
          </p:nvCxnSpPr>
          <p:spPr>
            <a:xfrm>
              <a:off x="1380067" y="2650067"/>
              <a:ext cx="1185333" cy="0"/>
            </a:xfrm>
            <a:prstGeom prst="straightConnector1">
              <a:avLst/>
            </a:prstGeom>
            <a:noFill/>
            <a:ln w="38100" cap="flat" cmpd="sng">
              <a:solidFill>
                <a:srgbClr val="7F7F7F"/>
              </a:solidFill>
              <a:prstDash val="solid"/>
              <a:miter lim="800000"/>
              <a:headEnd type="none" w="sm" len="sm"/>
              <a:tailEnd type="none" w="sm" len="sm"/>
            </a:ln>
          </p:spPr>
        </p:cxnSp>
        <p:cxnSp>
          <p:nvCxnSpPr>
            <p:cNvPr id="833" name="Google Shape;833;p17"/>
            <p:cNvCxnSpPr/>
            <p:nvPr/>
          </p:nvCxnSpPr>
          <p:spPr>
            <a:xfrm>
              <a:off x="1380067" y="2451100"/>
              <a:ext cx="0" cy="397934"/>
            </a:xfrm>
            <a:prstGeom prst="straightConnector1">
              <a:avLst/>
            </a:prstGeom>
            <a:noFill/>
            <a:ln w="38100" cap="flat" cmpd="sng">
              <a:solidFill>
                <a:srgbClr val="7F7F7F"/>
              </a:solidFill>
              <a:prstDash val="solid"/>
              <a:miter lim="800000"/>
              <a:headEnd type="none" w="sm" len="sm"/>
              <a:tailEnd type="none" w="sm" len="sm"/>
            </a:ln>
          </p:spPr>
        </p:cxnSp>
        <p:cxnSp>
          <p:nvCxnSpPr>
            <p:cNvPr id="834" name="Google Shape;834;p17"/>
            <p:cNvCxnSpPr/>
            <p:nvPr/>
          </p:nvCxnSpPr>
          <p:spPr>
            <a:xfrm>
              <a:off x="2565400" y="2451100"/>
              <a:ext cx="0" cy="397934"/>
            </a:xfrm>
            <a:prstGeom prst="straightConnector1">
              <a:avLst/>
            </a:prstGeom>
            <a:noFill/>
            <a:ln w="38100" cap="flat" cmpd="sng">
              <a:solidFill>
                <a:srgbClr val="7F7F7F"/>
              </a:solidFill>
              <a:prstDash val="solid"/>
              <a:miter lim="800000"/>
              <a:headEnd type="none" w="sm" len="sm"/>
              <a:tailEnd type="none" w="sm" len="sm"/>
            </a:ln>
          </p:spPr>
        </p:cxnSp>
      </p:grpSp>
      <p:sp>
        <p:nvSpPr>
          <p:cNvPr id="835" name="Google Shape;835;p17"/>
          <p:cNvSpPr txBox="1"/>
          <p:nvPr/>
        </p:nvSpPr>
        <p:spPr>
          <a:xfrm>
            <a:off x="2671317" y="2597330"/>
            <a:ext cx="784200" cy="3693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Helvetica Neue"/>
                <a:ea typeface="Helvetica Neue"/>
                <a:cs typeface="Helvetica Neue"/>
                <a:sym typeface="Helvetica Neue"/>
              </a:rPr>
              <a:t>r(x)=1</a:t>
            </a:r>
            <a:endParaRPr sz="1800">
              <a:solidFill>
                <a:srgbClr val="7F7F7F"/>
              </a:solidFill>
              <a:latin typeface="Helvetica Neue"/>
              <a:ea typeface="Helvetica Neue"/>
              <a:cs typeface="Helvetica Neue"/>
              <a:sym typeface="Helvetica Neue"/>
            </a:endParaRPr>
          </a:p>
        </p:txBody>
      </p:sp>
      <p:grpSp>
        <p:nvGrpSpPr>
          <p:cNvPr id="836" name="Google Shape;836;p17"/>
          <p:cNvGrpSpPr/>
          <p:nvPr/>
        </p:nvGrpSpPr>
        <p:grpSpPr>
          <a:xfrm>
            <a:off x="3798700" y="2586604"/>
            <a:ext cx="1185333" cy="298451"/>
            <a:chOff x="1380067" y="2451100"/>
            <a:chExt cx="1185333" cy="397934"/>
          </a:xfrm>
        </p:grpSpPr>
        <p:cxnSp>
          <p:nvCxnSpPr>
            <p:cNvPr id="837" name="Google Shape;837;p17"/>
            <p:cNvCxnSpPr/>
            <p:nvPr/>
          </p:nvCxnSpPr>
          <p:spPr>
            <a:xfrm>
              <a:off x="1380067" y="2650067"/>
              <a:ext cx="1185333" cy="0"/>
            </a:xfrm>
            <a:prstGeom prst="straightConnector1">
              <a:avLst/>
            </a:prstGeom>
            <a:noFill/>
            <a:ln w="38100" cap="flat" cmpd="sng">
              <a:solidFill>
                <a:srgbClr val="7F7F7F"/>
              </a:solidFill>
              <a:prstDash val="solid"/>
              <a:miter lim="800000"/>
              <a:headEnd type="none" w="sm" len="sm"/>
              <a:tailEnd type="none" w="sm" len="sm"/>
            </a:ln>
          </p:spPr>
        </p:cxnSp>
        <p:cxnSp>
          <p:nvCxnSpPr>
            <p:cNvPr id="838" name="Google Shape;838;p17"/>
            <p:cNvCxnSpPr/>
            <p:nvPr/>
          </p:nvCxnSpPr>
          <p:spPr>
            <a:xfrm>
              <a:off x="1380067" y="2451100"/>
              <a:ext cx="0" cy="397934"/>
            </a:xfrm>
            <a:prstGeom prst="straightConnector1">
              <a:avLst/>
            </a:prstGeom>
            <a:noFill/>
            <a:ln w="38100" cap="flat" cmpd="sng">
              <a:solidFill>
                <a:srgbClr val="7F7F7F"/>
              </a:solidFill>
              <a:prstDash val="solid"/>
              <a:miter lim="800000"/>
              <a:headEnd type="none" w="sm" len="sm"/>
              <a:tailEnd type="none" w="sm" len="sm"/>
            </a:ln>
          </p:spPr>
        </p:cxnSp>
        <p:cxnSp>
          <p:nvCxnSpPr>
            <p:cNvPr id="839" name="Google Shape;839;p17"/>
            <p:cNvCxnSpPr/>
            <p:nvPr/>
          </p:nvCxnSpPr>
          <p:spPr>
            <a:xfrm>
              <a:off x="2565400" y="2451100"/>
              <a:ext cx="0" cy="397934"/>
            </a:xfrm>
            <a:prstGeom prst="straightConnector1">
              <a:avLst/>
            </a:prstGeom>
            <a:noFill/>
            <a:ln w="38100" cap="flat" cmpd="sng">
              <a:solidFill>
                <a:srgbClr val="7F7F7F"/>
              </a:solidFill>
              <a:prstDash val="solid"/>
              <a:miter lim="800000"/>
              <a:headEnd type="none" w="sm" len="sm"/>
              <a:tailEnd type="none" w="sm" len="sm"/>
            </a:ln>
          </p:spPr>
        </p:cxnSp>
      </p:grpSp>
      <p:sp>
        <p:nvSpPr>
          <p:cNvPr id="840" name="Google Shape;840;p17"/>
          <p:cNvSpPr txBox="1"/>
          <p:nvPr/>
        </p:nvSpPr>
        <p:spPr>
          <a:xfrm>
            <a:off x="3950380" y="2597330"/>
            <a:ext cx="784200" cy="3693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Helvetica Neue"/>
                <a:ea typeface="Helvetica Neue"/>
                <a:cs typeface="Helvetica Neue"/>
                <a:sym typeface="Helvetica Neue"/>
              </a:rPr>
              <a:t>r(x)=2</a:t>
            </a:r>
            <a:endParaRPr sz="1800">
              <a:solidFill>
                <a:srgbClr val="7F7F7F"/>
              </a:solidFill>
              <a:latin typeface="Helvetica Neue"/>
              <a:ea typeface="Helvetica Neue"/>
              <a:cs typeface="Helvetica Neue"/>
              <a:sym typeface="Helvetica Neue"/>
            </a:endParaRPr>
          </a:p>
        </p:txBody>
      </p:sp>
      <p:sp>
        <p:nvSpPr>
          <p:cNvPr id="841" name="Google Shape;841;p17"/>
          <p:cNvSpPr/>
          <p:nvPr/>
        </p:nvSpPr>
        <p:spPr>
          <a:xfrm>
            <a:off x="7800226" y="2652187"/>
            <a:ext cx="462000" cy="167400"/>
          </a:xfrm>
          <a:prstGeom prst="roundRect">
            <a:avLst>
              <a:gd name="adj" fmla="val 16667"/>
            </a:avLst>
          </a:prstGeom>
          <a:noFill/>
          <a:ln>
            <a:noFill/>
          </a:ln>
        </p:spPr>
        <p:txBody>
          <a:bodyPr spcFirstLastPara="1" wrap="square" lIns="0" tIns="45700" rIns="0" bIns="45700" anchor="ctr" anchorCtr="0">
            <a:noAutofit/>
          </a:bodyPr>
          <a:lstStyle/>
          <a:p>
            <a:pPr marL="0" marR="0" lvl="0" indent="0" algn="ctr" rtl="0">
              <a:spcBef>
                <a:spcPts val="0"/>
              </a:spcBef>
              <a:spcAft>
                <a:spcPts val="0"/>
              </a:spcAft>
              <a:buNone/>
            </a:pPr>
            <a:endParaRPr sz="4000" b="1">
              <a:solidFill>
                <a:srgbClr val="008000"/>
              </a:solidFill>
              <a:latin typeface="Helvetica Neue"/>
              <a:ea typeface="Helvetica Neue"/>
              <a:cs typeface="Helvetica Neue"/>
              <a:sym typeface="Helvetica Neue"/>
            </a:endParaRPr>
          </a:p>
        </p:txBody>
      </p:sp>
      <p:sp>
        <p:nvSpPr>
          <p:cNvPr id="842" name="Google Shape;842;p17"/>
          <p:cNvSpPr/>
          <p:nvPr/>
        </p:nvSpPr>
        <p:spPr>
          <a:xfrm>
            <a:off x="7782074" y="2597330"/>
            <a:ext cx="462000" cy="167400"/>
          </a:xfrm>
          <a:prstGeom prst="roundRect">
            <a:avLst>
              <a:gd name="adj" fmla="val 16667"/>
            </a:avLst>
          </a:prstGeom>
          <a:noFill/>
          <a:ln>
            <a:noFill/>
          </a:ln>
        </p:spPr>
        <p:txBody>
          <a:bodyPr spcFirstLastPara="1" wrap="square" lIns="0" tIns="45700" rIns="0" bIns="45700" anchor="ctr" anchorCtr="0">
            <a:noAutofit/>
          </a:bodyPr>
          <a:lstStyle/>
          <a:p>
            <a:pPr marL="0" marR="0" lvl="0" indent="0" algn="ctr" rtl="0">
              <a:spcBef>
                <a:spcPts val="0"/>
              </a:spcBef>
              <a:spcAft>
                <a:spcPts val="0"/>
              </a:spcAft>
              <a:buNone/>
            </a:pPr>
            <a:r>
              <a:rPr lang="en-US" sz="4000">
                <a:solidFill>
                  <a:srgbClr val="7F7F7F"/>
                </a:solidFill>
                <a:latin typeface="Helvetica Neue"/>
                <a:ea typeface="Helvetica Neue"/>
                <a:cs typeface="Helvetica Neue"/>
                <a:sym typeface="Helvetica Neue"/>
              </a:rPr>
              <a:t>✔</a:t>
            </a:r>
            <a:endParaRPr sz="4000" b="1">
              <a:solidFill>
                <a:srgbClr val="7F7F7F"/>
              </a:solidFill>
              <a:latin typeface="Helvetica Neue"/>
              <a:ea typeface="Helvetica Neue"/>
              <a:cs typeface="Helvetica Neue"/>
              <a:sym typeface="Helvetica Neue"/>
            </a:endParaRPr>
          </a:p>
        </p:txBody>
      </p:sp>
      <p:sp>
        <p:nvSpPr>
          <p:cNvPr id="843" name="Google Shape;843;p17"/>
          <p:cNvSpPr txBox="1"/>
          <p:nvPr/>
        </p:nvSpPr>
        <p:spPr>
          <a:xfrm>
            <a:off x="652100" y="2979173"/>
            <a:ext cx="449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Helvetica Neue"/>
                <a:ea typeface="Helvetica Neue"/>
                <a:cs typeface="Helvetica Neue"/>
                <a:sym typeface="Helvetica Neue"/>
              </a:rPr>
              <a:t>P</a:t>
            </a:r>
            <a:r>
              <a:rPr lang="en-US" sz="1800" baseline="-25000">
                <a:solidFill>
                  <a:srgbClr val="7F7F7F"/>
                </a:solidFill>
                <a:latin typeface="Helvetica Neue"/>
                <a:ea typeface="Helvetica Neue"/>
                <a:cs typeface="Helvetica Neue"/>
                <a:sym typeface="Helvetica Neue"/>
              </a:rPr>
              <a:t>D</a:t>
            </a:r>
            <a:endParaRPr sz="1800" baseline="-25000">
              <a:solidFill>
                <a:srgbClr val="7F7F7F"/>
              </a:solidFill>
              <a:latin typeface="Helvetica Neue"/>
              <a:ea typeface="Helvetica Neue"/>
              <a:cs typeface="Helvetica Neue"/>
              <a:sym typeface="Helvetica Neue"/>
            </a:endParaRPr>
          </a:p>
        </p:txBody>
      </p:sp>
      <p:grpSp>
        <p:nvGrpSpPr>
          <p:cNvPr id="844" name="Google Shape;844;p17"/>
          <p:cNvGrpSpPr/>
          <p:nvPr/>
        </p:nvGrpSpPr>
        <p:grpSpPr>
          <a:xfrm>
            <a:off x="2519637" y="2968448"/>
            <a:ext cx="1185333" cy="298451"/>
            <a:chOff x="1380067" y="2451100"/>
            <a:chExt cx="1185333" cy="397934"/>
          </a:xfrm>
        </p:grpSpPr>
        <p:cxnSp>
          <p:nvCxnSpPr>
            <p:cNvPr id="845" name="Google Shape;845;p17"/>
            <p:cNvCxnSpPr/>
            <p:nvPr/>
          </p:nvCxnSpPr>
          <p:spPr>
            <a:xfrm>
              <a:off x="1380067" y="2650067"/>
              <a:ext cx="1185333" cy="0"/>
            </a:xfrm>
            <a:prstGeom prst="straightConnector1">
              <a:avLst/>
            </a:prstGeom>
            <a:noFill/>
            <a:ln w="38100" cap="flat" cmpd="sng">
              <a:solidFill>
                <a:srgbClr val="7F7F7F"/>
              </a:solidFill>
              <a:prstDash val="solid"/>
              <a:miter lim="800000"/>
              <a:headEnd type="none" w="sm" len="sm"/>
              <a:tailEnd type="none" w="sm" len="sm"/>
            </a:ln>
          </p:spPr>
        </p:cxnSp>
        <p:cxnSp>
          <p:nvCxnSpPr>
            <p:cNvPr id="846" name="Google Shape;846;p17"/>
            <p:cNvCxnSpPr/>
            <p:nvPr/>
          </p:nvCxnSpPr>
          <p:spPr>
            <a:xfrm>
              <a:off x="1380067" y="2451100"/>
              <a:ext cx="0" cy="397934"/>
            </a:xfrm>
            <a:prstGeom prst="straightConnector1">
              <a:avLst/>
            </a:prstGeom>
            <a:noFill/>
            <a:ln w="38100" cap="flat" cmpd="sng">
              <a:solidFill>
                <a:srgbClr val="7F7F7F"/>
              </a:solidFill>
              <a:prstDash val="solid"/>
              <a:miter lim="800000"/>
              <a:headEnd type="none" w="sm" len="sm"/>
              <a:tailEnd type="none" w="sm" len="sm"/>
            </a:ln>
          </p:spPr>
        </p:cxnSp>
        <p:cxnSp>
          <p:nvCxnSpPr>
            <p:cNvPr id="847" name="Google Shape;847;p17"/>
            <p:cNvCxnSpPr/>
            <p:nvPr/>
          </p:nvCxnSpPr>
          <p:spPr>
            <a:xfrm>
              <a:off x="2565400" y="2451100"/>
              <a:ext cx="0" cy="397934"/>
            </a:xfrm>
            <a:prstGeom prst="straightConnector1">
              <a:avLst/>
            </a:prstGeom>
            <a:noFill/>
            <a:ln w="38100" cap="flat" cmpd="sng">
              <a:solidFill>
                <a:srgbClr val="7F7F7F"/>
              </a:solidFill>
              <a:prstDash val="solid"/>
              <a:miter lim="800000"/>
              <a:headEnd type="none" w="sm" len="sm"/>
              <a:tailEnd type="none" w="sm" len="sm"/>
            </a:ln>
          </p:spPr>
        </p:cxnSp>
      </p:grpSp>
      <p:sp>
        <p:nvSpPr>
          <p:cNvPr id="848" name="Google Shape;848;p17"/>
          <p:cNvSpPr txBox="1"/>
          <p:nvPr/>
        </p:nvSpPr>
        <p:spPr>
          <a:xfrm>
            <a:off x="2671317" y="2979173"/>
            <a:ext cx="784200" cy="3693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Helvetica Neue"/>
                <a:ea typeface="Helvetica Neue"/>
                <a:cs typeface="Helvetica Neue"/>
                <a:sym typeface="Helvetica Neue"/>
              </a:rPr>
              <a:t>r(x)=2</a:t>
            </a:r>
            <a:endParaRPr sz="1800">
              <a:solidFill>
                <a:srgbClr val="7F7F7F"/>
              </a:solidFill>
              <a:latin typeface="Helvetica Neue"/>
              <a:ea typeface="Helvetica Neue"/>
              <a:cs typeface="Helvetica Neue"/>
              <a:sym typeface="Helvetica Neue"/>
            </a:endParaRPr>
          </a:p>
        </p:txBody>
      </p:sp>
      <p:grpSp>
        <p:nvGrpSpPr>
          <p:cNvPr id="849" name="Google Shape;849;p17"/>
          <p:cNvGrpSpPr/>
          <p:nvPr/>
        </p:nvGrpSpPr>
        <p:grpSpPr>
          <a:xfrm>
            <a:off x="3798700" y="2968448"/>
            <a:ext cx="1185333" cy="298451"/>
            <a:chOff x="1380067" y="2451100"/>
            <a:chExt cx="1185333" cy="397934"/>
          </a:xfrm>
        </p:grpSpPr>
        <p:cxnSp>
          <p:nvCxnSpPr>
            <p:cNvPr id="850" name="Google Shape;850;p17"/>
            <p:cNvCxnSpPr/>
            <p:nvPr/>
          </p:nvCxnSpPr>
          <p:spPr>
            <a:xfrm>
              <a:off x="1380067" y="2650067"/>
              <a:ext cx="1185333" cy="0"/>
            </a:xfrm>
            <a:prstGeom prst="straightConnector1">
              <a:avLst/>
            </a:prstGeom>
            <a:noFill/>
            <a:ln w="38100" cap="flat" cmpd="sng">
              <a:solidFill>
                <a:srgbClr val="7F7F7F"/>
              </a:solidFill>
              <a:prstDash val="solid"/>
              <a:miter lim="800000"/>
              <a:headEnd type="none" w="sm" len="sm"/>
              <a:tailEnd type="none" w="sm" len="sm"/>
            </a:ln>
          </p:spPr>
        </p:cxnSp>
        <p:cxnSp>
          <p:nvCxnSpPr>
            <p:cNvPr id="851" name="Google Shape;851;p17"/>
            <p:cNvCxnSpPr/>
            <p:nvPr/>
          </p:nvCxnSpPr>
          <p:spPr>
            <a:xfrm>
              <a:off x="1380067" y="2451100"/>
              <a:ext cx="0" cy="397934"/>
            </a:xfrm>
            <a:prstGeom prst="straightConnector1">
              <a:avLst/>
            </a:prstGeom>
            <a:noFill/>
            <a:ln w="38100" cap="flat" cmpd="sng">
              <a:solidFill>
                <a:srgbClr val="7F7F7F"/>
              </a:solidFill>
              <a:prstDash val="solid"/>
              <a:miter lim="800000"/>
              <a:headEnd type="none" w="sm" len="sm"/>
              <a:tailEnd type="none" w="sm" len="sm"/>
            </a:ln>
          </p:spPr>
        </p:cxnSp>
        <p:cxnSp>
          <p:nvCxnSpPr>
            <p:cNvPr id="852" name="Google Shape;852;p17"/>
            <p:cNvCxnSpPr/>
            <p:nvPr/>
          </p:nvCxnSpPr>
          <p:spPr>
            <a:xfrm>
              <a:off x="2565400" y="2451100"/>
              <a:ext cx="0" cy="397934"/>
            </a:xfrm>
            <a:prstGeom prst="straightConnector1">
              <a:avLst/>
            </a:prstGeom>
            <a:noFill/>
            <a:ln w="38100" cap="flat" cmpd="sng">
              <a:solidFill>
                <a:srgbClr val="7F7F7F"/>
              </a:solidFill>
              <a:prstDash val="solid"/>
              <a:miter lim="800000"/>
              <a:headEnd type="none" w="sm" len="sm"/>
              <a:tailEnd type="none" w="sm" len="sm"/>
            </a:ln>
          </p:spPr>
        </p:cxnSp>
      </p:grpSp>
      <p:sp>
        <p:nvSpPr>
          <p:cNvPr id="853" name="Google Shape;853;p17"/>
          <p:cNvSpPr txBox="1"/>
          <p:nvPr/>
        </p:nvSpPr>
        <p:spPr>
          <a:xfrm>
            <a:off x="3950380" y="2979173"/>
            <a:ext cx="784200" cy="3693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Helvetica Neue"/>
                <a:ea typeface="Helvetica Neue"/>
                <a:cs typeface="Helvetica Neue"/>
                <a:sym typeface="Helvetica Neue"/>
              </a:rPr>
              <a:t>r(x)=2</a:t>
            </a:r>
            <a:endParaRPr sz="1800">
              <a:solidFill>
                <a:srgbClr val="7F7F7F"/>
              </a:solidFill>
              <a:latin typeface="Helvetica Neue"/>
              <a:ea typeface="Helvetica Neue"/>
              <a:cs typeface="Helvetica Neue"/>
              <a:sym typeface="Helvetica Neue"/>
            </a:endParaRPr>
          </a:p>
        </p:txBody>
      </p:sp>
      <p:sp>
        <p:nvSpPr>
          <p:cNvPr id="854" name="Google Shape;854;p17"/>
          <p:cNvSpPr/>
          <p:nvPr/>
        </p:nvSpPr>
        <p:spPr>
          <a:xfrm>
            <a:off x="7800226" y="3034031"/>
            <a:ext cx="462000" cy="167400"/>
          </a:xfrm>
          <a:prstGeom prst="roundRect">
            <a:avLst>
              <a:gd name="adj" fmla="val 16667"/>
            </a:avLst>
          </a:prstGeom>
          <a:noFill/>
          <a:ln>
            <a:noFill/>
          </a:ln>
        </p:spPr>
        <p:txBody>
          <a:bodyPr spcFirstLastPara="1" wrap="square" lIns="0" tIns="45700" rIns="0" bIns="45700" anchor="ctr" anchorCtr="0">
            <a:noAutofit/>
          </a:bodyPr>
          <a:lstStyle/>
          <a:p>
            <a:pPr marL="0" marR="0" lvl="0" indent="0" algn="ctr" rtl="0">
              <a:spcBef>
                <a:spcPts val="0"/>
              </a:spcBef>
              <a:spcAft>
                <a:spcPts val="0"/>
              </a:spcAft>
              <a:buNone/>
            </a:pPr>
            <a:endParaRPr sz="4000" b="1">
              <a:solidFill>
                <a:srgbClr val="008000"/>
              </a:solidFill>
              <a:latin typeface="Helvetica Neue"/>
              <a:ea typeface="Helvetica Neue"/>
              <a:cs typeface="Helvetica Neue"/>
              <a:sym typeface="Helvetica Neue"/>
            </a:endParaRPr>
          </a:p>
        </p:txBody>
      </p:sp>
      <p:sp>
        <p:nvSpPr>
          <p:cNvPr id="855" name="Google Shape;855;p17"/>
          <p:cNvSpPr/>
          <p:nvPr/>
        </p:nvSpPr>
        <p:spPr>
          <a:xfrm>
            <a:off x="7782074" y="2979173"/>
            <a:ext cx="462000" cy="167400"/>
          </a:xfrm>
          <a:prstGeom prst="roundRect">
            <a:avLst>
              <a:gd name="adj" fmla="val 16667"/>
            </a:avLst>
          </a:prstGeom>
          <a:noFill/>
          <a:ln>
            <a:noFill/>
          </a:ln>
        </p:spPr>
        <p:txBody>
          <a:bodyPr spcFirstLastPara="1" wrap="square" lIns="0" tIns="45700" rIns="0" bIns="45700" anchor="ctr" anchorCtr="0">
            <a:noAutofit/>
          </a:bodyPr>
          <a:lstStyle/>
          <a:p>
            <a:pPr marL="0" marR="0" lvl="0" indent="0" algn="ctr" rtl="0">
              <a:spcBef>
                <a:spcPts val="0"/>
              </a:spcBef>
              <a:spcAft>
                <a:spcPts val="0"/>
              </a:spcAft>
              <a:buNone/>
            </a:pPr>
            <a:r>
              <a:rPr lang="en-US" sz="4000">
                <a:solidFill>
                  <a:srgbClr val="7F7F7F"/>
                </a:solidFill>
                <a:latin typeface="Helvetica Neue"/>
                <a:ea typeface="Helvetica Neue"/>
                <a:cs typeface="Helvetica Neue"/>
                <a:sym typeface="Helvetica Neue"/>
              </a:rPr>
              <a:t>✔</a:t>
            </a:r>
            <a:endParaRPr sz="4000" b="1">
              <a:solidFill>
                <a:srgbClr val="7F7F7F"/>
              </a:solidFill>
              <a:latin typeface="Helvetica Neue"/>
              <a:ea typeface="Helvetica Neue"/>
              <a:cs typeface="Helvetica Neue"/>
              <a:sym typeface="Helvetica Neue"/>
            </a:endParaRPr>
          </a:p>
        </p:txBody>
      </p:sp>
      <p:sp>
        <p:nvSpPr>
          <p:cNvPr id="856" name="Google Shape;856;p17"/>
          <p:cNvSpPr txBox="1"/>
          <p:nvPr/>
        </p:nvSpPr>
        <p:spPr>
          <a:xfrm>
            <a:off x="652100" y="3379326"/>
            <a:ext cx="449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Helvetica Neue"/>
                <a:ea typeface="Helvetica Neue"/>
                <a:cs typeface="Helvetica Neue"/>
                <a:sym typeface="Helvetica Neue"/>
              </a:rPr>
              <a:t>P</a:t>
            </a:r>
            <a:r>
              <a:rPr lang="en-US" sz="1800" baseline="-25000">
                <a:solidFill>
                  <a:srgbClr val="7F7F7F"/>
                </a:solidFill>
                <a:latin typeface="Helvetica Neue"/>
                <a:ea typeface="Helvetica Neue"/>
                <a:cs typeface="Helvetica Neue"/>
                <a:sym typeface="Helvetica Neue"/>
              </a:rPr>
              <a:t>D</a:t>
            </a:r>
            <a:endParaRPr sz="1800" baseline="-25000">
              <a:solidFill>
                <a:srgbClr val="7F7F7F"/>
              </a:solidFill>
              <a:latin typeface="Helvetica Neue"/>
              <a:ea typeface="Helvetica Neue"/>
              <a:cs typeface="Helvetica Neue"/>
              <a:sym typeface="Helvetica Neue"/>
            </a:endParaRPr>
          </a:p>
        </p:txBody>
      </p:sp>
      <p:grpSp>
        <p:nvGrpSpPr>
          <p:cNvPr id="857" name="Google Shape;857;p17"/>
          <p:cNvGrpSpPr/>
          <p:nvPr/>
        </p:nvGrpSpPr>
        <p:grpSpPr>
          <a:xfrm>
            <a:off x="2519637" y="3368600"/>
            <a:ext cx="1185333" cy="298450"/>
            <a:chOff x="1380067" y="2451100"/>
            <a:chExt cx="1185333" cy="397934"/>
          </a:xfrm>
        </p:grpSpPr>
        <p:cxnSp>
          <p:nvCxnSpPr>
            <p:cNvPr id="858" name="Google Shape;858;p17"/>
            <p:cNvCxnSpPr/>
            <p:nvPr/>
          </p:nvCxnSpPr>
          <p:spPr>
            <a:xfrm>
              <a:off x="1380067" y="2650067"/>
              <a:ext cx="1185333" cy="0"/>
            </a:xfrm>
            <a:prstGeom prst="straightConnector1">
              <a:avLst/>
            </a:prstGeom>
            <a:noFill/>
            <a:ln w="38100" cap="flat" cmpd="sng">
              <a:solidFill>
                <a:srgbClr val="7F7F7F"/>
              </a:solidFill>
              <a:prstDash val="solid"/>
              <a:miter lim="800000"/>
              <a:headEnd type="none" w="sm" len="sm"/>
              <a:tailEnd type="none" w="sm" len="sm"/>
            </a:ln>
          </p:spPr>
        </p:cxnSp>
        <p:cxnSp>
          <p:nvCxnSpPr>
            <p:cNvPr id="859" name="Google Shape;859;p17"/>
            <p:cNvCxnSpPr/>
            <p:nvPr/>
          </p:nvCxnSpPr>
          <p:spPr>
            <a:xfrm>
              <a:off x="1380067" y="2451100"/>
              <a:ext cx="0" cy="397934"/>
            </a:xfrm>
            <a:prstGeom prst="straightConnector1">
              <a:avLst/>
            </a:prstGeom>
            <a:noFill/>
            <a:ln w="38100" cap="flat" cmpd="sng">
              <a:solidFill>
                <a:srgbClr val="7F7F7F"/>
              </a:solidFill>
              <a:prstDash val="solid"/>
              <a:miter lim="800000"/>
              <a:headEnd type="none" w="sm" len="sm"/>
              <a:tailEnd type="none" w="sm" len="sm"/>
            </a:ln>
          </p:spPr>
        </p:cxnSp>
        <p:cxnSp>
          <p:nvCxnSpPr>
            <p:cNvPr id="860" name="Google Shape;860;p17"/>
            <p:cNvCxnSpPr/>
            <p:nvPr/>
          </p:nvCxnSpPr>
          <p:spPr>
            <a:xfrm>
              <a:off x="2565400" y="2451100"/>
              <a:ext cx="0" cy="397934"/>
            </a:xfrm>
            <a:prstGeom prst="straightConnector1">
              <a:avLst/>
            </a:prstGeom>
            <a:noFill/>
            <a:ln w="38100" cap="flat" cmpd="sng">
              <a:solidFill>
                <a:srgbClr val="7F7F7F"/>
              </a:solidFill>
              <a:prstDash val="solid"/>
              <a:miter lim="800000"/>
              <a:headEnd type="none" w="sm" len="sm"/>
              <a:tailEnd type="none" w="sm" len="sm"/>
            </a:ln>
          </p:spPr>
        </p:cxnSp>
      </p:grpSp>
      <p:sp>
        <p:nvSpPr>
          <p:cNvPr id="861" name="Google Shape;861;p17"/>
          <p:cNvSpPr txBox="1"/>
          <p:nvPr/>
        </p:nvSpPr>
        <p:spPr>
          <a:xfrm>
            <a:off x="2671317" y="3379326"/>
            <a:ext cx="784200" cy="3693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Helvetica Neue"/>
                <a:ea typeface="Helvetica Neue"/>
                <a:cs typeface="Helvetica Neue"/>
                <a:sym typeface="Helvetica Neue"/>
              </a:rPr>
              <a:t>r(x)=1</a:t>
            </a:r>
            <a:endParaRPr sz="1800">
              <a:solidFill>
                <a:srgbClr val="7F7F7F"/>
              </a:solidFill>
              <a:latin typeface="Helvetica Neue"/>
              <a:ea typeface="Helvetica Neue"/>
              <a:cs typeface="Helvetica Neue"/>
              <a:sym typeface="Helvetica Neue"/>
            </a:endParaRPr>
          </a:p>
        </p:txBody>
      </p:sp>
      <p:grpSp>
        <p:nvGrpSpPr>
          <p:cNvPr id="862" name="Google Shape;862;p17"/>
          <p:cNvGrpSpPr/>
          <p:nvPr/>
        </p:nvGrpSpPr>
        <p:grpSpPr>
          <a:xfrm>
            <a:off x="3798700" y="3368600"/>
            <a:ext cx="1185333" cy="298450"/>
            <a:chOff x="1380067" y="2451100"/>
            <a:chExt cx="1185333" cy="397934"/>
          </a:xfrm>
        </p:grpSpPr>
        <p:cxnSp>
          <p:nvCxnSpPr>
            <p:cNvPr id="863" name="Google Shape;863;p17"/>
            <p:cNvCxnSpPr/>
            <p:nvPr/>
          </p:nvCxnSpPr>
          <p:spPr>
            <a:xfrm>
              <a:off x="1380067" y="2650067"/>
              <a:ext cx="1185333" cy="0"/>
            </a:xfrm>
            <a:prstGeom prst="straightConnector1">
              <a:avLst/>
            </a:prstGeom>
            <a:noFill/>
            <a:ln w="38100" cap="flat" cmpd="sng">
              <a:solidFill>
                <a:srgbClr val="7F7F7F"/>
              </a:solidFill>
              <a:prstDash val="solid"/>
              <a:miter lim="800000"/>
              <a:headEnd type="none" w="sm" len="sm"/>
              <a:tailEnd type="none" w="sm" len="sm"/>
            </a:ln>
          </p:spPr>
        </p:cxnSp>
        <p:cxnSp>
          <p:nvCxnSpPr>
            <p:cNvPr id="864" name="Google Shape;864;p17"/>
            <p:cNvCxnSpPr/>
            <p:nvPr/>
          </p:nvCxnSpPr>
          <p:spPr>
            <a:xfrm>
              <a:off x="1380067" y="2451100"/>
              <a:ext cx="0" cy="397934"/>
            </a:xfrm>
            <a:prstGeom prst="straightConnector1">
              <a:avLst/>
            </a:prstGeom>
            <a:noFill/>
            <a:ln w="38100" cap="flat" cmpd="sng">
              <a:solidFill>
                <a:srgbClr val="7F7F7F"/>
              </a:solidFill>
              <a:prstDash val="solid"/>
              <a:miter lim="800000"/>
              <a:headEnd type="none" w="sm" len="sm"/>
              <a:tailEnd type="none" w="sm" len="sm"/>
            </a:ln>
          </p:spPr>
        </p:cxnSp>
        <p:cxnSp>
          <p:nvCxnSpPr>
            <p:cNvPr id="865" name="Google Shape;865;p17"/>
            <p:cNvCxnSpPr/>
            <p:nvPr/>
          </p:nvCxnSpPr>
          <p:spPr>
            <a:xfrm>
              <a:off x="2565400" y="2451100"/>
              <a:ext cx="0" cy="397934"/>
            </a:xfrm>
            <a:prstGeom prst="straightConnector1">
              <a:avLst/>
            </a:prstGeom>
            <a:noFill/>
            <a:ln w="38100" cap="flat" cmpd="sng">
              <a:solidFill>
                <a:srgbClr val="7F7F7F"/>
              </a:solidFill>
              <a:prstDash val="solid"/>
              <a:miter lim="800000"/>
              <a:headEnd type="none" w="sm" len="sm"/>
              <a:tailEnd type="none" w="sm" len="sm"/>
            </a:ln>
          </p:spPr>
        </p:cxnSp>
      </p:grpSp>
      <p:sp>
        <p:nvSpPr>
          <p:cNvPr id="866" name="Google Shape;866;p17"/>
          <p:cNvSpPr txBox="1"/>
          <p:nvPr/>
        </p:nvSpPr>
        <p:spPr>
          <a:xfrm>
            <a:off x="3950380" y="3379326"/>
            <a:ext cx="784200" cy="3693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Helvetica Neue"/>
                <a:ea typeface="Helvetica Neue"/>
                <a:cs typeface="Helvetica Neue"/>
                <a:sym typeface="Helvetica Neue"/>
              </a:rPr>
              <a:t>r(x)=3</a:t>
            </a:r>
            <a:endParaRPr sz="1800">
              <a:solidFill>
                <a:srgbClr val="7F7F7F"/>
              </a:solidFill>
              <a:latin typeface="Helvetica Neue"/>
              <a:ea typeface="Helvetica Neue"/>
              <a:cs typeface="Helvetica Neue"/>
              <a:sym typeface="Helvetica Neue"/>
            </a:endParaRPr>
          </a:p>
        </p:txBody>
      </p:sp>
      <p:sp>
        <p:nvSpPr>
          <p:cNvPr id="867" name="Google Shape;867;p17"/>
          <p:cNvSpPr/>
          <p:nvPr/>
        </p:nvSpPr>
        <p:spPr>
          <a:xfrm>
            <a:off x="7800226" y="3434183"/>
            <a:ext cx="462000" cy="167400"/>
          </a:xfrm>
          <a:prstGeom prst="roundRect">
            <a:avLst>
              <a:gd name="adj" fmla="val 16667"/>
            </a:avLst>
          </a:prstGeom>
          <a:noFill/>
          <a:ln>
            <a:noFill/>
          </a:ln>
        </p:spPr>
        <p:txBody>
          <a:bodyPr spcFirstLastPara="1" wrap="square" lIns="0" tIns="45700" rIns="0" bIns="45700" anchor="ctr" anchorCtr="0">
            <a:noAutofit/>
          </a:bodyPr>
          <a:lstStyle/>
          <a:p>
            <a:pPr marL="0" marR="0" lvl="0" indent="0" algn="ctr" rtl="0">
              <a:spcBef>
                <a:spcPts val="0"/>
              </a:spcBef>
              <a:spcAft>
                <a:spcPts val="0"/>
              </a:spcAft>
              <a:buNone/>
            </a:pPr>
            <a:endParaRPr sz="4000" b="1">
              <a:solidFill>
                <a:srgbClr val="008000"/>
              </a:solidFill>
              <a:latin typeface="Helvetica Neue"/>
              <a:ea typeface="Helvetica Neue"/>
              <a:cs typeface="Helvetica Neue"/>
              <a:sym typeface="Helvetica Neue"/>
            </a:endParaRPr>
          </a:p>
        </p:txBody>
      </p:sp>
      <p:sp>
        <p:nvSpPr>
          <p:cNvPr id="868" name="Google Shape;868;p17"/>
          <p:cNvSpPr/>
          <p:nvPr/>
        </p:nvSpPr>
        <p:spPr>
          <a:xfrm>
            <a:off x="7782074" y="3379326"/>
            <a:ext cx="462000" cy="167400"/>
          </a:xfrm>
          <a:prstGeom prst="roundRect">
            <a:avLst>
              <a:gd name="adj" fmla="val 16667"/>
            </a:avLst>
          </a:prstGeom>
          <a:noFill/>
          <a:ln>
            <a:noFill/>
          </a:ln>
        </p:spPr>
        <p:txBody>
          <a:bodyPr spcFirstLastPara="1" wrap="square" lIns="0" tIns="45700" rIns="0" bIns="45700" anchor="ctr" anchorCtr="0">
            <a:noAutofit/>
          </a:bodyPr>
          <a:lstStyle/>
          <a:p>
            <a:pPr marL="0" marR="0" lvl="0" indent="0" algn="ctr" rtl="0">
              <a:spcBef>
                <a:spcPts val="0"/>
              </a:spcBef>
              <a:spcAft>
                <a:spcPts val="0"/>
              </a:spcAft>
              <a:buNone/>
            </a:pPr>
            <a:r>
              <a:rPr lang="en-US" sz="4000">
                <a:solidFill>
                  <a:srgbClr val="7F7F7F"/>
                </a:solidFill>
                <a:latin typeface="Helvetica Neue"/>
                <a:ea typeface="Helvetica Neue"/>
                <a:cs typeface="Helvetica Neue"/>
                <a:sym typeface="Helvetica Neue"/>
              </a:rPr>
              <a:t>✔</a:t>
            </a:r>
            <a:endParaRPr sz="4000" b="1">
              <a:solidFill>
                <a:srgbClr val="7F7F7F"/>
              </a:solidFill>
              <a:latin typeface="Helvetica Neue"/>
              <a:ea typeface="Helvetica Neue"/>
              <a:cs typeface="Helvetica Neue"/>
              <a:sym typeface="Helvetica Neue"/>
            </a:endParaRPr>
          </a:p>
        </p:txBody>
      </p:sp>
      <p:grpSp>
        <p:nvGrpSpPr>
          <p:cNvPr id="869" name="Google Shape;869;p17"/>
          <p:cNvGrpSpPr/>
          <p:nvPr/>
        </p:nvGrpSpPr>
        <p:grpSpPr>
          <a:xfrm>
            <a:off x="656269" y="3767594"/>
            <a:ext cx="4331933" cy="380176"/>
            <a:chOff x="652100" y="4116382"/>
            <a:chExt cx="4331933" cy="506901"/>
          </a:xfrm>
        </p:grpSpPr>
        <p:sp>
          <p:nvSpPr>
            <p:cNvPr id="870" name="Google Shape;870;p17"/>
            <p:cNvSpPr txBox="1"/>
            <p:nvPr/>
          </p:nvSpPr>
          <p:spPr>
            <a:xfrm>
              <a:off x="652100" y="4130683"/>
              <a:ext cx="449100" cy="492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D</a:t>
              </a:r>
              <a:endParaRPr sz="1800" baseline="-25000">
                <a:solidFill>
                  <a:schemeClr val="dk1"/>
                </a:solidFill>
                <a:latin typeface="Helvetica Neue"/>
                <a:ea typeface="Helvetica Neue"/>
                <a:cs typeface="Helvetica Neue"/>
                <a:sym typeface="Helvetica Neue"/>
              </a:endParaRPr>
            </a:p>
          </p:txBody>
        </p:sp>
        <p:grpSp>
          <p:nvGrpSpPr>
            <p:cNvPr id="871" name="Google Shape;871;p17"/>
            <p:cNvGrpSpPr/>
            <p:nvPr/>
          </p:nvGrpSpPr>
          <p:grpSpPr>
            <a:xfrm>
              <a:off x="2519637" y="4116382"/>
              <a:ext cx="1185333" cy="506901"/>
              <a:chOff x="914400" y="2036233"/>
              <a:chExt cx="1185333" cy="506901"/>
            </a:xfrm>
          </p:grpSpPr>
          <p:grpSp>
            <p:nvGrpSpPr>
              <p:cNvPr id="872" name="Google Shape;872;p17"/>
              <p:cNvGrpSpPr/>
              <p:nvPr/>
            </p:nvGrpSpPr>
            <p:grpSpPr>
              <a:xfrm>
                <a:off x="914400" y="2036233"/>
                <a:ext cx="1185333" cy="397934"/>
                <a:chOff x="1380067" y="2451100"/>
                <a:chExt cx="1185333" cy="397934"/>
              </a:xfrm>
            </p:grpSpPr>
            <p:cxnSp>
              <p:nvCxnSpPr>
                <p:cNvPr id="873" name="Google Shape;873;p17"/>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874" name="Google Shape;874;p17"/>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875" name="Google Shape;875;p17"/>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876" name="Google Shape;876;p17"/>
              <p:cNvSpPr txBox="1"/>
              <p:nvPr/>
            </p:nvSpPr>
            <p:spPr>
              <a:xfrm>
                <a:off x="1066080" y="2050534"/>
                <a:ext cx="7842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r(x)=2</a:t>
                </a:r>
                <a:endParaRPr sz="1800">
                  <a:solidFill>
                    <a:schemeClr val="dk1"/>
                  </a:solidFill>
                  <a:latin typeface="Helvetica Neue"/>
                  <a:ea typeface="Helvetica Neue"/>
                  <a:cs typeface="Helvetica Neue"/>
                  <a:sym typeface="Helvetica Neue"/>
                </a:endParaRPr>
              </a:p>
            </p:txBody>
          </p:sp>
        </p:grpSp>
        <p:grpSp>
          <p:nvGrpSpPr>
            <p:cNvPr id="877" name="Google Shape;877;p17"/>
            <p:cNvGrpSpPr/>
            <p:nvPr/>
          </p:nvGrpSpPr>
          <p:grpSpPr>
            <a:xfrm>
              <a:off x="3798700" y="4116382"/>
              <a:ext cx="1185333" cy="506901"/>
              <a:chOff x="914400" y="2036233"/>
              <a:chExt cx="1185333" cy="506901"/>
            </a:xfrm>
          </p:grpSpPr>
          <p:grpSp>
            <p:nvGrpSpPr>
              <p:cNvPr id="878" name="Google Shape;878;p17"/>
              <p:cNvGrpSpPr/>
              <p:nvPr/>
            </p:nvGrpSpPr>
            <p:grpSpPr>
              <a:xfrm>
                <a:off x="914400" y="2036233"/>
                <a:ext cx="1185333" cy="397934"/>
                <a:chOff x="1380067" y="2451100"/>
                <a:chExt cx="1185333" cy="397934"/>
              </a:xfrm>
            </p:grpSpPr>
            <p:cxnSp>
              <p:nvCxnSpPr>
                <p:cNvPr id="879" name="Google Shape;879;p17"/>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880" name="Google Shape;880;p17"/>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881" name="Google Shape;881;p17"/>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882" name="Google Shape;882;p17"/>
              <p:cNvSpPr txBox="1"/>
              <p:nvPr/>
            </p:nvSpPr>
            <p:spPr>
              <a:xfrm>
                <a:off x="1066080" y="2050534"/>
                <a:ext cx="7842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r(x)=1</a:t>
                </a:r>
                <a:endParaRPr sz="1800">
                  <a:solidFill>
                    <a:schemeClr val="dk1"/>
                  </a:solidFill>
                  <a:latin typeface="Helvetica Neue"/>
                  <a:ea typeface="Helvetica Neue"/>
                  <a:cs typeface="Helvetica Neue"/>
                  <a:sym typeface="Helvetica Neue"/>
                </a:endParaRPr>
              </a:p>
            </p:txBody>
          </p:sp>
        </p:grpSp>
      </p:grpSp>
      <p:sp>
        <p:nvSpPr>
          <p:cNvPr id="883" name="Google Shape;883;p17"/>
          <p:cNvSpPr/>
          <p:nvPr/>
        </p:nvSpPr>
        <p:spPr>
          <a:xfrm>
            <a:off x="7786243" y="3778319"/>
            <a:ext cx="462000" cy="167400"/>
          </a:xfrm>
          <a:prstGeom prst="roundRect">
            <a:avLst>
              <a:gd name="adj" fmla="val 16667"/>
            </a:avLst>
          </a:prstGeom>
          <a:noFill/>
          <a:ln>
            <a:noFill/>
          </a:ln>
        </p:spPr>
        <p:txBody>
          <a:bodyPr spcFirstLastPara="1" wrap="square" lIns="0" tIns="45700" rIns="0" bIns="45700" anchor="ctr" anchorCtr="0">
            <a:noAutofit/>
          </a:bodyPr>
          <a:lstStyle/>
          <a:p>
            <a:pPr marL="0" marR="0" lvl="0" indent="0" algn="ctr" rtl="0">
              <a:spcBef>
                <a:spcPts val="0"/>
              </a:spcBef>
              <a:spcAft>
                <a:spcPts val="0"/>
              </a:spcAft>
              <a:buNone/>
            </a:pPr>
            <a:r>
              <a:rPr lang="en-US" sz="4000">
                <a:solidFill>
                  <a:srgbClr val="FF0000"/>
                </a:solidFill>
                <a:latin typeface="Helvetica Neue"/>
                <a:ea typeface="Helvetica Neue"/>
                <a:cs typeface="Helvetica Neue"/>
                <a:sym typeface="Helvetica Neue"/>
              </a:rPr>
              <a:t>x</a:t>
            </a:r>
            <a:endParaRPr sz="4000" b="1">
              <a:solidFill>
                <a:srgbClr val="FF0000"/>
              </a:solidFill>
              <a:latin typeface="Helvetica Neue"/>
              <a:ea typeface="Helvetica Neue"/>
              <a:cs typeface="Helvetica Neue"/>
              <a:sym typeface="Helvetica Neu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3"/>
                                        </p:tgtEl>
                                        <p:attrNameLst>
                                          <p:attrName>style.visibility</p:attrName>
                                        </p:attrNameLst>
                                      </p:cBhvr>
                                      <p:to>
                                        <p:strVal val="visible"/>
                                      </p:to>
                                    </p:set>
                                    <p:animEffect transition="in" filter="fade">
                                      <p:cBhvr>
                                        <p:cTn id="7" dur="500"/>
                                        <p:tgtEl>
                                          <p:spTgt spid="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18"/>
          <p:cNvSpPr txBox="1">
            <a:spLocks noGrp="1"/>
          </p:cNvSpPr>
          <p:nvPr>
            <p:ph type="title"/>
          </p:nvPr>
        </p:nvSpPr>
        <p:spPr>
          <a:xfrm>
            <a:off x="275967" y="0"/>
            <a:ext cx="8592000" cy="99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Helvetica Neue"/>
              <a:buNone/>
            </a:pPr>
            <a:r>
              <a:rPr lang="en-US"/>
              <a:t>Linearizable?</a:t>
            </a:r>
            <a:endParaRPr/>
          </a:p>
        </p:txBody>
      </p:sp>
      <p:grpSp>
        <p:nvGrpSpPr>
          <p:cNvPr id="890" name="Google Shape;890;p18"/>
          <p:cNvGrpSpPr/>
          <p:nvPr/>
        </p:nvGrpSpPr>
        <p:grpSpPr>
          <a:xfrm>
            <a:off x="1240099" y="994172"/>
            <a:ext cx="1185333" cy="380176"/>
            <a:chOff x="914400" y="2036233"/>
            <a:chExt cx="1185333" cy="506901"/>
          </a:xfrm>
        </p:grpSpPr>
        <p:grpSp>
          <p:nvGrpSpPr>
            <p:cNvPr id="891" name="Google Shape;891;p18"/>
            <p:cNvGrpSpPr/>
            <p:nvPr/>
          </p:nvGrpSpPr>
          <p:grpSpPr>
            <a:xfrm>
              <a:off x="914400" y="2036233"/>
              <a:ext cx="1185333" cy="397934"/>
              <a:chOff x="1380067" y="2451100"/>
              <a:chExt cx="1185333" cy="397934"/>
            </a:xfrm>
          </p:grpSpPr>
          <p:cxnSp>
            <p:nvCxnSpPr>
              <p:cNvPr id="892" name="Google Shape;892;p18"/>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893" name="Google Shape;893;p18"/>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894" name="Google Shape;894;p18"/>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895" name="Google Shape;895;p18"/>
            <p:cNvSpPr txBox="1"/>
            <p:nvPr/>
          </p:nvSpPr>
          <p:spPr>
            <a:xfrm>
              <a:off x="1066080" y="2050534"/>
              <a:ext cx="8820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w(x=1)</a:t>
              </a:r>
              <a:endParaRPr sz="1800">
                <a:solidFill>
                  <a:schemeClr val="dk1"/>
                </a:solidFill>
                <a:latin typeface="Helvetica Neue"/>
                <a:ea typeface="Helvetica Neue"/>
                <a:cs typeface="Helvetica Neue"/>
                <a:sym typeface="Helvetica Neue"/>
              </a:endParaRPr>
            </a:p>
          </p:txBody>
        </p:sp>
      </p:grpSp>
      <p:sp>
        <p:nvSpPr>
          <p:cNvPr id="896" name="Google Shape;896;p18"/>
          <p:cNvSpPr txBox="1"/>
          <p:nvPr/>
        </p:nvSpPr>
        <p:spPr>
          <a:xfrm>
            <a:off x="653704" y="994172"/>
            <a:ext cx="424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A</a:t>
            </a:r>
            <a:endParaRPr sz="1800" baseline="-25000">
              <a:solidFill>
                <a:schemeClr val="dk1"/>
              </a:solidFill>
              <a:latin typeface="Helvetica Neue"/>
              <a:ea typeface="Helvetica Neue"/>
              <a:cs typeface="Helvetica Neue"/>
              <a:sym typeface="Helvetica Neue"/>
            </a:endParaRPr>
          </a:p>
        </p:txBody>
      </p:sp>
      <p:grpSp>
        <p:nvGrpSpPr>
          <p:cNvPr id="897" name="Google Shape;897;p18"/>
          <p:cNvGrpSpPr/>
          <p:nvPr/>
        </p:nvGrpSpPr>
        <p:grpSpPr>
          <a:xfrm>
            <a:off x="2594337" y="1335834"/>
            <a:ext cx="1185333" cy="380176"/>
            <a:chOff x="914400" y="2036233"/>
            <a:chExt cx="1185333" cy="506901"/>
          </a:xfrm>
        </p:grpSpPr>
        <p:grpSp>
          <p:nvGrpSpPr>
            <p:cNvPr id="898" name="Google Shape;898;p18"/>
            <p:cNvGrpSpPr/>
            <p:nvPr/>
          </p:nvGrpSpPr>
          <p:grpSpPr>
            <a:xfrm>
              <a:off x="914400" y="2036233"/>
              <a:ext cx="1185333" cy="397934"/>
              <a:chOff x="1380067" y="2451100"/>
              <a:chExt cx="1185333" cy="397934"/>
            </a:xfrm>
          </p:grpSpPr>
          <p:cxnSp>
            <p:nvCxnSpPr>
              <p:cNvPr id="899" name="Google Shape;899;p18"/>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900" name="Google Shape;900;p18"/>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901" name="Google Shape;901;p18"/>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902" name="Google Shape;902;p18"/>
            <p:cNvSpPr txBox="1"/>
            <p:nvPr/>
          </p:nvSpPr>
          <p:spPr>
            <a:xfrm>
              <a:off x="1066080" y="2050534"/>
              <a:ext cx="8820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w(x=2)</a:t>
              </a:r>
              <a:endParaRPr sz="1800">
                <a:solidFill>
                  <a:schemeClr val="dk1"/>
                </a:solidFill>
                <a:latin typeface="Helvetica Neue"/>
                <a:ea typeface="Helvetica Neue"/>
                <a:cs typeface="Helvetica Neue"/>
                <a:sym typeface="Helvetica Neue"/>
              </a:endParaRPr>
            </a:p>
          </p:txBody>
        </p:sp>
      </p:grpSp>
      <p:sp>
        <p:nvSpPr>
          <p:cNvPr id="903" name="Google Shape;903;p18"/>
          <p:cNvSpPr txBox="1"/>
          <p:nvPr/>
        </p:nvSpPr>
        <p:spPr>
          <a:xfrm>
            <a:off x="653704" y="1335834"/>
            <a:ext cx="447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B</a:t>
            </a:r>
            <a:endParaRPr sz="1800" baseline="-25000">
              <a:solidFill>
                <a:schemeClr val="dk1"/>
              </a:solidFill>
              <a:latin typeface="Helvetica Neue"/>
              <a:ea typeface="Helvetica Neue"/>
              <a:cs typeface="Helvetica Neue"/>
              <a:sym typeface="Helvetica Neue"/>
            </a:endParaRPr>
          </a:p>
        </p:txBody>
      </p:sp>
      <p:grpSp>
        <p:nvGrpSpPr>
          <p:cNvPr id="904" name="Google Shape;904;p18"/>
          <p:cNvGrpSpPr/>
          <p:nvPr/>
        </p:nvGrpSpPr>
        <p:grpSpPr>
          <a:xfrm>
            <a:off x="3939358" y="1688222"/>
            <a:ext cx="1185333" cy="380176"/>
            <a:chOff x="914400" y="2036233"/>
            <a:chExt cx="1185333" cy="506901"/>
          </a:xfrm>
        </p:grpSpPr>
        <p:grpSp>
          <p:nvGrpSpPr>
            <p:cNvPr id="905" name="Google Shape;905;p18"/>
            <p:cNvGrpSpPr/>
            <p:nvPr/>
          </p:nvGrpSpPr>
          <p:grpSpPr>
            <a:xfrm>
              <a:off x="914400" y="2036233"/>
              <a:ext cx="1185333" cy="397934"/>
              <a:chOff x="1380067" y="2451100"/>
              <a:chExt cx="1185333" cy="397934"/>
            </a:xfrm>
          </p:grpSpPr>
          <p:cxnSp>
            <p:nvCxnSpPr>
              <p:cNvPr id="906" name="Google Shape;906;p18"/>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907" name="Google Shape;907;p18"/>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908" name="Google Shape;908;p18"/>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909" name="Google Shape;909;p18"/>
            <p:cNvSpPr txBox="1"/>
            <p:nvPr/>
          </p:nvSpPr>
          <p:spPr>
            <a:xfrm>
              <a:off x="1066080" y="2050534"/>
              <a:ext cx="8820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w(x=3)</a:t>
              </a:r>
              <a:endParaRPr sz="1800">
                <a:solidFill>
                  <a:schemeClr val="dk1"/>
                </a:solidFill>
                <a:latin typeface="Helvetica Neue"/>
                <a:ea typeface="Helvetica Neue"/>
                <a:cs typeface="Helvetica Neue"/>
                <a:sym typeface="Helvetica Neue"/>
              </a:endParaRPr>
            </a:p>
          </p:txBody>
        </p:sp>
      </p:grpSp>
      <p:sp>
        <p:nvSpPr>
          <p:cNvPr id="910" name="Google Shape;910;p18"/>
          <p:cNvSpPr txBox="1"/>
          <p:nvPr/>
        </p:nvSpPr>
        <p:spPr>
          <a:xfrm>
            <a:off x="653704" y="1688222"/>
            <a:ext cx="449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C</a:t>
            </a:r>
            <a:endParaRPr sz="1800" baseline="-25000">
              <a:solidFill>
                <a:schemeClr val="dk1"/>
              </a:solidFill>
              <a:latin typeface="Helvetica Neue"/>
              <a:ea typeface="Helvetica Neue"/>
              <a:cs typeface="Helvetica Neue"/>
              <a:sym typeface="Helvetica Neue"/>
            </a:endParaRPr>
          </a:p>
        </p:txBody>
      </p:sp>
      <p:grpSp>
        <p:nvGrpSpPr>
          <p:cNvPr id="911" name="Google Shape;911;p18"/>
          <p:cNvGrpSpPr/>
          <p:nvPr/>
        </p:nvGrpSpPr>
        <p:grpSpPr>
          <a:xfrm>
            <a:off x="3187003" y="2079368"/>
            <a:ext cx="1185333" cy="380176"/>
            <a:chOff x="914400" y="2036233"/>
            <a:chExt cx="1185333" cy="506901"/>
          </a:xfrm>
        </p:grpSpPr>
        <p:grpSp>
          <p:nvGrpSpPr>
            <p:cNvPr id="912" name="Google Shape;912;p18"/>
            <p:cNvGrpSpPr/>
            <p:nvPr/>
          </p:nvGrpSpPr>
          <p:grpSpPr>
            <a:xfrm>
              <a:off x="914400" y="2036233"/>
              <a:ext cx="1185333" cy="397934"/>
              <a:chOff x="1380067" y="2451100"/>
              <a:chExt cx="1185333" cy="397934"/>
            </a:xfrm>
          </p:grpSpPr>
          <p:cxnSp>
            <p:nvCxnSpPr>
              <p:cNvPr id="913" name="Google Shape;913;p18"/>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914" name="Google Shape;914;p18"/>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915" name="Google Shape;915;p18"/>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916" name="Google Shape;916;p18"/>
            <p:cNvSpPr txBox="1"/>
            <p:nvPr/>
          </p:nvSpPr>
          <p:spPr>
            <a:xfrm>
              <a:off x="1066080" y="2050534"/>
              <a:ext cx="8820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w(x=4)</a:t>
              </a:r>
              <a:endParaRPr sz="1800">
                <a:solidFill>
                  <a:schemeClr val="dk1"/>
                </a:solidFill>
                <a:latin typeface="Helvetica Neue"/>
                <a:ea typeface="Helvetica Neue"/>
                <a:cs typeface="Helvetica Neue"/>
                <a:sym typeface="Helvetica Neue"/>
              </a:endParaRPr>
            </a:p>
          </p:txBody>
        </p:sp>
      </p:grpSp>
      <p:sp>
        <p:nvSpPr>
          <p:cNvPr id="917" name="Google Shape;917;p18"/>
          <p:cNvSpPr txBox="1"/>
          <p:nvPr/>
        </p:nvSpPr>
        <p:spPr>
          <a:xfrm>
            <a:off x="653704" y="2052491"/>
            <a:ext cx="449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D</a:t>
            </a:r>
            <a:endParaRPr sz="1800" baseline="-25000">
              <a:solidFill>
                <a:schemeClr val="dk1"/>
              </a:solidFill>
              <a:latin typeface="Helvetica Neue"/>
              <a:ea typeface="Helvetica Neue"/>
              <a:cs typeface="Helvetica Neue"/>
              <a:sym typeface="Helvetica Neue"/>
            </a:endParaRPr>
          </a:p>
        </p:txBody>
      </p:sp>
      <p:grpSp>
        <p:nvGrpSpPr>
          <p:cNvPr id="918" name="Google Shape;918;p18"/>
          <p:cNvGrpSpPr/>
          <p:nvPr/>
        </p:nvGrpSpPr>
        <p:grpSpPr>
          <a:xfrm>
            <a:off x="4678474" y="2088668"/>
            <a:ext cx="1185333" cy="380176"/>
            <a:chOff x="914400" y="2036233"/>
            <a:chExt cx="1185333" cy="506901"/>
          </a:xfrm>
        </p:grpSpPr>
        <p:grpSp>
          <p:nvGrpSpPr>
            <p:cNvPr id="919" name="Google Shape;919;p18"/>
            <p:cNvGrpSpPr/>
            <p:nvPr/>
          </p:nvGrpSpPr>
          <p:grpSpPr>
            <a:xfrm>
              <a:off x="914400" y="2036233"/>
              <a:ext cx="1185333" cy="397934"/>
              <a:chOff x="1380067" y="2451100"/>
              <a:chExt cx="1185333" cy="397934"/>
            </a:xfrm>
          </p:grpSpPr>
          <p:cxnSp>
            <p:nvCxnSpPr>
              <p:cNvPr id="920" name="Google Shape;920;p18"/>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921" name="Google Shape;921;p18"/>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922" name="Google Shape;922;p18"/>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923" name="Google Shape;923;p18"/>
            <p:cNvSpPr txBox="1"/>
            <p:nvPr/>
          </p:nvSpPr>
          <p:spPr>
            <a:xfrm>
              <a:off x="1066080" y="2050534"/>
              <a:ext cx="8820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w(x=5)</a:t>
              </a:r>
              <a:endParaRPr sz="1800">
                <a:solidFill>
                  <a:schemeClr val="dk1"/>
                </a:solidFill>
                <a:latin typeface="Helvetica Neue"/>
                <a:ea typeface="Helvetica Neue"/>
                <a:cs typeface="Helvetica Neue"/>
                <a:sym typeface="Helvetica Neue"/>
              </a:endParaRPr>
            </a:p>
          </p:txBody>
        </p:sp>
      </p:grpSp>
      <p:sp>
        <p:nvSpPr>
          <p:cNvPr id="924" name="Google Shape;924;p18"/>
          <p:cNvSpPr txBox="1"/>
          <p:nvPr/>
        </p:nvSpPr>
        <p:spPr>
          <a:xfrm>
            <a:off x="653704" y="2456675"/>
            <a:ext cx="449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E</a:t>
            </a:r>
            <a:endParaRPr sz="1800" baseline="-25000">
              <a:solidFill>
                <a:schemeClr val="dk1"/>
              </a:solidFill>
              <a:latin typeface="Helvetica Neue"/>
              <a:ea typeface="Helvetica Neue"/>
              <a:cs typeface="Helvetica Neue"/>
              <a:sym typeface="Helvetica Neue"/>
            </a:endParaRPr>
          </a:p>
        </p:txBody>
      </p:sp>
      <p:grpSp>
        <p:nvGrpSpPr>
          <p:cNvPr id="925" name="Google Shape;925;p18"/>
          <p:cNvGrpSpPr/>
          <p:nvPr/>
        </p:nvGrpSpPr>
        <p:grpSpPr>
          <a:xfrm>
            <a:off x="5464858" y="2505593"/>
            <a:ext cx="1185333" cy="380176"/>
            <a:chOff x="914400" y="2036233"/>
            <a:chExt cx="1185333" cy="506901"/>
          </a:xfrm>
        </p:grpSpPr>
        <p:grpSp>
          <p:nvGrpSpPr>
            <p:cNvPr id="926" name="Google Shape;926;p18"/>
            <p:cNvGrpSpPr/>
            <p:nvPr/>
          </p:nvGrpSpPr>
          <p:grpSpPr>
            <a:xfrm>
              <a:off x="914400" y="2036233"/>
              <a:ext cx="1185333" cy="397934"/>
              <a:chOff x="1380067" y="2451100"/>
              <a:chExt cx="1185333" cy="397934"/>
            </a:xfrm>
          </p:grpSpPr>
          <p:cxnSp>
            <p:nvCxnSpPr>
              <p:cNvPr id="927" name="Google Shape;927;p18"/>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928" name="Google Shape;928;p18"/>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929" name="Google Shape;929;p18"/>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930" name="Google Shape;930;p18"/>
            <p:cNvSpPr txBox="1"/>
            <p:nvPr/>
          </p:nvSpPr>
          <p:spPr>
            <a:xfrm>
              <a:off x="1066080" y="2050534"/>
              <a:ext cx="8820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w(x=6)</a:t>
              </a:r>
              <a:endParaRPr sz="1800">
                <a:solidFill>
                  <a:schemeClr val="dk1"/>
                </a:solidFill>
                <a:latin typeface="Helvetica Neue"/>
                <a:ea typeface="Helvetica Neue"/>
                <a:cs typeface="Helvetica Neue"/>
                <a:sym typeface="Helvetica Neue"/>
              </a:endParaRPr>
            </a:p>
          </p:txBody>
        </p:sp>
      </p:grpSp>
      <p:grpSp>
        <p:nvGrpSpPr>
          <p:cNvPr id="931" name="Google Shape;931;p18"/>
          <p:cNvGrpSpPr/>
          <p:nvPr/>
        </p:nvGrpSpPr>
        <p:grpSpPr>
          <a:xfrm>
            <a:off x="652100" y="3087286"/>
            <a:ext cx="6884289" cy="380176"/>
            <a:chOff x="652100" y="4116382"/>
            <a:chExt cx="6884289" cy="506901"/>
          </a:xfrm>
        </p:grpSpPr>
        <p:sp>
          <p:nvSpPr>
            <p:cNvPr id="932" name="Google Shape;932;p18"/>
            <p:cNvSpPr txBox="1"/>
            <p:nvPr/>
          </p:nvSpPr>
          <p:spPr>
            <a:xfrm>
              <a:off x="652100" y="4130683"/>
              <a:ext cx="429900" cy="492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F</a:t>
              </a:r>
              <a:endParaRPr/>
            </a:p>
          </p:txBody>
        </p:sp>
        <p:grpSp>
          <p:nvGrpSpPr>
            <p:cNvPr id="933" name="Google Shape;933;p18"/>
            <p:cNvGrpSpPr/>
            <p:nvPr/>
          </p:nvGrpSpPr>
          <p:grpSpPr>
            <a:xfrm>
              <a:off x="2519637" y="4116382"/>
              <a:ext cx="1185333" cy="506901"/>
              <a:chOff x="914400" y="2036233"/>
              <a:chExt cx="1185333" cy="506901"/>
            </a:xfrm>
          </p:grpSpPr>
          <p:grpSp>
            <p:nvGrpSpPr>
              <p:cNvPr id="934" name="Google Shape;934;p18"/>
              <p:cNvGrpSpPr/>
              <p:nvPr/>
            </p:nvGrpSpPr>
            <p:grpSpPr>
              <a:xfrm>
                <a:off x="914400" y="2036233"/>
                <a:ext cx="1185333" cy="397934"/>
                <a:chOff x="1380067" y="2451100"/>
                <a:chExt cx="1185333" cy="397934"/>
              </a:xfrm>
            </p:grpSpPr>
            <p:cxnSp>
              <p:nvCxnSpPr>
                <p:cNvPr id="935" name="Google Shape;935;p18"/>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936" name="Google Shape;936;p18"/>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937" name="Google Shape;937;p18"/>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938" name="Google Shape;938;p18"/>
              <p:cNvSpPr txBox="1"/>
              <p:nvPr/>
            </p:nvSpPr>
            <p:spPr>
              <a:xfrm>
                <a:off x="1066080" y="2050534"/>
                <a:ext cx="7842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r(x)=2</a:t>
                </a:r>
                <a:endParaRPr sz="1800">
                  <a:solidFill>
                    <a:schemeClr val="dk1"/>
                  </a:solidFill>
                  <a:latin typeface="Helvetica Neue"/>
                  <a:ea typeface="Helvetica Neue"/>
                  <a:cs typeface="Helvetica Neue"/>
                  <a:sym typeface="Helvetica Neue"/>
                </a:endParaRPr>
              </a:p>
            </p:txBody>
          </p:sp>
        </p:grpSp>
        <p:grpSp>
          <p:nvGrpSpPr>
            <p:cNvPr id="939" name="Google Shape;939;p18"/>
            <p:cNvGrpSpPr/>
            <p:nvPr/>
          </p:nvGrpSpPr>
          <p:grpSpPr>
            <a:xfrm>
              <a:off x="3798700" y="4116382"/>
              <a:ext cx="1185333" cy="506901"/>
              <a:chOff x="914400" y="2036233"/>
              <a:chExt cx="1185333" cy="506901"/>
            </a:xfrm>
          </p:grpSpPr>
          <p:grpSp>
            <p:nvGrpSpPr>
              <p:cNvPr id="940" name="Google Shape;940;p18"/>
              <p:cNvGrpSpPr/>
              <p:nvPr/>
            </p:nvGrpSpPr>
            <p:grpSpPr>
              <a:xfrm>
                <a:off x="914400" y="2036233"/>
                <a:ext cx="1185333" cy="397934"/>
                <a:chOff x="1380067" y="2451100"/>
                <a:chExt cx="1185333" cy="397934"/>
              </a:xfrm>
            </p:grpSpPr>
            <p:cxnSp>
              <p:nvCxnSpPr>
                <p:cNvPr id="941" name="Google Shape;941;p18"/>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942" name="Google Shape;942;p18"/>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943" name="Google Shape;943;p18"/>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944" name="Google Shape;944;p18"/>
              <p:cNvSpPr txBox="1"/>
              <p:nvPr/>
            </p:nvSpPr>
            <p:spPr>
              <a:xfrm>
                <a:off x="1066080" y="2050534"/>
                <a:ext cx="7842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r(x)=3</a:t>
                </a:r>
                <a:endParaRPr sz="1800">
                  <a:solidFill>
                    <a:schemeClr val="dk1"/>
                  </a:solidFill>
                  <a:latin typeface="Helvetica Neue"/>
                  <a:ea typeface="Helvetica Neue"/>
                  <a:cs typeface="Helvetica Neue"/>
                  <a:sym typeface="Helvetica Neue"/>
                </a:endParaRPr>
              </a:p>
            </p:txBody>
          </p:sp>
        </p:grpSp>
        <p:grpSp>
          <p:nvGrpSpPr>
            <p:cNvPr id="945" name="Google Shape;945;p18"/>
            <p:cNvGrpSpPr/>
            <p:nvPr/>
          </p:nvGrpSpPr>
          <p:grpSpPr>
            <a:xfrm>
              <a:off x="5077762" y="4116382"/>
              <a:ext cx="1185333" cy="506901"/>
              <a:chOff x="914400" y="2036233"/>
              <a:chExt cx="1185333" cy="506901"/>
            </a:xfrm>
          </p:grpSpPr>
          <p:grpSp>
            <p:nvGrpSpPr>
              <p:cNvPr id="946" name="Google Shape;946;p18"/>
              <p:cNvGrpSpPr/>
              <p:nvPr/>
            </p:nvGrpSpPr>
            <p:grpSpPr>
              <a:xfrm>
                <a:off x="914400" y="2036233"/>
                <a:ext cx="1185333" cy="397934"/>
                <a:chOff x="1380067" y="2451100"/>
                <a:chExt cx="1185333" cy="397934"/>
              </a:xfrm>
            </p:grpSpPr>
            <p:cxnSp>
              <p:nvCxnSpPr>
                <p:cNvPr id="947" name="Google Shape;947;p18"/>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948" name="Google Shape;948;p18"/>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949" name="Google Shape;949;p18"/>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950" name="Google Shape;950;p18"/>
              <p:cNvSpPr txBox="1"/>
              <p:nvPr/>
            </p:nvSpPr>
            <p:spPr>
              <a:xfrm>
                <a:off x="1066080" y="2050534"/>
                <a:ext cx="7842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r(x)=6</a:t>
                </a:r>
                <a:endParaRPr sz="1800">
                  <a:solidFill>
                    <a:schemeClr val="dk1"/>
                  </a:solidFill>
                  <a:latin typeface="Helvetica Neue"/>
                  <a:ea typeface="Helvetica Neue"/>
                  <a:cs typeface="Helvetica Neue"/>
                  <a:sym typeface="Helvetica Neue"/>
                </a:endParaRPr>
              </a:p>
            </p:txBody>
          </p:sp>
        </p:grpSp>
        <p:grpSp>
          <p:nvGrpSpPr>
            <p:cNvPr id="951" name="Google Shape;951;p18"/>
            <p:cNvGrpSpPr/>
            <p:nvPr/>
          </p:nvGrpSpPr>
          <p:grpSpPr>
            <a:xfrm>
              <a:off x="6351056" y="4116382"/>
              <a:ext cx="1185333" cy="506901"/>
              <a:chOff x="914400" y="2036233"/>
              <a:chExt cx="1185333" cy="506901"/>
            </a:xfrm>
          </p:grpSpPr>
          <p:grpSp>
            <p:nvGrpSpPr>
              <p:cNvPr id="952" name="Google Shape;952;p18"/>
              <p:cNvGrpSpPr/>
              <p:nvPr/>
            </p:nvGrpSpPr>
            <p:grpSpPr>
              <a:xfrm>
                <a:off x="914400" y="2036233"/>
                <a:ext cx="1185333" cy="397934"/>
                <a:chOff x="1380067" y="2451100"/>
                <a:chExt cx="1185333" cy="397934"/>
              </a:xfrm>
            </p:grpSpPr>
            <p:cxnSp>
              <p:nvCxnSpPr>
                <p:cNvPr id="953" name="Google Shape;953;p18"/>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954" name="Google Shape;954;p18"/>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955" name="Google Shape;955;p18"/>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956" name="Google Shape;956;p18"/>
              <p:cNvSpPr txBox="1"/>
              <p:nvPr/>
            </p:nvSpPr>
            <p:spPr>
              <a:xfrm>
                <a:off x="1066080" y="2050534"/>
                <a:ext cx="7842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r(x)=5</a:t>
                </a:r>
                <a:endParaRPr sz="1800">
                  <a:solidFill>
                    <a:schemeClr val="dk1"/>
                  </a:solidFill>
                  <a:latin typeface="Helvetica Neue"/>
                  <a:ea typeface="Helvetica Neue"/>
                  <a:cs typeface="Helvetica Neue"/>
                  <a:sym typeface="Helvetica Neue"/>
                </a:endParaRPr>
              </a:p>
            </p:txBody>
          </p:sp>
        </p:grpSp>
      </p:grpSp>
      <p:sp>
        <p:nvSpPr>
          <p:cNvPr id="957" name="Google Shape;957;p18"/>
          <p:cNvSpPr/>
          <p:nvPr/>
        </p:nvSpPr>
        <p:spPr>
          <a:xfrm>
            <a:off x="7800226" y="3152870"/>
            <a:ext cx="462000" cy="167400"/>
          </a:xfrm>
          <a:prstGeom prst="roundRect">
            <a:avLst>
              <a:gd name="adj" fmla="val 16667"/>
            </a:avLst>
          </a:prstGeom>
          <a:noFill/>
          <a:ln>
            <a:noFill/>
          </a:ln>
        </p:spPr>
        <p:txBody>
          <a:bodyPr spcFirstLastPara="1" wrap="square" lIns="0" tIns="45700" rIns="0" bIns="45700" anchor="ctr" anchorCtr="0">
            <a:noAutofit/>
          </a:bodyPr>
          <a:lstStyle/>
          <a:p>
            <a:pPr marL="0" marR="0" lvl="0" indent="0" algn="ctr" rtl="0">
              <a:spcBef>
                <a:spcPts val="0"/>
              </a:spcBef>
              <a:spcAft>
                <a:spcPts val="0"/>
              </a:spcAft>
              <a:buNone/>
            </a:pPr>
            <a:r>
              <a:rPr lang="en-US" sz="4000">
                <a:solidFill>
                  <a:srgbClr val="008000"/>
                </a:solidFill>
                <a:latin typeface="Helvetica Neue"/>
                <a:ea typeface="Helvetica Neue"/>
                <a:cs typeface="Helvetica Neue"/>
                <a:sym typeface="Helvetica Neue"/>
              </a:rPr>
              <a:t>✔</a:t>
            </a:r>
            <a:endParaRPr sz="4000" b="1">
              <a:solidFill>
                <a:srgbClr val="008000"/>
              </a:solidFill>
              <a:latin typeface="Helvetica Neue"/>
              <a:ea typeface="Helvetica Neue"/>
              <a:cs typeface="Helvetica Neue"/>
              <a:sym typeface="Helvetica Neue"/>
            </a:endParaRPr>
          </a:p>
        </p:txBody>
      </p:sp>
      <p:sp>
        <p:nvSpPr>
          <p:cNvPr id="958" name="Google Shape;958;p18"/>
          <p:cNvSpPr/>
          <p:nvPr/>
        </p:nvSpPr>
        <p:spPr>
          <a:xfrm>
            <a:off x="5236691" y="3553787"/>
            <a:ext cx="35925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w</a:t>
            </a:r>
            <a:r>
              <a:rPr lang="en-US" sz="1800" baseline="-25000">
                <a:solidFill>
                  <a:schemeClr val="dk1"/>
                </a:solidFill>
                <a:latin typeface="Helvetica Neue"/>
                <a:ea typeface="Helvetica Neue"/>
                <a:cs typeface="Helvetica Neue"/>
                <a:sym typeface="Helvetica Neue"/>
              </a:rPr>
              <a:t>1</a:t>
            </a:r>
            <a:r>
              <a:rPr lang="en-US" sz="1800">
                <a:solidFill>
                  <a:schemeClr val="dk1"/>
                </a:solidFill>
                <a:latin typeface="Helvetica Neue"/>
                <a:ea typeface="Helvetica Neue"/>
                <a:cs typeface="Helvetica Neue"/>
                <a:sym typeface="Helvetica Neue"/>
              </a:rPr>
              <a:t>, w</a:t>
            </a:r>
            <a:r>
              <a:rPr lang="en-US" sz="1800" baseline="-25000">
                <a:solidFill>
                  <a:schemeClr val="dk1"/>
                </a:solidFill>
                <a:latin typeface="Helvetica Neue"/>
                <a:ea typeface="Helvetica Neue"/>
                <a:cs typeface="Helvetica Neue"/>
                <a:sym typeface="Helvetica Neue"/>
              </a:rPr>
              <a:t>2</a:t>
            </a:r>
            <a:r>
              <a:rPr lang="en-US" sz="1800">
                <a:solidFill>
                  <a:schemeClr val="dk1"/>
                </a:solidFill>
                <a:latin typeface="Helvetica Neue"/>
                <a:ea typeface="Helvetica Neue"/>
                <a:cs typeface="Helvetica Neue"/>
                <a:sym typeface="Helvetica Neue"/>
              </a:rPr>
              <a:t>, r</a:t>
            </a:r>
            <a:r>
              <a:rPr lang="en-US" sz="1800" baseline="-25000">
                <a:solidFill>
                  <a:schemeClr val="dk1"/>
                </a:solidFill>
                <a:latin typeface="Helvetica Neue"/>
                <a:ea typeface="Helvetica Neue"/>
                <a:cs typeface="Helvetica Neue"/>
                <a:sym typeface="Helvetica Neue"/>
              </a:rPr>
              <a:t>2</a:t>
            </a:r>
            <a:r>
              <a:rPr lang="en-US" sz="1800">
                <a:solidFill>
                  <a:schemeClr val="dk1"/>
                </a:solidFill>
                <a:latin typeface="Helvetica Neue"/>
                <a:ea typeface="Helvetica Neue"/>
                <a:cs typeface="Helvetica Neue"/>
                <a:sym typeface="Helvetica Neue"/>
              </a:rPr>
              <a:t>, w</a:t>
            </a:r>
            <a:r>
              <a:rPr lang="en-US" sz="1800" baseline="-25000">
                <a:solidFill>
                  <a:schemeClr val="dk1"/>
                </a:solidFill>
                <a:latin typeface="Helvetica Neue"/>
                <a:ea typeface="Helvetica Neue"/>
                <a:cs typeface="Helvetica Neue"/>
                <a:sym typeface="Helvetica Neue"/>
              </a:rPr>
              <a:t>4</a:t>
            </a:r>
            <a:r>
              <a:rPr lang="en-US" sz="1800">
                <a:solidFill>
                  <a:schemeClr val="dk1"/>
                </a:solidFill>
                <a:latin typeface="Helvetica Neue"/>
                <a:ea typeface="Helvetica Neue"/>
                <a:cs typeface="Helvetica Neue"/>
                <a:sym typeface="Helvetica Neue"/>
              </a:rPr>
              <a:t>, w</a:t>
            </a:r>
            <a:r>
              <a:rPr lang="en-US" sz="1800" baseline="-25000">
                <a:solidFill>
                  <a:schemeClr val="dk1"/>
                </a:solidFill>
                <a:latin typeface="Helvetica Neue"/>
                <a:ea typeface="Helvetica Neue"/>
                <a:cs typeface="Helvetica Neue"/>
                <a:sym typeface="Helvetica Neue"/>
              </a:rPr>
              <a:t>3</a:t>
            </a:r>
            <a:r>
              <a:rPr lang="en-US" sz="1800">
                <a:solidFill>
                  <a:schemeClr val="dk1"/>
                </a:solidFill>
                <a:latin typeface="Helvetica Neue"/>
                <a:ea typeface="Helvetica Neue"/>
                <a:cs typeface="Helvetica Neue"/>
                <a:sym typeface="Helvetica Neue"/>
              </a:rPr>
              <a:t>, r</a:t>
            </a:r>
            <a:r>
              <a:rPr lang="en-US" sz="1800" baseline="-25000">
                <a:solidFill>
                  <a:schemeClr val="dk1"/>
                </a:solidFill>
                <a:latin typeface="Helvetica Neue"/>
                <a:ea typeface="Helvetica Neue"/>
                <a:cs typeface="Helvetica Neue"/>
                <a:sym typeface="Helvetica Neue"/>
              </a:rPr>
              <a:t>3</a:t>
            </a:r>
            <a:r>
              <a:rPr lang="en-US" sz="1800">
                <a:solidFill>
                  <a:schemeClr val="dk1"/>
                </a:solidFill>
                <a:latin typeface="Helvetica Neue"/>
                <a:ea typeface="Helvetica Neue"/>
                <a:cs typeface="Helvetica Neue"/>
                <a:sym typeface="Helvetica Neue"/>
              </a:rPr>
              <a:t>, w</a:t>
            </a:r>
            <a:r>
              <a:rPr lang="en-US" sz="1800" baseline="-25000">
                <a:solidFill>
                  <a:schemeClr val="dk1"/>
                </a:solidFill>
                <a:latin typeface="Helvetica Neue"/>
                <a:ea typeface="Helvetica Neue"/>
                <a:cs typeface="Helvetica Neue"/>
                <a:sym typeface="Helvetica Neue"/>
              </a:rPr>
              <a:t>6</a:t>
            </a:r>
            <a:r>
              <a:rPr lang="en-US" sz="1800">
                <a:solidFill>
                  <a:schemeClr val="dk1"/>
                </a:solidFill>
                <a:latin typeface="Helvetica Neue"/>
                <a:ea typeface="Helvetica Neue"/>
                <a:cs typeface="Helvetica Neue"/>
                <a:sym typeface="Helvetica Neue"/>
              </a:rPr>
              <a:t>, r</a:t>
            </a:r>
            <a:r>
              <a:rPr lang="en-US" sz="1800" baseline="-25000">
                <a:solidFill>
                  <a:schemeClr val="dk1"/>
                </a:solidFill>
                <a:latin typeface="Helvetica Neue"/>
                <a:ea typeface="Helvetica Neue"/>
                <a:cs typeface="Helvetica Neue"/>
                <a:sym typeface="Helvetica Neue"/>
              </a:rPr>
              <a:t>6</a:t>
            </a:r>
            <a:r>
              <a:rPr lang="en-US" sz="1800">
                <a:solidFill>
                  <a:schemeClr val="dk1"/>
                </a:solidFill>
                <a:latin typeface="Helvetica Neue"/>
                <a:ea typeface="Helvetica Neue"/>
                <a:cs typeface="Helvetica Neue"/>
                <a:sym typeface="Helvetica Neue"/>
              </a:rPr>
              <a:t>, w</a:t>
            </a:r>
            <a:r>
              <a:rPr lang="en-US" sz="1800" baseline="-25000">
                <a:solidFill>
                  <a:schemeClr val="dk1"/>
                </a:solidFill>
                <a:latin typeface="Helvetica Neue"/>
                <a:ea typeface="Helvetica Neue"/>
                <a:cs typeface="Helvetica Neue"/>
                <a:sym typeface="Helvetica Neue"/>
              </a:rPr>
              <a:t>5</a:t>
            </a:r>
            <a:r>
              <a:rPr lang="en-US" sz="1800">
                <a:solidFill>
                  <a:schemeClr val="dk1"/>
                </a:solidFill>
                <a:latin typeface="Helvetica Neue"/>
                <a:ea typeface="Helvetica Neue"/>
                <a:cs typeface="Helvetica Neue"/>
                <a:sym typeface="Helvetica Neue"/>
              </a:rPr>
              <a:t>, r</a:t>
            </a:r>
            <a:r>
              <a:rPr lang="en-US" sz="1800" baseline="-25000">
                <a:solidFill>
                  <a:schemeClr val="dk1"/>
                </a:solidFill>
                <a:latin typeface="Helvetica Neue"/>
                <a:ea typeface="Helvetica Neue"/>
                <a:cs typeface="Helvetica Neue"/>
                <a:sym typeface="Helvetica Neue"/>
              </a:rPr>
              <a:t>5</a:t>
            </a:r>
            <a:endParaRPr sz="1800" baseline="-25000">
              <a:solidFill>
                <a:schemeClr val="dk1"/>
              </a:solidFill>
              <a:latin typeface="Helvetica Neue"/>
              <a:ea typeface="Helvetica Neue"/>
              <a:cs typeface="Helvetica Neue"/>
              <a:sym typeface="Helvetica Neue"/>
            </a:endParaRPr>
          </a:p>
        </p:txBody>
      </p:sp>
      <p:sp>
        <p:nvSpPr>
          <p:cNvPr id="959" name="Google Shape;959;p18"/>
          <p:cNvSpPr/>
          <p:nvPr/>
        </p:nvSpPr>
        <p:spPr>
          <a:xfrm>
            <a:off x="5229442" y="3893107"/>
            <a:ext cx="3592500" cy="484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Helvetica Neue"/>
                <a:ea typeface="Helvetica Neue"/>
                <a:cs typeface="Helvetica Neue"/>
                <a:sym typeface="Helvetica Neue"/>
              </a:rPr>
              <a:t>OR</a:t>
            </a:r>
            <a:endParaRPr/>
          </a:p>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w</a:t>
            </a:r>
            <a:r>
              <a:rPr lang="en-US" sz="1800" baseline="-25000">
                <a:solidFill>
                  <a:schemeClr val="dk1"/>
                </a:solidFill>
                <a:latin typeface="Helvetica Neue"/>
                <a:ea typeface="Helvetica Neue"/>
                <a:cs typeface="Helvetica Neue"/>
                <a:sym typeface="Helvetica Neue"/>
              </a:rPr>
              <a:t>1</a:t>
            </a:r>
            <a:r>
              <a:rPr lang="en-US" sz="1800">
                <a:solidFill>
                  <a:schemeClr val="dk1"/>
                </a:solidFill>
                <a:latin typeface="Helvetica Neue"/>
                <a:ea typeface="Helvetica Neue"/>
                <a:cs typeface="Helvetica Neue"/>
                <a:sym typeface="Helvetica Neue"/>
              </a:rPr>
              <a:t>, </a:t>
            </a:r>
            <a:r>
              <a:rPr lang="en-US" sz="1800" b="1">
                <a:solidFill>
                  <a:schemeClr val="dk1"/>
                </a:solidFill>
                <a:latin typeface="Helvetica Neue"/>
                <a:ea typeface="Helvetica Neue"/>
                <a:cs typeface="Helvetica Neue"/>
                <a:sym typeface="Helvetica Neue"/>
              </a:rPr>
              <a:t>w</a:t>
            </a:r>
            <a:r>
              <a:rPr lang="en-US" sz="1800" b="1" baseline="-25000">
                <a:solidFill>
                  <a:schemeClr val="dk1"/>
                </a:solidFill>
                <a:latin typeface="Helvetica Neue"/>
                <a:ea typeface="Helvetica Neue"/>
                <a:cs typeface="Helvetica Neue"/>
                <a:sym typeface="Helvetica Neue"/>
              </a:rPr>
              <a:t>4</a:t>
            </a:r>
            <a:r>
              <a:rPr lang="en-US" sz="1800">
                <a:solidFill>
                  <a:schemeClr val="dk1"/>
                </a:solidFill>
                <a:latin typeface="Helvetica Neue"/>
                <a:ea typeface="Helvetica Neue"/>
                <a:cs typeface="Helvetica Neue"/>
                <a:sym typeface="Helvetica Neue"/>
              </a:rPr>
              <a:t>, w</a:t>
            </a:r>
            <a:r>
              <a:rPr lang="en-US" sz="1800" baseline="-25000">
                <a:solidFill>
                  <a:schemeClr val="dk1"/>
                </a:solidFill>
                <a:latin typeface="Helvetica Neue"/>
                <a:ea typeface="Helvetica Neue"/>
                <a:cs typeface="Helvetica Neue"/>
                <a:sym typeface="Helvetica Neue"/>
              </a:rPr>
              <a:t>2</a:t>
            </a:r>
            <a:r>
              <a:rPr lang="en-US" sz="1800">
                <a:solidFill>
                  <a:schemeClr val="dk1"/>
                </a:solidFill>
                <a:latin typeface="Helvetica Neue"/>
                <a:ea typeface="Helvetica Neue"/>
                <a:cs typeface="Helvetica Neue"/>
                <a:sym typeface="Helvetica Neue"/>
              </a:rPr>
              <a:t>, r</a:t>
            </a:r>
            <a:r>
              <a:rPr lang="en-US" sz="1800" baseline="-25000">
                <a:solidFill>
                  <a:schemeClr val="dk1"/>
                </a:solidFill>
                <a:latin typeface="Helvetica Neue"/>
                <a:ea typeface="Helvetica Neue"/>
                <a:cs typeface="Helvetica Neue"/>
                <a:sym typeface="Helvetica Neue"/>
              </a:rPr>
              <a:t>2</a:t>
            </a:r>
            <a:r>
              <a:rPr lang="en-US" sz="1800">
                <a:solidFill>
                  <a:schemeClr val="dk1"/>
                </a:solidFill>
                <a:latin typeface="Helvetica Neue"/>
                <a:ea typeface="Helvetica Neue"/>
                <a:cs typeface="Helvetica Neue"/>
                <a:sym typeface="Helvetica Neue"/>
              </a:rPr>
              <a:t>, w</a:t>
            </a:r>
            <a:r>
              <a:rPr lang="en-US" sz="1800" baseline="-25000">
                <a:solidFill>
                  <a:schemeClr val="dk1"/>
                </a:solidFill>
                <a:latin typeface="Helvetica Neue"/>
                <a:ea typeface="Helvetica Neue"/>
                <a:cs typeface="Helvetica Neue"/>
                <a:sym typeface="Helvetica Neue"/>
              </a:rPr>
              <a:t>3</a:t>
            </a:r>
            <a:r>
              <a:rPr lang="en-US" sz="1800">
                <a:solidFill>
                  <a:schemeClr val="dk1"/>
                </a:solidFill>
                <a:latin typeface="Helvetica Neue"/>
                <a:ea typeface="Helvetica Neue"/>
                <a:cs typeface="Helvetica Neue"/>
                <a:sym typeface="Helvetica Neue"/>
              </a:rPr>
              <a:t>, r</a:t>
            </a:r>
            <a:r>
              <a:rPr lang="en-US" sz="1800" baseline="-25000">
                <a:solidFill>
                  <a:schemeClr val="dk1"/>
                </a:solidFill>
                <a:latin typeface="Helvetica Neue"/>
                <a:ea typeface="Helvetica Neue"/>
                <a:cs typeface="Helvetica Neue"/>
                <a:sym typeface="Helvetica Neue"/>
              </a:rPr>
              <a:t>3</a:t>
            </a:r>
            <a:r>
              <a:rPr lang="en-US" sz="1800">
                <a:solidFill>
                  <a:schemeClr val="dk1"/>
                </a:solidFill>
                <a:latin typeface="Helvetica Neue"/>
                <a:ea typeface="Helvetica Neue"/>
                <a:cs typeface="Helvetica Neue"/>
                <a:sym typeface="Helvetica Neue"/>
              </a:rPr>
              <a:t>, w</a:t>
            </a:r>
            <a:r>
              <a:rPr lang="en-US" sz="1800" baseline="-25000">
                <a:solidFill>
                  <a:schemeClr val="dk1"/>
                </a:solidFill>
                <a:latin typeface="Helvetica Neue"/>
                <a:ea typeface="Helvetica Neue"/>
                <a:cs typeface="Helvetica Neue"/>
                <a:sym typeface="Helvetica Neue"/>
              </a:rPr>
              <a:t>6</a:t>
            </a:r>
            <a:r>
              <a:rPr lang="en-US" sz="1800">
                <a:solidFill>
                  <a:schemeClr val="dk1"/>
                </a:solidFill>
                <a:latin typeface="Helvetica Neue"/>
                <a:ea typeface="Helvetica Neue"/>
                <a:cs typeface="Helvetica Neue"/>
                <a:sym typeface="Helvetica Neue"/>
              </a:rPr>
              <a:t>, r</a:t>
            </a:r>
            <a:r>
              <a:rPr lang="en-US" sz="1800" baseline="-25000">
                <a:solidFill>
                  <a:schemeClr val="dk1"/>
                </a:solidFill>
                <a:latin typeface="Helvetica Neue"/>
                <a:ea typeface="Helvetica Neue"/>
                <a:cs typeface="Helvetica Neue"/>
                <a:sym typeface="Helvetica Neue"/>
              </a:rPr>
              <a:t>6</a:t>
            </a:r>
            <a:r>
              <a:rPr lang="en-US" sz="1800">
                <a:solidFill>
                  <a:schemeClr val="dk1"/>
                </a:solidFill>
                <a:latin typeface="Helvetica Neue"/>
                <a:ea typeface="Helvetica Neue"/>
                <a:cs typeface="Helvetica Neue"/>
                <a:sym typeface="Helvetica Neue"/>
              </a:rPr>
              <a:t>, w</a:t>
            </a:r>
            <a:r>
              <a:rPr lang="en-US" sz="1800" baseline="-25000">
                <a:solidFill>
                  <a:schemeClr val="dk1"/>
                </a:solidFill>
                <a:latin typeface="Helvetica Neue"/>
                <a:ea typeface="Helvetica Neue"/>
                <a:cs typeface="Helvetica Neue"/>
                <a:sym typeface="Helvetica Neue"/>
              </a:rPr>
              <a:t>5</a:t>
            </a:r>
            <a:r>
              <a:rPr lang="en-US" sz="1800">
                <a:solidFill>
                  <a:schemeClr val="dk1"/>
                </a:solidFill>
                <a:latin typeface="Helvetica Neue"/>
                <a:ea typeface="Helvetica Neue"/>
                <a:cs typeface="Helvetica Neue"/>
                <a:sym typeface="Helvetica Neue"/>
              </a:rPr>
              <a:t>, r</a:t>
            </a:r>
            <a:r>
              <a:rPr lang="en-US" sz="1800" baseline="-25000">
                <a:solidFill>
                  <a:schemeClr val="dk1"/>
                </a:solidFill>
                <a:latin typeface="Helvetica Neue"/>
                <a:ea typeface="Helvetica Neue"/>
                <a:cs typeface="Helvetica Neue"/>
                <a:sym typeface="Helvetica Neue"/>
              </a:rPr>
              <a:t>5</a:t>
            </a:r>
            <a:endParaRPr/>
          </a:p>
        </p:txBody>
      </p:sp>
      <p:sp>
        <p:nvSpPr>
          <p:cNvPr id="960" name="Google Shape;960;p18"/>
          <p:cNvSpPr/>
          <p:nvPr/>
        </p:nvSpPr>
        <p:spPr>
          <a:xfrm>
            <a:off x="5216719" y="4387083"/>
            <a:ext cx="3592500" cy="484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Helvetica Neue"/>
                <a:ea typeface="Helvetica Neue"/>
                <a:cs typeface="Helvetica Neue"/>
                <a:sym typeface="Helvetica Neue"/>
              </a:rPr>
              <a:t>OR</a:t>
            </a:r>
            <a:endParaRPr/>
          </a:p>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w</a:t>
            </a:r>
            <a:r>
              <a:rPr lang="en-US" sz="1800" baseline="-25000">
                <a:solidFill>
                  <a:schemeClr val="dk1"/>
                </a:solidFill>
                <a:latin typeface="Helvetica Neue"/>
                <a:ea typeface="Helvetica Neue"/>
                <a:cs typeface="Helvetica Neue"/>
                <a:sym typeface="Helvetica Neue"/>
              </a:rPr>
              <a:t>1</a:t>
            </a:r>
            <a:r>
              <a:rPr lang="en-US" sz="1800">
                <a:solidFill>
                  <a:schemeClr val="dk1"/>
                </a:solidFill>
                <a:latin typeface="Helvetica Neue"/>
                <a:ea typeface="Helvetica Neue"/>
                <a:cs typeface="Helvetica Neue"/>
                <a:sym typeface="Helvetica Neue"/>
              </a:rPr>
              <a:t>, w</a:t>
            </a:r>
            <a:r>
              <a:rPr lang="en-US" sz="1800" baseline="-25000">
                <a:solidFill>
                  <a:schemeClr val="dk1"/>
                </a:solidFill>
                <a:latin typeface="Helvetica Neue"/>
                <a:ea typeface="Helvetica Neue"/>
                <a:cs typeface="Helvetica Neue"/>
                <a:sym typeface="Helvetica Neue"/>
              </a:rPr>
              <a:t>2</a:t>
            </a:r>
            <a:r>
              <a:rPr lang="en-US" sz="1800">
                <a:solidFill>
                  <a:schemeClr val="dk1"/>
                </a:solidFill>
                <a:latin typeface="Helvetica Neue"/>
                <a:ea typeface="Helvetica Neue"/>
                <a:cs typeface="Helvetica Neue"/>
                <a:sym typeface="Helvetica Neue"/>
              </a:rPr>
              <a:t>, r</a:t>
            </a:r>
            <a:r>
              <a:rPr lang="en-US" sz="1800" baseline="-25000">
                <a:solidFill>
                  <a:schemeClr val="dk1"/>
                </a:solidFill>
                <a:latin typeface="Helvetica Neue"/>
                <a:ea typeface="Helvetica Neue"/>
                <a:cs typeface="Helvetica Neue"/>
                <a:sym typeface="Helvetica Neue"/>
              </a:rPr>
              <a:t>2</a:t>
            </a:r>
            <a:r>
              <a:rPr lang="en-US" sz="1800">
                <a:solidFill>
                  <a:schemeClr val="dk1"/>
                </a:solidFill>
                <a:latin typeface="Helvetica Neue"/>
                <a:ea typeface="Helvetica Neue"/>
                <a:cs typeface="Helvetica Neue"/>
                <a:sym typeface="Helvetica Neue"/>
              </a:rPr>
              <a:t>, w</a:t>
            </a:r>
            <a:r>
              <a:rPr lang="en-US" sz="1800" baseline="-25000">
                <a:solidFill>
                  <a:schemeClr val="dk1"/>
                </a:solidFill>
                <a:latin typeface="Helvetica Neue"/>
                <a:ea typeface="Helvetica Neue"/>
                <a:cs typeface="Helvetica Neue"/>
                <a:sym typeface="Helvetica Neue"/>
              </a:rPr>
              <a:t>3</a:t>
            </a:r>
            <a:r>
              <a:rPr lang="en-US" sz="1800">
                <a:solidFill>
                  <a:schemeClr val="dk1"/>
                </a:solidFill>
                <a:latin typeface="Helvetica Neue"/>
                <a:ea typeface="Helvetica Neue"/>
                <a:cs typeface="Helvetica Neue"/>
                <a:sym typeface="Helvetica Neue"/>
              </a:rPr>
              <a:t>, r</a:t>
            </a:r>
            <a:r>
              <a:rPr lang="en-US" sz="1800" baseline="-25000">
                <a:solidFill>
                  <a:schemeClr val="dk1"/>
                </a:solidFill>
                <a:latin typeface="Helvetica Neue"/>
                <a:ea typeface="Helvetica Neue"/>
                <a:cs typeface="Helvetica Neue"/>
                <a:sym typeface="Helvetica Neue"/>
              </a:rPr>
              <a:t>3</a:t>
            </a:r>
            <a:r>
              <a:rPr lang="en-US" sz="1800">
                <a:solidFill>
                  <a:schemeClr val="dk1"/>
                </a:solidFill>
                <a:latin typeface="Helvetica Neue"/>
                <a:ea typeface="Helvetica Neue"/>
                <a:cs typeface="Helvetica Neue"/>
                <a:sym typeface="Helvetica Neue"/>
              </a:rPr>
              <a:t>, </a:t>
            </a:r>
            <a:r>
              <a:rPr lang="en-US" sz="1800" b="1">
                <a:solidFill>
                  <a:schemeClr val="dk1"/>
                </a:solidFill>
                <a:latin typeface="Helvetica Neue"/>
                <a:ea typeface="Helvetica Neue"/>
                <a:cs typeface="Helvetica Neue"/>
                <a:sym typeface="Helvetica Neue"/>
              </a:rPr>
              <a:t>w</a:t>
            </a:r>
            <a:r>
              <a:rPr lang="en-US" sz="1800" b="1" baseline="-25000">
                <a:solidFill>
                  <a:schemeClr val="dk1"/>
                </a:solidFill>
                <a:latin typeface="Helvetica Neue"/>
                <a:ea typeface="Helvetica Neue"/>
                <a:cs typeface="Helvetica Neue"/>
                <a:sym typeface="Helvetica Neue"/>
              </a:rPr>
              <a:t>4</a:t>
            </a:r>
            <a:r>
              <a:rPr lang="en-US" sz="1800">
                <a:solidFill>
                  <a:schemeClr val="dk1"/>
                </a:solidFill>
                <a:latin typeface="Helvetica Neue"/>
                <a:ea typeface="Helvetica Neue"/>
                <a:cs typeface="Helvetica Neue"/>
                <a:sym typeface="Helvetica Neue"/>
              </a:rPr>
              <a:t>, w</a:t>
            </a:r>
            <a:r>
              <a:rPr lang="en-US" sz="1800" baseline="-25000">
                <a:solidFill>
                  <a:schemeClr val="dk1"/>
                </a:solidFill>
                <a:latin typeface="Helvetica Neue"/>
                <a:ea typeface="Helvetica Neue"/>
                <a:cs typeface="Helvetica Neue"/>
                <a:sym typeface="Helvetica Neue"/>
              </a:rPr>
              <a:t>6</a:t>
            </a:r>
            <a:r>
              <a:rPr lang="en-US" sz="1800">
                <a:solidFill>
                  <a:schemeClr val="dk1"/>
                </a:solidFill>
                <a:latin typeface="Helvetica Neue"/>
                <a:ea typeface="Helvetica Neue"/>
                <a:cs typeface="Helvetica Neue"/>
                <a:sym typeface="Helvetica Neue"/>
              </a:rPr>
              <a:t>, r</a:t>
            </a:r>
            <a:r>
              <a:rPr lang="en-US" sz="1800" baseline="-25000">
                <a:solidFill>
                  <a:schemeClr val="dk1"/>
                </a:solidFill>
                <a:latin typeface="Helvetica Neue"/>
                <a:ea typeface="Helvetica Neue"/>
                <a:cs typeface="Helvetica Neue"/>
                <a:sym typeface="Helvetica Neue"/>
              </a:rPr>
              <a:t>6</a:t>
            </a:r>
            <a:r>
              <a:rPr lang="en-US" sz="1800">
                <a:solidFill>
                  <a:schemeClr val="dk1"/>
                </a:solidFill>
                <a:latin typeface="Helvetica Neue"/>
                <a:ea typeface="Helvetica Neue"/>
                <a:cs typeface="Helvetica Neue"/>
                <a:sym typeface="Helvetica Neue"/>
              </a:rPr>
              <a:t>, w</a:t>
            </a:r>
            <a:r>
              <a:rPr lang="en-US" sz="1800" baseline="-25000">
                <a:solidFill>
                  <a:schemeClr val="dk1"/>
                </a:solidFill>
                <a:latin typeface="Helvetica Neue"/>
                <a:ea typeface="Helvetica Neue"/>
                <a:cs typeface="Helvetica Neue"/>
                <a:sym typeface="Helvetica Neue"/>
              </a:rPr>
              <a:t>5</a:t>
            </a:r>
            <a:r>
              <a:rPr lang="en-US" sz="1800">
                <a:solidFill>
                  <a:schemeClr val="dk1"/>
                </a:solidFill>
                <a:latin typeface="Helvetica Neue"/>
                <a:ea typeface="Helvetica Neue"/>
                <a:cs typeface="Helvetica Neue"/>
                <a:sym typeface="Helvetica Neue"/>
              </a:rPr>
              <a:t>, r</a:t>
            </a:r>
            <a:r>
              <a:rPr lang="en-US" sz="1800" baseline="-25000">
                <a:solidFill>
                  <a:schemeClr val="dk1"/>
                </a:solidFill>
                <a:latin typeface="Helvetica Neue"/>
                <a:ea typeface="Helvetica Neue"/>
                <a:cs typeface="Helvetica Neue"/>
                <a:sym typeface="Helvetica Neue"/>
              </a:rPr>
              <a:t>5</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7"/>
                                        </p:tgtEl>
                                        <p:attrNameLst>
                                          <p:attrName>style.visibility</p:attrName>
                                        </p:attrNameLst>
                                      </p:cBhvr>
                                      <p:to>
                                        <p:strVal val="visible"/>
                                      </p:to>
                                    </p:set>
                                    <p:animEffect transition="in" filter="fade">
                                      <p:cBhvr>
                                        <p:cTn id="7" dur="500"/>
                                        <p:tgtEl>
                                          <p:spTgt spid="95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9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6" name="Google Shape;966;p19"/>
          <p:cNvSpPr txBox="1">
            <a:spLocks noGrp="1"/>
          </p:cNvSpPr>
          <p:nvPr>
            <p:ph type="title"/>
          </p:nvPr>
        </p:nvSpPr>
        <p:spPr>
          <a:xfrm>
            <a:off x="275967" y="0"/>
            <a:ext cx="8592000" cy="99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Helvetica Neue"/>
              <a:buNone/>
            </a:pPr>
            <a:r>
              <a:rPr lang="en-US"/>
              <a:t>Linearizable?</a:t>
            </a:r>
            <a:endParaRPr/>
          </a:p>
        </p:txBody>
      </p:sp>
      <p:grpSp>
        <p:nvGrpSpPr>
          <p:cNvPr id="967" name="Google Shape;967;p19"/>
          <p:cNvGrpSpPr/>
          <p:nvPr/>
        </p:nvGrpSpPr>
        <p:grpSpPr>
          <a:xfrm>
            <a:off x="1240099" y="994172"/>
            <a:ext cx="1185333" cy="380176"/>
            <a:chOff x="914400" y="2036233"/>
            <a:chExt cx="1185333" cy="506901"/>
          </a:xfrm>
        </p:grpSpPr>
        <p:grpSp>
          <p:nvGrpSpPr>
            <p:cNvPr id="968" name="Google Shape;968;p19"/>
            <p:cNvGrpSpPr/>
            <p:nvPr/>
          </p:nvGrpSpPr>
          <p:grpSpPr>
            <a:xfrm>
              <a:off x="914400" y="2036233"/>
              <a:ext cx="1185333" cy="397934"/>
              <a:chOff x="1380067" y="2451100"/>
              <a:chExt cx="1185333" cy="397934"/>
            </a:xfrm>
          </p:grpSpPr>
          <p:cxnSp>
            <p:nvCxnSpPr>
              <p:cNvPr id="969" name="Google Shape;969;p19"/>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970" name="Google Shape;970;p19"/>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971" name="Google Shape;971;p19"/>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972" name="Google Shape;972;p19"/>
            <p:cNvSpPr txBox="1"/>
            <p:nvPr/>
          </p:nvSpPr>
          <p:spPr>
            <a:xfrm>
              <a:off x="1066080" y="2050534"/>
              <a:ext cx="8820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w(x=1)</a:t>
              </a:r>
              <a:endParaRPr sz="1800">
                <a:solidFill>
                  <a:schemeClr val="dk1"/>
                </a:solidFill>
                <a:latin typeface="Helvetica Neue"/>
                <a:ea typeface="Helvetica Neue"/>
                <a:cs typeface="Helvetica Neue"/>
                <a:sym typeface="Helvetica Neue"/>
              </a:endParaRPr>
            </a:p>
          </p:txBody>
        </p:sp>
      </p:grpSp>
      <p:sp>
        <p:nvSpPr>
          <p:cNvPr id="973" name="Google Shape;973;p19"/>
          <p:cNvSpPr txBox="1"/>
          <p:nvPr/>
        </p:nvSpPr>
        <p:spPr>
          <a:xfrm>
            <a:off x="653704" y="994172"/>
            <a:ext cx="424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A</a:t>
            </a:r>
            <a:endParaRPr sz="1800" baseline="-25000">
              <a:solidFill>
                <a:schemeClr val="dk1"/>
              </a:solidFill>
              <a:latin typeface="Helvetica Neue"/>
              <a:ea typeface="Helvetica Neue"/>
              <a:cs typeface="Helvetica Neue"/>
              <a:sym typeface="Helvetica Neue"/>
            </a:endParaRPr>
          </a:p>
        </p:txBody>
      </p:sp>
      <p:grpSp>
        <p:nvGrpSpPr>
          <p:cNvPr id="974" name="Google Shape;974;p19"/>
          <p:cNvGrpSpPr/>
          <p:nvPr/>
        </p:nvGrpSpPr>
        <p:grpSpPr>
          <a:xfrm>
            <a:off x="2594337" y="1335834"/>
            <a:ext cx="1185333" cy="380176"/>
            <a:chOff x="914400" y="2036233"/>
            <a:chExt cx="1185333" cy="506901"/>
          </a:xfrm>
        </p:grpSpPr>
        <p:grpSp>
          <p:nvGrpSpPr>
            <p:cNvPr id="975" name="Google Shape;975;p19"/>
            <p:cNvGrpSpPr/>
            <p:nvPr/>
          </p:nvGrpSpPr>
          <p:grpSpPr>
            <a:xfrm>
              <a:off x="914400" y="2036233"/>
              <a:ext cx="1185333" cy="397934"/>
              <a:chOff x="1380067" y="2451100"/>
              <a:chExt cx="1185333" cy="397934"/>
            </a:xfrm>
          </p:grpSpPr>
          <p:cxnSp>
            <p:nvCxnSpPr>
              <p:cNvPr id="976" name="Google Shape;976;p19"/>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977" name="Google Shape;977;p19"/>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978" name="Google Shape;978;p19"/>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979" name="Google Shape;979;p19"/>
            <p:cNvSpPr txBox="1"/>
            <p:nvPr/>
          </p:nvSpPr>
          <p:spPr>
            <a:xfrm>
              <a:off x="1066080" y="2050534"/>
              <a:ext cx="8820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w(x=2)</a:t>
              </a:r>
              <a:endParaRPr sz="1800">
                <a:solidFill>
                  <a:schemeClr val="dk1"/>
                </a:solidFill>
                <a:latin typeface="Helvetica Neue"/>
                <a:ea typeface="Helvetica Neue"/>
                <a:cs typeface="Helvetica Neue"/>
                <a:sym typeface="Helvetica Neue"/>
              </a:endParaRPr>
            </a:p>
          </p:txBody>
        </p:sp>
      </p:grpSp>
      <p:sp>
        <p:nvSpPr>
          <p:cNvPr id="980" name="Google Shape;980;p19"/>
          <p:cNvSpPr txBox="1"/>
          <p:nvPr/>
        </p:nvSpPr>
        <p:spPr>
          <a:xfrm>
            <a:off x="653704" y="1335834"/>
            <a:ext cx="447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B</a:t>
            </a:r>
            <a:endParaRPr sz="1800" baseline="-25000">
              <a:solidFill>
                <a:schemeClr val="dk1"/>
              </a:solidFill>
              <a:latin typeface="Helvetica Neue"/>
              <a:ea typeface="Helvetica Neue"/>
              <a:cs typeface="Helvetica Neue"/>
              <a:sym typeface="Helvetica Neue"/>
            </a:endParaRPr>
          </a:p>
        </p:txBody>
      </p:sp>
      <p:grpSp>
        <p:nvGrpSpPr>
          <p:cNvPr id="981" name="Google Shape;981;p19"/>
          <p:cNvGrpSpPr/>
          <p:nvPr/>
        </p:nvGrpSpPr>
        <p:grpSpPr>
          <a:xfrm>
            <a:off x="3939358" y="1688222"/>
            <a:ext cx="1185333" cy="380176"/>
            <a:chOff x="914400" y="2036233"/>
            <a:chExt cx="1185333" cy="506901"/>
          </a:xfrm>
        </p:grpSpPr>
        <p:grpSp>
          <p:nvGrpSpPr>
            <p:cNvPr id="982" name="Google Shape;982;p19"/>
            <p:cNvGrpSpPr/>
            <p:nvPr/>
          </p:nvGrpSpPr>
          <p:grpSpPr>
            <a:xfrm>
              <a:off x="914400" y="2036233"/>
              <a:ext cx="1185333" cy="397934"/>
              <a:chOff x="1380067" y="2451100"/>
              <a:chExt cx="1185333" cy="397934"/>
            </a:xfrm>
          </p:grpSpPr>
          <p:cxnSp>
            <p:nvCxnSpPr>
              <p:cNvPr id="983" name="Google Shape;983;p19"/>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984" name="Google Shape;984;p19"/>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985" name="Google Shape;985;p19"/>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986" name="Google Shape;986;p19"/>
            <p:cNvSpPr txBox="1"/>
            <p:nvPr/>
          </p:nvSpPr>
          <p:spPr>
            <a:xfrm>
              <a:off x="1066080" y="2050534"/>
              <a:ext cx="8820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w(x=3)</a:t>
              </a:r>
              <a:endParaRPr sz="1800">
                <a:solidFill>
                  <a:schemeClr val="dk1"/>
                </a:solidFill>
                <a:latin typeface="Helvetica Neue"/>
                <a:ea typeface="Helvetica Neue"/>
                <a:cs typeface="Helvetica Neue"/>
                <a:sym typeface="Helvetica Neue"/>
              </a:endParaRPr>
            </a:p>
          </p:txBody>
        </p:sp>
      </p:grpSp>
      <p:sp>
        <p:nvSpPr>
          <p:cNvPr id="987" name="Google Shape;987;p19"/>
          <p:cNvSpPr txBox="1"/>
          <p:nvPr/>
        </p:nvSpPr>
        <p:spPr>
          <a:xfrm>
            <a:off x="653704" y="1688222"/>
            <a:ext cx="449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C</a:t>
            </a:r>
            <a:endParaRPr sz="1800" baseline="-25000">
              <a:solidFill>
                <a:schemeClr val="dk1"/>
              </a:solidFill>
              <a:latin typeface="Helvetica Neue"/>
              <a:ea typeface="Helvetica Neue"/>
              <a:cs typeface="Helvetica Neue"/>
              <a:sym typeface="Helvetica Neue"/>
            </a:endParaRPr>
          </a:p>
        </p:txBody>
      </p:sp>
      <p:grpSp>
        <p:nvGrpSpPr>
          <p:cNvPr id="988" name="Google Shape;988;p19"/>
          <p:cNvGrpSpPr/>
          <p:nvPr/>
        </p:nvGrpSpPr>
        <p:grpSpPr>
          <a:xfrm>
            <a:off x="3187003" y="2079368"/>
            <a:ext cx="1185333" cy="380176"/>
            <a:chOff x="914400" y="2036233"/>
            <a:chExt cx="1185333" cy="506901"/>
          </a:xfrm>
        </p:grpSpPr>
        <p:grpSp>
          <p:nvGrpSpPr>
            <p:cNvPr id="989" name="Google Shape;989;p19"/>
            <p:cNvGrpSpPr/>
            <p:nvPr/>
          </p:nvGrpSpPr>
          <p:grpSpPr>
            <a:xfrm>
              <a:off x="914400" y="2036233"/>
              <a:ext cx="1185333" cy="397934"/>
              <a:chOff x="1380067" y="2451100"/>
              <a:chExt cx="1185333" cy="397934"/>
            </a:xfrm>
          </p:grpSpPr>
          <p:cxnSp>
            <p:nvCxnSpPr>
              <p:cNvPr id="990" name="Google Shape;990;p19"/>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991" name="Google Shape;991;p19"/>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992" name="Google Shape;992;p19"/>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993" name="Google Shape;993;p19"/>
            <p:cNvSpPr txBox="1"/>
            <p:nvPr/>
          </p:nvSpPr>
          <p:spPr>
            <a:xfrm>
              <a:off x="1066080" y="2050534"/>
              <a:ext cx="8820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w(x=4)</a:t>
              </a:r>
              <a:endParaRPr sz="1800">
                <a:solidFill>
                  <a:schemeClr val="dk1"/>
                </a:solidFill>
                <a:latin typeface="Helvetica Neue"/>
                <a:ea typeface="Helvetica Neue"/>
                <a:cs typeface="Helvetica Neue"/>
                <a:sym typeface="Helvetica Neue"/>
              </a:endParaRPr>
            </a:p>
          </p:txBody>
        </p:sp>
      </p:grpSp>
      <p:sp>
        <p:nvSpPr>
          <p:cNvPr id="994" name="Google Shape;994;p19"/>
          <p:cNvSpPr txBox="1"/>
          <p:nvPr/>
        </p:nvSpPr>
        <p:spPr>
          <a:xfrm>
            <a:off x="653704" y="2052491"/>
            <a:ext cx="449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D</a:t>
            </a:r>
            <a:endParaRPr sz="1800" baseline="-25000">
              <a:solidFill>
                <a:schemeClr val="dk1"/>
              </a:solidFill>
              <a:latin typeface="Helvetica Neue"/>
              <a:ea typeface="Helvetica Neue"/>
              <a:cs typeface="Helvetica Neue"/>
              <a:sym typeface="Helvetica Neue"/>
            </a:endParaRPr>
          </a:p>
        </p:txBody>
      </p:sp>
      <p:grpSp>
        <p:nvGrpSpPr>
          <p:cNvPr id="995" name="Google Shape;995;p19"/>
          <p:cNvGrpSpPr/>
          <p:nvPr/>
        </p:nvGrpSpPr>
        <p:grpSpPr>
          <a:xfrm>
            <a:off x="4678474" y="2088668"/>
            <a:ext cx="1185333" cy="380176"/>
            <a:chOff x="914400" y="2036233"/>
            <a:chExt cx="1185333" cy="506901"/>
          </a:xfrm>
        </p:grpSpPr>
        <p:grpSp>
          <p:nvGrpSpPr>
            <p:cNvPr id="996" name="Google Shape;996;p19"/>
            <p:cNvGrpSpPr/>
            <p:nvPr/>
          </p:nvGrpSpPr>
          <p:grpSpPr>
            <a:xfrm>
              <a:off x="914400" y="2036233"/>
              <a:ext cx="1185333" cy="397934"/>
              <a:chOff x="1380067" y="2451100"/>
              <a:chExt cx="1185333" cy="397934"/>
            </a:xfrm>
          </p:grpSpPr>
          <p:cxnSp>
            <p:nvCxnSpPr>
              <p:cNvPr id="997" name="Google Shape;997;p19"/>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998" name="Google Shape;998;p19"/>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999" name="Google Shape;999;p19"/>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1000" name="Google Shape;1000;p19"/>
            <p:cNvSpPr txBox="1"/>
            <p:nvPr/>
          </p:nvSpPr>
          <p:spPr>
            <a:xfrm>
              <a:off x="1066080" y="2050534"/>
              <a:ext cx="8820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w(x=5)</a:t>
              </a:r>
              <a:endParaRPr sz="1800">
                <a:solidFill>
                  <a:schemeClr val="dk1"/>
                </a:solidFill>
                <a:latin typeface="Helvetica Neue"/>
                <a:ea typeface="Helvetica Neue"/>
                <a:cs typeface="Helvetica Neue"/>
                <a:sym typeface="Helvetica Neue"/>
              </a:endParaRPr>
            </a:p>
          </p:txBody>
        </p:sp>
      </p:grpSp>
      <p:sp>
        <p:nvSpPr>
          <p:cNvPr id="1001" name="Google Shape;1001;p19"/>
          <p:cNvSpPr txBox="1"/>
          <p:nvPr/>
        </p:nvSpPr>
        <p:spPr>
          <a:xfrm>
            <a:off x="653704" y="2456675"/>
            <a:ext cx="449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E</a:t>
            </a:r>
            <a:endParaRPr sz="1800" baseline="-25000">
              <a:solidFill>
                <a:schemeClr val="dk1"/>
              </a:solidFill>
              <a:latin typeface="Helvetica Neue"/>
              <a:ea typeface="Helvetica Neue"/>
              <a:cs typeface="Helvetica Neue"/>
              <a:sym typeface="Helvetica Neue"/>
            </a:endParaRPr>
          </a:p>
        </p:txBody>
      </p:sp>
      <p:grpSp>
        <p:nvGrpSpPr>
          <p:cNvPr id="1002" name="Google Shape;1002;p19"/>
          <p:cNvGrpSpPr/>
          <p:nvPr/>
        </p:nvGrpSpPr>
        <p:grpSpPr>
          <a:xfrm>
            <a:off x="5464858" y="2505593"/>
            <a:ext cx="1185333" cy="380176"/>
            <a:chOff x="914400" y="2036233"/>
            <a:chExt cx="1185333" cy="506901"/>
          </a:xfrm>
        </p:grpSpPr>
        <p:grpSp>
          <p:nvGrpSpPr>
            <p:cNvPr id="1003" name="Google Shape;1003;p19"/>
            <p:cNvGrpSpPr/>
            <p:nvPr/>
          </p:nvGrpSpPr>
          <p:grpSpPr>
            <a:xfrm>
              <a:off x="914400" y="2036233"/>
              <a:ext cx="1185333" cy="397934"/>
              <a:chOff x="1380067" y="2451100"/>
              <a:chExt cx="1185333" cy="397934"/>
            </a:xfrm>
          </p:grpSpPr>
          <p:cxnSp>
            <p:nvCxnSpPr>
              <p:cNvPr id="1004" name="Google Shape;1004;p19"/>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1005" name="Google Shape;1005;p19"/>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1006" name="Google Shape;1006;p19"/>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1007" name="Google Shape;1007;p19"/>
            <p:cNvSpPr txBox="1"/>
            <p:nvPr/>
          </p:nvSpPr>
          <p:spPr>
            <a:xfrm>
              <a:off x="1066080" y="2050534"/>
              <a:ext cx="8820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w(x=6)</a:t>
              </a:r>
              <a:endParaRPr sz="1800">
                <a:solidFill>
                  <a:schemeClr val="dk1"/>
                </a:solidFill>
                <a:latin typeface="Helvetica Neue"/>
                <a:ea typeface="Helvetica Neue"/>
                <a:cs typeface="Helvetica Neue"/>
                <a:sym typeface="Helvetica Neue"/>
              </a:endParaRPr>
            </a:p>
          </p:txBody>
        </p:sp>
      </p:grpSp>
      <p:grpSp>
        <p:nvGrpSpPr>
          <p:cNvPr id="1008" name="Google Shape;1008;p19"/>
          <p:cNvGrpSpPr/>
          <p:nvPr/>
        </p:nvGrpSpPr>
        <p:grpSpPr>
          <a:xfrm>
            <a:off x="648893" y="3106029"/>
            <a:ext cx="6884289" cy="380176"/>
            <a:chOff x="652100" y="4116382"/>
            <a:chExt cx="6884289" cy="506901"/>
          </a:xfrm>
        </p:grpSpPr>
        <p:sp>
          <p:nvSpPr>
            <p:cNvPr id="1009" name="Google Shape;1009;p19"/>
            <p:cNvSpPr txBox="1"/>
            <p:nvPr/>
          </p:nvSpPr>
          <p:spPr>
            <a:xfrm>
              <a:off x="652100" y="4130683"/>
              <a:ext cx="455700" cy="492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G</a:t>
              </a:r>
              <a:endParaRPr sz="1800" baseline="-25000">
                <a:solidFill>
                  <a:schemeClr val="dk1"/>
                </a:solidFill>
                <a:latin typeface="Helvetica Neue"/>
                <a:ea typeface="Helvetica Neue"/>
                <a:cs typeface="Helvetica Neue"/>
                <a:sym typeface="Helvetica Neue"/>
              </a:endParaRPr>
            </a:p>
          </p:txBody>
        </p:sp>
        <p:grpSp>
          <p:nvGrpSpPr>
            <p:cNvPr id="1010" name="Google Shape;1010;p19"/>
            <p:cNvGrpSpPr/>
            <p:nvPr/>
          </p:nvGrpSpPr>
          <p:grpSpPr>
            <a:xfrm>
              <a:off x="2519637" y="4116382"/>
              <a:ext cx="1185333" cy="506901"/>
              <a:chOff x="914400" y="2036233"/>
              <a:chExt cx="1185333" cy="506901"/>
            </a:xfrm>
          </p:grpSpPr>
          <p:grpSp>
            <p:nvGrpSpPr>
              <p:cNvPr id="1011" name="Google Shape;1011;p19"/>
              <p:cNvGrpSpPr/>
              <p:nvPr/>
            </p:nvGrpSpPr>
            <p:grpSpPr>
              <a:xfrm>
                <a:off x="914400" y="2036233"/>
                <a:ext cx="1185333" cy="397934"/>
                <a:chOff x="1380067" y="2451100"/>
                <a:chExt cx="1185333" cy="397934"/>
              </a:xfrm>
            </p:grpSpPr>
            <p:cxnSp>
              <p:nvCxnSpPr>
                <p:cNvPr id="1012" name="Google Shape;1012;p19"/>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1013" name="Google Shape;1013;p19"/>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1014" name="Google Shape;1014;p19"/>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1015" name="Google Shape;1015;p19"/>
              <p:cNvSpPr txBox="1"/>
              <p:nvPr/>
            </p:nvSpPr>
            <p:spPr>
              <a:xfrm>
                <a:off x="1066080" y="2050534"/>
                <a:ext cx="7842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r(x)=2</a:t>
                </a:r>
                <a:endParaRPr sz="1800">
                  <a:solidFill>
                    <a:schemeClr val="dk1"/>
                  </a:solidFill>
                  <a:latin typeface="Helvetica Neue"/>
                  <a:ea typeface="Helvetica Neue"/>
                  <a:cs typeface="Helvetica Neue"/>
                  <a:sym typeface="Helvetica Neue"/>
                </a:endParaRPr>
              </a:p>
            </p:txBody>
          </p:sp>
        </p:grpSp>
        <p:grpSp>
          <p:nvGrpSpPr>
            <p:cNvPr id="1016" name="Google Shape;1016;p19"/>
            <p:cNvGrpSpPr/>
            <p:nvPr/>
          </p:nvGrpSpPr>
          <p:grpSpPr>
            <a:xfrm>
              <a:off x="3798700" y="4116382"/>
              <a:ext cx="1185333" cy="506901"/>
              <a:chOff x="914400" y="2036233"/>
              <a:chExt cx="1185333" cy="506901"/>
            </a:xfrm>
          </p:grpSpPr>
          <p:grpSp>
            <p:nvGrpSpPr>
              <p:cNvPr id="1017" name="Google Shape;1017;p19"/>
              <p:cNvGrpSpPr/>
              <p:nvPr/>
            </p:nvGrpSpPr>
            <p:grpSpPr>
              <a:xfrm>
                <a:off x="914400" y="2036233"/>
                <a:ext cx="1185333" cy="397934"/>
                <a:chOff x="1380067" y="2451100"/>
                <a:chExt cx="1185333" cy="397934"/>
              </a:xfrm>
            </p:grpSpPr>
            <p:cxnSp>
              <p:nvCxnSpPr>
                <p:cNvPr id="1018" name="Google Shape;1018;p19"/>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1019" name="Google Shape;1019;p19"/>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1020" name="Google Shape;1020;p19"/>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1021" name="Google Shape;1021;p19"/>
              <p:cNvSpPr txBox="1"/>
              <p:nvPr/>
            </p:nvSpPr>
            <p:spPr>
              <a:xfrm>
                <a:off x="1066080" y="2050534"/>
                <a:ext cx="7842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r(x)=5</a:t>
                </a:r>
                <a:endParaRPr sz="1800">
                  <a:solidFill>
                    <a:schemeClr val="dk1"/>
                  </a:solidFill>
                  <a:latin typeface="Helvetica Neue"/>
                  <a:ea typeface="Helvetica Neue"/>
                  <a:cs typeface="Helvetica Neue"/>
                  <a:sym typeface="Helvetica Neue"/>
                </a:endParaRPr>
              </a:p>
            </p:txBody>
          </p:sp>
        </p:grpSp>
        <p:grpSp>
          <p:nvGrpSpPr>
            <p:cNvPr id="1022" name="Google Shape;1022;p19"/>
            <p:cNvGrpSpPr/>
            <p:nvPr/>
          </p:nvGrpSpPr>
          <p:grpSpPr>
            <a:xfrm>
              <a:off x="5077762" y="4116382"/>
              <a:ext cx="1185333" cy="506901"/>
              <a:chOff x="914400" y="2036233"/>
              <a:chExt cx="1185333" cy="506901"/>
            </a:xfrm>
          </p:grpSpPr>
          <p:grpSp>
            <p:nvGrpSpPr>
              <p:cNvPr id="1023" name="Google Shape;1023;p19"/>
              <p:cNvGrpSpPr/>
              <p:nvPr/>
            </p:nvGrpSpPr>
            <p:grpSpPr>
              <a:xfrm>
                <a:off x="914400" y="2036233"/>
                <a:ext cx="1185333" cy="397934"/>
                <a:chOff x="1380067" y="2451100"/>
                <a:chExt cx="1185333" cy="397934"/>
              </a:xfrm>
            </p:grpSpPr>
            <p:cxnSp>
              <p:nvCxnSpPr>
                <p:cNvPr id="1024" name="Google Shape;1024;p19"/>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1025" name="Google Shape;1025;p19"/>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1026" name="Google Shape;1026;p19"/>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1027" name="Google Shape;1027;p19"/>
              <p:cNvSpPr txBox="1"/>
              <p:nvPr/>
            </p:nvSpPr>
            <p:spPr>
              <a:xfrm>
                <a:off x="1066080" y="2050534"/>
                <a:ext cx="7842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r(x)=6</a:t>
                </a:r>
                <a:endParaRPr sz="1800">
                  <a:solidFill>
                    <a:schemeClr val="dk1"/>
                  </a:solidFill>
                  <a:latin typeface="Helvetica Neue"/>
                  <a:ea typeface="Helvetica Neue"/>
                  <a:cs typeface="Helvetica Neue"/>
                  <a:sym typeface="Helvetica Neue"/>
                </a:endParaRPr>
              </a:p>
            </p:txBody>
          </p:sp>
        </p:grpSp>
        <p:grpSp>
          <p:nvGrpSpPr>
            <p:cNvPr id="1028" name="Google Shape;1028;p19"/>
            <p:cNvGrpSpPr/>
            <p:nvPr/>
          </p:nvGrpSpPr>
          <p:grpSpPr>
            <a:xfrm>
              <a:off x="6351056" y="4116382"/>
              <a:ext cx="1185333" cy="506901"/>
              <a:chOff x="914400" y="2036233"/>
              <a:chExt cx="1185333" cy="506901"/>
            </a:xfrm>
          </p:grpSpPr>
          <p:grpSp>
            <p:nvGrpSpPr>
              <p:cNvPr id="1029" name="Google Shape;1029;p19"/>
              <p:cNvGrpSpPr/>
              <p:nvPr/>
            </p:nvGrpSpPr>
            <p:grpSpPr>
              <a:xfrm>
                <a:off x="914400" y="2036233"/>
                <a:ext cx="1185333" cy="397934"/>
                <a:chOff x="1380067" y="2451100"/>
                <a:chExt cx="1185333" cy="397934"/>
              </a:xfrm>
            </p:grpSpPr>
            <p:cxnSp>
              <p:nvCxnSpPr>
                <p:cNvPr id="1030" name="Google Shape;1030;p19"/>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1031" name="Google Shape;1031;p19"/>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1032" name="Google Shape;1032;p19"/>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1033" name="Google Shape;1033;p19"/>
              <p:cNvSpPr txBox="1"/>
              <p:nvPr/>
            </p:nvSpPr>
            <p:spPr>
              <a:xfrm>
                <a:off x="1066080" y="2050534"/>
                <a:ext cx="7842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r(x)=5</a:t>
                </a:r>
                <a:endParaRPr sz="1800">
                  <a:solidFill>
                    <a:schemeClr val="dk1"/>
                  </a:solidFill>
                  <a:latin typeface="Helvetica Neue"/>
                  <a:ea typeface="Helvetica Neue"/>
                  <a:cs typeface="Helvetica Neue"/>
                  <a:sym typeface="Helvetica Neue"/>
                </a:endParaRPr>
              </a:p>
            </p:txBody>
          </p:sp>
        </p:grpSp>
      </p:grpSp>
      <p:sp>
        <p:nvSpPr>
          <p:cNvPr id="1034" name="Google Shape;1034;p19"/>
          <p:cNvSpPr/>
          <p:nvPr/>
        </p:nvSpPr>
        <p:spPr>
          <a:xfrm>
            <a:off x="7800226" y="2981427"/>
            <a:ext cx="505800" cy="412200"/>
          </a:xfrm>
          <a:prstGeom prst="roundRect">
            <a:avLst>
              <a:gd name="adj" fmla="val 16667"/>
            </a:avLst>
          </a:prstGeom>
          <a:noFill/>
          <a:ln>
            <a:noFill/>
          </a:ln>
        </p:spPr>
        <p:txBody>
          <a:bodyPr spcFirstLastPara="1" wrap="square" lIns="0" tIns="45700" rIns="0" bIns="45700" anchor="ctr" anchorCtr="0">
            <a:noAutofit/>
          </a:bodyPr>
          <a:lstStyle/>
          <a:p>
            <a:pPr marL="0" marR="0" lvl="0" indent="0" algn="ctr" rtl="0">
              <a:spcBef>
                <a:spcPts val="0"/>
              </a:spcBef>
              <a:spcAft>
                <a:spcPts val="0"/>
              </a:spcAft>
              <a:buNone/>
            </a:pPr>
            <a:r>
              <a:rPr lang="en-US" sz="4000">
                <a:solidFill>
                  <a:srgbClr val="FF0000"/>
                </a:solidFill>
                <a:latin typeface="Helvetica Neue"/>
                <a:ea typeface="Helvetica Neue"/>
                <a:cs typeface="Helvetica Neue"/>
                <a:sym typeface="Helvetica Neue"/>
              </a:rPr>
              <a:t>x</a:t>
            </a:r>
            <a:endParaRPr sz="4000" b="1">
              <a:solidFill>
                <a:srgbClr val="FF0000"/>
              </a:solidFill>
              <a:latin typeface="Helvetica Neue"/>
              <a:ea typeface="Helvetica Neue"/>
              <a:cs typeface="Helvetica Neue"/>
              <a:sym typeface="Helvetica Neu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4"/>
                                        </p:tgtEl>
                                        <p:attrNameLst>
                                          <p:attrName>style.visibility</p:attrName>
                                        </p:attrNameLst>
                                      </p:cBhvr>
                                      <p:to>
                                        <p:strVal val="visible"/>
                                      </p:to>
                                    </p:set>
                                    <p:animEffect transition="in" filter="fade">
                                      <p:cBhvr>
                                        <p:cTn id="7" dur="5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275967" y="0"/>
            <a:ext cx="8592000" cy="99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Helvetica Neue"/>
              <a:buNone/>
            </a:pPr>
            <a:r>
              <a:rPr lang="en-US"/>
              <a:t>Why Do We Build Systems?</a:t>
            </a:r>
            <a:endParaRPr/>
          </a:p>
        </p:txBody>
      </p:sp>
      <p:sp>
        <p:nvSpPr>
          <p:cNvPr id="96" name="Google Shape;96;p2"/>
          <p:cNvSpPr txBox="1">
            <a:spLocks noGrp="1"/>
          </p:cNvSpPr>
          <p:nvPr>
            <p:ph type="body" idx="1"/>
          </p:nvPr>
        </p:nvSpPr>
        <p:spPr>
          <a:xfrm>
            <a:off x="288324" y="1112108"/>
            <a:ext cx="8592000" cy="35205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t>
            </a:r>
            <a:endParaRPr/>
          </a:p>
          <a:p>
            <a:pPr marL="228600" lvl="0" indent="-228600" algn="l" rtl="0">
              <a:lnSpc>
                <a:spcPct val="90000"/>
              </a:lnSpc>
              <a:spcBef>
                <a:spcPts val="1000"/>
              </a:spcBef>
              <a:spcAft>
                <a:spcPts val="0"/>
              </a:spcAft>
              <a:buClr>
                <a:schemeClr val="dk1"/>
              </a:buClr>
              <a:buSzPts val="2800"/>
              <a:buChar char="•"/>
            </a:pPr>
            <a:r>
              <a:rPr lang="en-US"/>
              <a:t>Abstract away complexity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0" name="Google Shape;1040;p20"/>
          <p:cNvSpPr txBox="1">
            <a:spLocks noGrp="1"/>
          </p:cNvSpPr>
          <p:nvPr>
            <p:ph type="title"/>
          </p:nvPr>
        </p:nvSpPr>
        <p:spPr>
          <a:xfrm>
            <a:off x="275967" y="0"/>
            <a:ext cx="8592000" cy="99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Helvetica Neue"/>
              <a:buNone/>
            </a:pPr>
            <a:r>
              <a:rPr lang="en-US"/>
              <a:t>Linearizable?</a:t>
            </a:r>
            <a:endParaRPr/>
          </a:p>
        </p:txBody>
      </p:sp>
      <p:grpSp>
        <p:nvGrpSpPr>
          <p:cNvPr id="1041" name="Google Shape;1041;p20"/>
          <p:cNvGrpSpPr/>
          <p:nvPr/>
        </p:nvGrpSpPr>
        <p:grpSpPr>
          <a:xfrm>
            <a:off x="1240099" y="994172"/>
            <a:ext cx="1185333" cy="380176"/>
            <a:chOff x="914400" y="2036233"/>
            <a:chExt cx="1185333" cy="506901"/>
          </a:xfrm>
        </p:grpSpPr>
        <p:grpSp>
          <p:nvGrpSpPr>
            <p:cNvPr id="1042" name="Google Shape;1042;p20"/>
            <p:cNvGrpSpPr/>
            <p:nvPr/>
          </p:nvGrpSpPr>
          <p:grpSpPr>
            <a:xfrm>
              <a:off x="914400" y="2036233"/>
              <a:ext cx="1185333" cy="397934"/>
              <a:chOff x="1380067" y="2451100"/>
              <a:chExt cx="1185333" cy="397934"/>
            </a:xfrm>
          </p:grpSpPr>
          <p:cxnSp>
            <p:nvCxnSpPr>
              <p:cNvPr id="1043" name="Google Shape;1043;p20"/>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1044" name="Google Shape;1044;p20"/>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1045" name="Google Shape;1045;p20"/>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1046" name="Google Shape;1046;p20"/>
            <p:cNvSpPr txBox="1"/>
            <p:nvPr/>
          </p:nvSpPr>
          <p:spPr>
            <a:xfrm>
              <a:off x="1066080" y="2050534"/>
              <a:ext cx="8820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w(x=1)</a:t>
              </a:r>
              <a:endParaRPr sz="1800">
                <a:solidFill>
                  <a:schemeClr val="dk1"/>
                </a:solidFill>
                <a:latin typeface="Helvetica Neue"/>
                <a:ea typeface="Helvetica Neue"/>
                <a:cs typeface="Helvetica Neue"/>
                <a:sym typeface="Helvetica Neue"/>
              </a:endParaRPr>
            </a:p>
          </p:txBody>
        </p:sp>
      </p:grpSp>
      <p:sp>
        <p:nvSpPr>
          <p:cNvPr id="1047" name="Google Shape;1047;p20"/>
          <p:cNvSpPr txBox="1"/>
          <p:nvPr/>
        </p:nvSpPr>
        <p:spPr>
          <a:xfrm>
            <a:off x="653704" y="994172"/>
            <a:ext cx="424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A</a:t>
            </a:r>
            <a:endParaRPr sz="1800" baseline="-25000">
              <a:solidFill>
                <a:schemeClr val="dk1"/>
              </a:solidFill>
              <a:latin typeface="Helvetica Neue"/>
              <a:ea typeface="Helvetica Neue"/>
              <a:cs typeface="Helvetica Neue"/>
              <a:sym typeface="Helvetica Neue"/>
            </a:endParaRPr>
          </a:p>
        </p:txBody>
      </p:sp>
      <p:grpSp>
        <p:nvGrpSpPr>
          <p:cNvPr id="1048" name="Google Shape;1048;p20"/>
          <p:cNvGrpSpPr/>
          <p:nvPr/>
        </p:nvGrpSpPr>
        <p:grpSpPr>
          <a:xfrm>
            <a:off x="2594337" y="1335834"/>
            <a:ext cx="1185333" cy="380176"/>
            <a:chOff x="914400" y="2036233"/>
            <a:chExt cx="1185333" cy="506901"/>
          </a:xfrm>
        </p:grpSpPr>
        <p:grpSp>
          <p:nvGrpSpPr>
            <p:cNvPr id="1049" name="Google Shape;1049;p20"/>
            <p:cNvGrpSpPr/>
            <p:nvPr/>
          </p:nvGrpSpPr>
          <p:grpSpPr>
            <a:xfrm>
              <a:off x="914400" y="2036233"/>
              <a:ext cx="1185333" cy="397934"/>
              <a:chOff x="1380067" y="2451100"/>
              <a:chExt cx="1185333" cy="397934"/>
            </a:xfrm>
          </p:grpSpPr>
          <p:cxnSp>
            <p:nvCxnSpPr>
              <p:cNvPr id="1050" name="Google Shape;1050;p20"/>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1051" name="Google Shape;1051;p20"/>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1052" name="Google Shape;1052;p20"/>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1053" name="Google Shape;1053;p20"/>
            <p:cNvSpPr txBox="1"/>
            <p:nvPr/>
          </p:nvSpPr>
          <p:spPr>
            <a:xfrm>
              <a:off x="1066080" y="2050534"/>
              <a:ext cx="8820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w(x=2)</a:t>
              </a:r>
              <a:endParaRPr sz="1800">
                <a:solidFill>
                  <a:schemeClr val="dk1"/>
                </a:solidFill>
                <a:latin typeface="Helvetica Neue"/>
                <a:ea typeface="Helvetica Neue"/>
                <a:cs typeface="Helvetica Neue"/>
                <a:sym typeface="Helvetica Neue"/>
              </a:endParaRPr>
            </a:p>
          </p:txBody>
        </p:sp>
      </p:grpSp>
      <p:sp>
        <p:nvSpPr>
          <p:cNvPr id="1054" name="Google Shape;1054;p20"/>
          <p:cNvSpPr txBox="1"/>
          <p:nvPr/>
        </p:nvSpPr>
        <p:spPr>
          <a:xfrm>
            <a:off x="653704" y="1335834"/>
            <a:ext cx="447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B</a:t>
            </a:r>
            <a:endParaRPr sz="1800" baseline="-25000">
              <a:solidFill>
                <a:schemeClr val="dk1"/>
              </a:solidFill>
              <a:latin typeface="Helvetica Neue"/>
              <a:ea typeface="Helvetica Neue"/>
              <a:cs typeface="Helvetica Neue"/>
              <a:sym typeface="Helvetica Neue"/>
            </a:endParaRPr>
          </a:p>
        </p:txBody>
      </p:sp>
      <p:grpSp>
        <p:nvGrpSpPr>
          <p:cNvPr id="1055" name="Google Shape;1055;p20"/>
          <p:cNvGrpSpPr/>
          <p:nvPr/>
        </p:nvGrpSpPr>
        <p:grpSpPr>
          <a:xfrm>
            <a:off x="3939358" y="1688222"/>
            <a:ext cx="1185333" cy="380176"/>
            <a:chOff x="914400" y="2036233"/>
            <a:chExt cx="1185333" cy="506901"/>
          </a:xfrm>
        </p:grpSpPr>
        <p:grpSp>
          <p:nvGrpSpPr>
            <p:cNvPr id="1056" name="Google Shape;1056;p20"/>
            <p:cNvGrpSpPr/>
            <p:nvPr/>
          </p:nvGrpSpPr>
          <p:grpSpPr>
            <a:xfrm>
              <a:off x="914400" y="2036233"/>
              <a:ext cx="1185333" cy="397934"/>
              <a:chOff x="1380067" y="2451100"/>
              <a:chExt cx="1185333" cy="397934"/>
            </a:xfrm>
          </p:grpSpPr>
          <p:cxnSp>
            <p:nvCxnSpPr>
              <p:cNvPr id="1057" name="Google Shape;1057;p20"/>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1058" name="Google Shape;1058;p20"/>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1059" name="Google Shape;1059;p20"/>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1060" name="Google Shape;1060;p20"/>
            <p:cNvSpPr txBox="1"/>
            <p:nvPr/>
          </p:nvSpPr>
          <p:spPr>
            <a:xfrm>
              <a:off x="1066080" y="2050534"/>
              <a:ext cx="8820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w(x=3)</a:t>
              </a:r>
              <a:endParaRPr sz="1800">
                <a:solidFill>
                  <a:schemeClr val="dk1"/>
                </a:solidFill>
                <a:latin typeface="Helvetica Neue"/>
                <a:ea typeface="Helvetica Neue"/>
                <a:cs typeface="Helvetica Neue"/>
                <a:sym typeface="Helvetica Neue"/>
              </a:endParaRPr>
            </a:p>
          </p:txBody>
        </p:sp>
      </p:grpSp>
      <p:sp>
        <p:nvSpPr>
          <p:cNvPr id="1061" name="Google Shape;1061;p20"/>
          <p:cNvSpPr txBox="1"/>
          <p:nvPr/>
        </p:nvSpPr>
        <p:spPr>
          <a:xfrm>
            <a:off x="653704" y="1688222"/>
            <a:ext cx="449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C</a:t>
            </a:r>
            <a:endParaRPr sz="1800" baseline="-25000">
              <a:solidFill>
                <a:schemeClr val="dk1"/>
              </a:solidFill>
              <a:latin typeface="Helvetica Neue"/>
              <a:ea typeface="Helvetica Neue"/>
              <a:cs typeface="Helvetica Neue"/>
              <a:sym typeface="Helvetica Neue"/>
            </a:endParaRPr>
          </a:p>
        </p:txBody>
      </p:sp>
      <p:grpSp>
        <p:nvGrpSpPr>
          <p:cNvPr id="1062" name="Google Shape;1062;p20"/>
          <p:cNvGrpSpPr/>
          <p:nvPr/>
        </p:nvGrpSpPr>
        <p:grpSpPr>
          <a:xfrm>
            <a:off x="3187003" y="2079368"/>
            <a:ext cx="1185333" cy="380176"/>
            <a:chOff x="914400" y="2036233"/>
            <a:chExt cx="1185333" cy="506901"/>
          </a:xfrm>
        </p:grpSpPr>
        <p:grpSp>
          <p:nvGrpSpPr>
            <p:cNvPr id="1063" name="Google Shape;1063;p20"/>
            <p:cNvGrpSpPr/>
            <p:nvPr/>
          </p:nvGrpSpPr>
          <p:grpSpPr>
            <a:xfrm>
              <a:off x="914400" y="2036233"/>
              <a:ext cx="1185333" cy="397934"/>
              <a:chOff x="1380067" y="2451100"/>
              <a:chExt cx="1185333" cy="397934"/>
            </a:xfrm>
          </p:grpSpPr>
          <p:cxnSp>
            <p:nvCxnSpPr>
              <p:cNvPr id="1064" name="Google Shape;1064;p20"/>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1065" name="Google Shape;1065;p20"/>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1066" name="Google Shape;1066;p20"/>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1067" name="Google Shape;1067;p20"/>
            <p:cNvSpPr txBox="1"/>
            <p:nvPr/>
          </p:nvSpPr>
          <p:spPr>
            <a:xfrm>
              <a:off x="1066080" y="2050534"/>
              <a:ext cx="8820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w(x=4)</a:t>
              </a:r>
              <a:endParaRPr sz="1800">
                <a:solidFill>
                  <a:schemeClr val="dk1"/>
                </a:solidFill>
                <a:latin typeface="Helvetica Neue"/>
                <a:ea typeface="Helvetica Neue"/>
                <a:cs typeface="Helvetica Neue"/>
                <a:sym typeface="Helvetica Neue"/>
              </a:endParaRPr>
            </a:p>
          </p:txBody>
        </p:sp>
      </p:grpSp>
      <p:sp>
        <p:nvSpPr>
          <p:cNvPr id="1068" name="Google Shape;1068;p20"/>
          <p:cNvSpPr txBox="1"/>
          <p:nvPr/>
        </p:nvSpPr>
        <p:spPr>
          <a:xfrm>
            <a:off x="653704" y="2052491"/>
            <a:ext cx="449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D</a:t>
            </a:r>
            <a:endParaRPr sz="1800" baseline="-25000">
              <a:solidFill>
                <a:schemeClr val="dk1"/>
              </a:solidFill>
              <a:latin typeface="Helvetica Neue"/>
              <a:ea typeface="Helvetica Neue"/>
              <a:cs typeface="Helvetica Neue"/>
              <a:sym typeface="Helvetica Neue"/>
            </a:endParaRPr>
          </a:p>
        </p:txBody>
      </p:sp>
      <p:grpSp>
        <p:nvGrpSpPr>
          <p:cNvPr id="1069" name="Google Shape;1069;p20"/>
          <p:cNvGrpSpPr/>
          <p:nvPr/>
        </p:nvGrpSpPr>
        <p:grpSpPr>
          <a:xfrm>
            <a:off x="4678474" y="2088668"/>
            <a:ext cx="1185333" cy="380176"/>
            <a:chOff x="914400" y="2036233"/>
            <a:chExt cx="1185333" cy="506901"/>
          </a:xfrm>
        </p:grpSpPr>
        <p:grpSp>
          <p:nvGrpSpPr>
            <p:cNvPr id="1070" name="Google Shape;1070;p20"/>
            <p:cNvGrpSpPr/>
            <p:nvPr/>
          </p:nvGrpSpPr>
          <p:grpSpPr>
            <a:xfrm>
              <a:off x="914400" y="2036233"/>
              <a:ext cx="1185333" cy="397934"/>
              <a:chOff x="1380067" y="2451100"/>
              <a:chExt cx="1185333" cy="397934"/>
            </a:xfrm>
          </p:grpSpPr>
          <p:cxnSp>
            <p:nvCxnSpPr>
              <p:cNvPr id="1071" name="Google Shape;1071;p20"/>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1072" name="Google Shape;1072;p20"/>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1073" name="Google Shape;1073;p20"/>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1074" name="Google Shape;1074;p20"/>
            <p:cNvSpPr txBox="1"/>
            <p:nvPr/>
          </p:nvSpPr>
          <p:spPr>
            <a:xfrm>
              <a:off x="1066080" y="2050534"/>
              <a:ext cx="8820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w(x=5)</a:t>
              </a:r>
              <a:endParaRPr sz="1800">
                <a:solidFill>
                  <a:schemeClr val="dk1"/>
                </a:solidFill>
                <a:latin typeface="Helvetica Neue"/>
                <a:ea typeface="Helvetica Neue"/>
                <a:cs typeface="Helvetica Neue"/>
                <a:sym typeface="Helvetica Neue"/>
              </a:endParaRPr>
            </a:p>
          </p:txBody>
        </p:sp>
      </p:grpSp>
      <p:sp>
        <p:nvSpPr>
          <p:cNvPr id="1075" name="Google Shape;1075;p20"/>
          <p:cNvSpPr txBox="1"/>
          <p:nvPr/>
        </p:nvSpPr>
        <p:spPr>
          <a:xfrm>
            <a:off x="653704" y="2456675"/>
            <a:ext cx="449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E</a:t>
            </a:r>
            <a:endParaRPr sz="1800" baseline="-25000">
              <a:solidFill>
                <a:schemeClr val="dk1"/>
              </a:solidFill>
              <a:latin typeface="Helvetica Neue"/>
              <a:ea typeface="Helvetica Neue"/>
              <a:cs typeface="Helvetica Neue"/>
              <a:sym typeface="Helvetica Neue"/>
            </a:endParaRPr>
          </a:p>
        </p:txBody>
      </p:sp>
      <p:grpSp>
        <p:nvGrpSpPr>
          <p:cNvPr id="1076" name="Google Shape;1076;p20"/>
          <p:cNvGrpSpPr/>
          <p:nvPr/>
        </p:nvGrpSpPr>
        <p:grpSpPr>
          <a:xfrm>
            <a:off x="5464858" y="2505593"/>
            <a:ext cx="1185333" cy="380176"/>
            <a:chOff x="914400" y="2036233"/>
            <a:chExt cx="1185333" cy="506901"/>
          </a:xfrm>
        </p:grpSpPr>
        <p:grpSp>
          <p:nvGrpSpPr>
            <p:cNvPr id="1077" name="Google Shape;1077;p20"/>
            <p:cNvGrpSpPr/>
            <p:nvPr/>
          </p:nvGrpSpPr>
          <p:grpSpPr>
            <a:xfrm>
              <a:off x="914400" y="2036233"/>
              <a:ext cx="1185333" cy="397934"/>
              <a:chOff x="1380067" y="2451100"/>
              <a:chExt cx="1185333" cy="397934"/>
            </a:xfrm>
          </p:grpSpPr>
          <p:cxnSp>
            <p:nvCxnSpPr>
              <p:cNvPr id="1078" name="Google Shape;1078;p20"/>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1079" name="Google Shape;1079;p20"/>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1080" name="Google Shape;1080;p20"/>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1081" name="Google Shape;1081;p20"/>
            <p:cNvSpPr txBox="1"/>
            <p:nvPr/>
          </p:nvSpPr>
          <p:spPr>
            <a:xfrm>
              <a:off x="1066080" y="2050534"/>
              <a:ext cx="8820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w(x=6)</a:t>
              </a:r>
              <a:endParaRPr sz="1800">
                <a:solidFill>
                  <a:schemeClr val="dk1"/>
                </a:solidFill>
                <a:latin typeface="Helvetica Neue"/>
                <a:ea typeface="Helvetica Neue"/>
                <a:cs typeface="Helvetica Neue"/>
                <a:sym typeface="Helvetica Neue"/>
              </a:endParaRPr>
            </a:p>
          </p:txBody>
        </p:sp>
      </p:grpSp>
      <p:grpSp>
        <p:nvGrpSpPr>
          <p:cNvPr id="1082" name="Google Shape;1082;p20"/>
          <p:cNvGrpSpPr/>
          <p:nvPr/>
        </p:nvGrpSpPr>
        <p:grpSpPr>
          <a:xfrm>
            <a:off x="642492" y="3124253"/>
            <a:ext cx="6884289" cy="380176"/>
            <a:chOff x="652100" y="4116382"/>
            <a:chExt cx="6884289" cy="506901"/>
          </a:xfrm>
        </p:grpSpPr>
        <p:sp>
          <p:nvSpPr>
            <p:cNvPr id="1083" name="Google Shape;1083;p20"/>
            <p:cNvSpPr txBox="1"/>
            <p:nvPr/>
          </p:nvSpPr>
          <p:spPr>
            <a:xfrm>
              <a:off x="652100" y="4130683"/>
              <a:ext cx="449100" cy="492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H</a:t>
              </a:r>
              <a:endParaRPr sz="1800" baseline="-25000">
                <a:solidFill>
                  <a:schemeClr val="dk1"/>
                </a:solidFill>
                <a:latin typeface="Helvetica Neue"/>
                <a:ea typeface="Helvetica Neue"/>
                <a:cs typeface="Helvetica Neue"/>
                <a:sym typeface="Helvetica Neue"/>
              </a:endParaRPr>
            </a:p>
          </p:txBody>
        </p:sp>
        <p:grpSp>
          <p:nvGrpSpPr>
            <p:cNvPr id="1084" name="Google Shape;1084;p20"/>
            <p:cNvGrpSpPr/>
            <p:nvPr/>
          </p:nvGrpSpPr>
          <p:grpSpPr>
            <a:xfrm>
              <a:off x="2519637" y="4116382"/>
              <a:ext cx="1185333" cy="506901"/>
              <a:chOff x="914400" y="2036233"/>
              <a:chExt cx="1185333" cy="506901"/>
            </a:xfrm>
          </p:grpSpPr>
          <p:grpSp>
            <p:nvGrpSpPr>
              <p:cNvPr id="1085" name="Google Shape;1085;p20"/>
              <p:cNvGrpSpPr/>
              <p:nvPr/>
            </p:nvGrpSpPr>
            <p:grpSpPr>
              <a:xfrm>
                <a:off x="914400" y="2036233"/>
                <a:ext cx="1185333" cy="397934"/>
                <a:chOff x="1380067" y="2451100"/>
                <a:chExt cx="1185333" cy="397934"/>
              </a:xfrm>
            </p:grpSpPr>
            <p:cxnSp>
              <p:nvCxnSpPr>
                <p:cNvPr id="1086" name="Google Shape;1086;p20"/>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1087" name="Google Shape;1087;p20"/>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1088" name="Google Shape;1088;p20"/>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1089" name="Google Shape;1089;p20"/>
              <p:cNvSpPr txBox="1"/>
              <p:nvPr/>
            </p:nvSpPr>
            <p:spPr>
              <a:xfrm>
                <a:off x="1066080" y="2050534"/>
                <a:ext cx="7842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r(x)=4</a:t>
                </a:r>
                <a:endParaRPr sz="1800">
                  <a:solidFill>
                    <a:schemeClr val="dk1"/>
                  </a:solidFill>
                  <a:latin typeface="Helvetica Neue"/>
                  <a:ea typeface="Helvetica Neue"/>
                  <a:cs typeface="Helvetica Neue"/>
                  <a:sym typeface="Helvetica Neue"/>
                </a:endParaRPr>
              </a:p>
            </p:txBody>
          </p:sp>
        </p:grpSp>
        <p:grpSp>
          <p:nvGrpSpPr>
            <p:cNvPr id="1090" name="Google Shape;1090;p20"/>
            <p:cNvGrpSpPr/>
            <p:nvPr/>
          </p:nvGrpSpPr>
          <p:grpSpPr>
            <a:xfrm>
              <a:off x="3798700" y="4116382"/>
              <a:ext cx="1185333" cy="506901"/>
              <a:chOff x="914400" y="2036233"/>
              <a:chExt cx="1185333" cy="506901"/>
            </a:xfrm>
          </p:grpSpPr>
          <p:grpSp>
            <p:nvGrpSpPr>
              <p:cNvPr id="1091" name="Google Shape;1091;p20"/>
              <p:cNvGrpSpPr/>
              <p:nvPr/>
            </p:nvGrpSpPr>
            <p:grpSpPr>
              <a:xfrm>
                <a:off x="914400" y="2036233"/>
                <a:ext cx="1185333" cy="397934"/>
                <a:chOff x="1380067" y="2451100"/>
                <a:chExt cx="1185333" cy="397934"/>
              </a:xfrm>
            </p:grpSpPr>
            <p:cxnSp>
              <p:nvCxnSpPr>
                <p:cNvPr id="1092" name="Google Shape;1092;p20"/>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1093" name="Google Shape;1093;p20"/>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1094" name="Google Shape;1094;p20"/>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1095" name="Google Shape;1095;p20"/>
              <p:cNvSpPr txBox="1"/>
              <p:nvPr/>
            </p:nvSpPr>
            <p:spPr>
              <a:xfrm>
                <a:off x="1066080" y="2050534"/>
                <a:ext cx="7842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r(x)=2</a:t>
                </a:r>
                <a:endParaRPr sz="1800">
                  <a:solidFill>
                    <a:schemeClr val="dk1"/>
                  </a:solidFill>
                  <a:latin typeface="Helvetica Neue"/>
                  <a:ea typeface="Helvetica Neue"/>
                  <a:cs typeface="Helvetica Neue"/>
                  <a:sym typeface="Helvetica Neue"/>
                </a:endParaRPr>
              </a:p>
            </p:txBody>
          </p:sp>
        </p:grpSp>
        <p:grpSp>
          <p:nvGrpSpPr>
            <p:cNvPr id="1096" name="Google Shape;1096;p20"/>
            <p:cNvGrpSpPr/>
            <p:nvPr/>
          </p:nvGrpSpPr>
          <p:grpSpPr>
            <a:xfrm>
              <a:off x="5077762" y="4116382"/>
              <a:ext cx="1185333" cy="506901"/>
              <a:chOff x="914400" y="2036233"/>
              <a:chExt cx="1185333" cy="506901"/>
            </a:xfrm>
          </p:grpSpPr>
          <p:grpSp>
            <p:nvGrpSpPr>
              <p:cNvPr id="1097" name="Google Shape;1097;p20"/>
              <p:cNvGrpSpPr/>
              <p:nvPr/>
            </p:nvGrpSpPr>
            <p:grpSpPr>
              <a:xfrm>
                <a:off x="914400" y="2036233"/>
                <a:ext cx="1185333" cy="397934"/>
                <a:chOff x="1380067" y="2451100"/>
                <a:chExt cx="1185333" cy="397934"/>
              </a:xfrm>
            </p:grpSpPr>
            <p:cxnSp>
              <p:nvCxnSpPr>
                <p:cNvPr id="1098" name="Google Shape;1098;p20"/>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1099" name="Google Shape;1099;p20"/>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1100" name="Google Shape;1100;p20"/>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1101" name="Google Shape;1101;p20"/>
              <p:cNvSpPr txBox="1"/>
              <p:nvPr/>
            </p:nvSpPr>
            <p:spPr>
              <a:xfrm>
                <a:off x="1066080" y="2050534"/>
                <a:ext cx="7842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r(x)=3</a:t>
                </a:r>
                <a:endParaRPr sz="1800">
                  <a:solidFill>
                    <a:schemeClr val="dk1"/>
                  </a:solidFill>
                  <a:latin typeface="Helvetica Neue"/>
                  <a:ea typeface="Helvetica Neue"/>
                  <a:cs typeface="Helvetica Neue"/>
                  <a:sym typeface="Helvetica Neue"/>
                </a:endParaRPr>
              </a:p>
            </p:txBody>
          </p:sp>
        </p:grpSp>
        <p:grpSp>
          <p:nvGrpSpPr>
            <p:cNvPr id="1102" name="Google Shape;1102;p20"/>
            <p:cNvGrpSpPr/>
            <p:nvPr/>
          </p:nvGrpSpPr>
          <p:grpSpPr>
            <a:xfrm>
              <a:off x="6351056" y="4116382"/>
              <a:ext cx="1185333" cy="506901"/>
              <a:chOff x="914400" y="2036233"/>
              <a:chExt cx="1185333" cy="506901"/>
            </a:xfrm>
          </p:grpSpPr>
          <p:grpSp>
            <p:nvGrpSpPr>
              <p:cNvPr id="1103" name="Google Shape;1103;p20"/>
              <p:cNvGrpSpPr/>
              <p:nvPr/>
            </p:nvGrpSpPr>
            <p:grpSpPr>
              <a:xfrm>
                <a:off x="914400" y="2036233"/>
                <a:ext cx="1185333" cy="397934"/>
                <a:chOff x="1380067" y="2451100"/>
                <a:chExt cx="1185333" cy="397934"/>
              </a:xfrm>
            </p:grpSpPr>
            <p:cxnSp>
              <p:nvCxnSpPr>
                <p:cNvPr id="1104" name="Google Shape;1104;p20"/>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1105" name="Google Shape;1105;p20"/>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1106" name="Google Shape;1106;p20"/>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1107" name="Google Shape;1107;p20"/>
              <p:cNvSpPr txBox="1"/>
              <p:nvPr/>
            </p:nvSpPr>
            <p:spPr>
              <a:xfrm>
                <a:off x="1066080" y="2050534"/>
                <a:ext cx="7842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r(x)=6</a:t>
                </a:r>
                <a:endParaRPr sz="1800">
                  <a:solidFill>
                    <a:schemeClr val="dk1"/>
                  </a:solidFill>
                  <a:latin typeface="Helvetica Neue"/>
                  <a:ea typeface="Helvetica Neue"/>
                  <a:cs typeface="Helvetica Neue"/>
                  <a:sym typeface="Helvetica Neue"/>
                </a:endParaRPr>
              </a:p>
            </p:txBody>
          </p:sp>
        </p:grpSp>
      </p:grpSp>
      <p:sp>
        <p:nvSpPr>
          <p:cNvPr id="1108" name="Google Shape;1108;p20"/>
          <p:cNvSpPr/>
          <p:nvPr/>
        </p:nvSpPr>
        <p:spPr>
          <a:xfrm>
            <a:off x="7800226" y="3134979"/>
            <a:ext cx="462000" cy="167400"/>
          </a:xfrm>
          <a:prstGeom prst="roundRect">
            <a:avLst>
              <a:gd name="adj" fmla="val 16667"/>
            </a:avLst>
          </a:prstGeom>
          <a:noFill/>
          <a:ln>
            <a:noFill/>
          </a:ln>
        </p:spPr>
        <p:txBody>
          <a:bodyPr spcFirstLastPara="1" wrap="square" lIns="0" tIns="45700" rIns="0" bIns="45700" anchor="ctr" anchorCtr="0">
            <a:noAutofit/>
          </a:bodyPr>
          <a:lstStyle/>
          <a:p>
            <a:pPr marL="0" marR="0" lvl="0" indent="0" algn="ctr" rtl="0">
              <a:spcBef>
                <a:spcPts val="0"/>
              </a:spcBef>
              <a:spcAft>
                <a:spcPts val="0"/>
              </a:spcAft>
              <a:buNone/>
            </a:pPr>
            <a:r>
              <a:rPr lang="en-US" sz="4000">
                <a:solidFill>
                  <a:srgbClr val="008000"/>
                </a:solidFill>
                <a:latin typeface="Helvetica Neue"/>
                <a:ea typeface="Helvetica Neue"/>
                <a:cs typeface="Helvetica Neue"/>
                <a:sym typeface="Helvetica Neue"/>
              </a:rPr>
              <a:t>✔</a:t>
            </a:r>
            <a:endParaRPr sz="4000" b="1">
              <a:solidFill>
                <a:srgbClr val="008000"/>
              </a:solidFill>
              <a:latin typeface="Helvetica Neue"/>
              <a:ea typeface="Helvetica Neue"/>
              <a:cs typeface="Helvetica Neue"/>
              <a:sym typeface="Helvetica Neue"/>
            </a:endParaRPr>
          </a:p>
        </p:txBody>
      </p:sp>
      <p:sp>
        <p:nvSpPr>
          <p:cNvPr id="1109" name="Google Shape;1109;p20"/>
          <p:cNvSpPr/>
          <p:nvPr/>
        </p:nvSpPr>
        <p:spPr>
          <a:xfrm>
            <a:off x="4381758" y="3793151"/>
            <a:ext cx="36744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w</a:t>
            </a:r>
            <a:r>
              <a:rPr lang="en-US" sz="1800" baseline="-25000">
                <a:solidFill>
                  <a:schemeClr val="dk1"/>
                </a:solidFill>
                <a:latin typeface="Helvetica Neue"/>
                <a:ea typeface="Helvetica Neue"/>
                <a:cs typeface="Helvetica Neue"/>
                <a:sym typeface="Helvetica Neue"/>
              </a:rPr>
              <a:t>1</a:t>
            </a:r>
            <a:r>
              <a:rPr lang="en-US" sz="1800">
                <a:solidFill>
                  <a:schemeClr val="dk1"/>
                </a:solidFill>
                <a:latin typeface="Helvetica Neue"/>
                <a:ea typeface="Helvetica Neue"/>
                <a:cs typeface="Helvetica Neue"/>
                <a:sym typeface="Helvetica Neue"/>
              </a:rPr>
              <a:t>, w</a:t>
            </a:r>
            <a:r>
              <a:rPr lang="en-US" sz="1800" baseline="-25000">
                <a:solidFill>
                  <a:schemeClr val="dk1"/>
                </a:solidFill>
                <a:latin typeface="Helvetica Neue"/>
                <a:ea typeface="Helvetica Neue"/>
                <a:cs typeface="Helvetica Neue"/>
                <a:sym typeface="Helvetica Neue"/>
              </a:rPr>
              <a:t>4</a:t>
            </a:r>
            <a:r>
              <a:rPr lang="en-US" sz="1800">
                <a:solidFill>
                  <a:schemeClr val="dk1"/>
                </a:solidFill>
                <a:latin typeface="Helvetica Neue"/>
                <a:ea typeface="Helvetica Neue"/>
                <a:cs typeface="Helvetica Neue"/>
                <a:sym typeface="Helvetica Neue"/>
              </a:rPr>
              <a:t>, r</a:t>
            </a:r>
            <a:r>
              <a:rPr lang="en-US" sz="1800" baseline="-25000">
                <a:solidFill>
                  <a:schemeClr val="dk1"/>
                </a:solidFill>
                <a:latin typeface="Helvetica Neue"/>
                <a:ea typeface="Helvetica Neue"/>
                <a:cs typeface="Helvetica Neue"/>
                <a:sym typeface="Helvetica Neue"/>
              </a:rPr>
              <a:t>4</a:t>
            </a:r>
            <a:r>
              <a:rPr lang="en-US" sz="1800">
                <a:solidFill>
                  <a:schemeClr val="dk1"/>
                </a:solidFill>
                <a:latin typeface="Helvetica Neue"/>
                <a:ea typeface="Helvetica Neue"/>
                <a:cs typeface="Helvetica Neue"/>
                <a:sym typeface="Helvetica Neue"/>
              </a:rPr>
              <a:t>, w</a:t>
            </a:r>
            <a:r>
              <a:rPr lang="en-US" sz="1800" baseline="-25000">
                <a:solidFill>
                  <a:schemeClr val="dk1"/>
                </a:solidFill>
                <a:latin typeface="Helvetica Neue"/>
                <a:ea typeface="Helvetica Neue"/>
                <a:cs typeface="Helvetica Neue"/>
                <a:sym typeface="Helvetica Neue"/>
              </a:rPr>
              <a:t>2</a:t>
            </a:r>
            <a:r>
              <a:rPr lang="en-US" sz="1800">
                <a:solidFill>
                  <a:schemeClr val="dk1"/>
                </a:solidFill>
                <a:latin typeface="Helvetica Neue"/>
                <a:ea typeface="Helvetica Neue"/>
                <a:cs typeface="Helvetica Neue"/>
                <a:sym typeface="Helvetica Neue"/>
              </a:rPr>
              <a:t>, r</a:t>
            </a:r>
            <a:r>
              <a:rPr lang="en-US" sz="1800" baseline="-25000">
                <a:solidFill>
                  <a:schemeClr val="dk1"/>
                </a:solidFill>
                <a:latin typeface="Helvetica Neue"/>
                <a:ea typeface="Helvetica Neue"/>
                <a:cs typeface="Helvetica Neue"/>
                <a:sym typeface="Helvetica Neue"/>
              </a:rPr>
              <a:t>2</a:t>
            </a:r>
            <a:r>
              <a:rPr lang="en-US" sz="1800">
                <a:solidFill>
                  <a:schemeClr val="dk1"/>
                </a:solidFill>
                <a:latin typeface="Helvetica Neue"/>
                <a:ea typeface="Helvetica Neue"/>
                <a:cs typeface="Helvetica Neue"/>
                <a:sym typeface="Helvetica Neue"/>
              </a:rPr>
              <a:t>, w</a:t>
            </a:r>
            <a:r>
              <a:rPr lang="en-US" sz="1800" baseline="-25000">
                <a:solidFill>
                  <a:schemeClr val="dk1"/>
                </a:solidFill>
                <a:latin typeface="Helvetica Neue"/>
                <a:ea typeface="Helvetica Neue"/>
                <a:cs typeface="Helvetica Neue"/>
                <a:sym typeface="Helvetica Neue"/>
              </a:rPr>
              <a:t>3</a:t>
            </a:r>
            <a:r>
              <a:rPr lang="en-US" sz="1800">
                <a:solidFill>
                  <a:schemeClr val="dk1"/>
                </a:solidFill>
                <a:latin typeface="Helvetica Neue"/>
                <a:ea typeface="Helvetica Neue"/>
                <a:cs typeface="Helvetica Neue"/>
                <a:sym typeface="Helvetica Neue"/>
              </a:rPr>
              <a:t>, r</a:t>
            </a:r>
            <a:r>
              <a:rPr lang="en-US" sz="1800" baseline="-25000">
                <a:solidFill>
                  <a:schemeClr val="dk1"/>
                </a:solidFill>
                <a:latin typeface="Helvetica Neue"/>
                <a:ea typeface="Helvetica Neue"/>
                <a:cs typeface="Helvetica Neue"/>
                <a:sym typeface="Helvetica Neue"/>
              </a:rPr>
              <a:t>3</a:t>
            </a:r>
            <a:r>
              <a:rPr lang="en-US" sz="1800">
                <a:solidFill>
                  <a:schemeClr val="dk1"/>
                </a:solidFill>
                <a:latin typeface="Helvetica Neue"/>
                <a:ea typeface="Helvetica Neue"/>
                <a:cs typeface="Helvetica Neue"/>
                <a:sym typeface="Helvetica Neue"/>
              </a:rPr>
              <a:t>, w</a:t>
            </a:r>
            <a:r>
              <a:rPr lang="en-US" sz="1800" baseline="-25000">
                <a:solidFill>
                  <a:schemeClr val="dk1"/>
                </a:solidFill>
                <a:latin typeface="Helvetica Neue"/>
                <a:ea typeface="Helvetica Neue"/>
                <a:cs typeface="Helvetica Neue"/>
                <a:sym typeface="Helvetica Neue"/>
              </a:rPr>
              <a:t>5</a:t>
            </a:r>
            <a:r>
              <a:rPr lang="en-US" sz="1800">
                <a:solidFill>
                  <a:schemeClr val="dk1"/>
                </a:solidFill>
                <a:latin typeface="Helvetica Neue"/>
                <a:ea typeface="Helvetica Neue"/>
                <a:cs typeface="Helvetica Neue"/>
                <a:sym typeface="Helvetica Neue"/>
              </a:rPr>
              <a:t>, w</a:t>
            </a:r>
            <a:r>
              <a:rPr lang="en-US" sz="1800" baseline="-25000">
                <a:solidFill>
                  <a:schemeClr val="dk1"/>
                </a:solidFill>
                <a:latin typeface="Helvetica Neue"/>
                <a:ea typeface="Helvetica Neue"/>
                <a:cs typeface="Helvetica Neue"/>
                <a:sym typeface="Helvetica Neue"/>
              </a:rPr>
              <a:t>6</a:t>
            </a:r>
            <a:r>
              <a:rPr lang="en-US" sz="1800">
                <a:solidFill>
                  <a:schemeClr val="dk1"/>
                </a:solidFill>
                <a:latin typeface="Helvetica Neue"/>
                <a:ea typeface="Helvetica Neue"/>
                <a:cs typeface="Helvetica Neue"/>
                <a:sym typeface="Helvetica Neue"/>
              </a:rPr>
              <a:t>, r</a:t>
            </a:r>
            <a:r>
              <a:rPr lang="en-US" sz="1800" baseline="-25000">
                <a:solidFill>
                  <a:schemeClr val="dk1"/>
                </a:solidFill>
                <a:latin typeface="Helvetica Neue"/>
                <a:ea typeface="Helvetica Neue"/>
                <a:cs typeface="Helvetica Neue"/>
                <a:sym typeface="Helvetica Neue"/>
              </a:rPr>
              <a:t>6</a:t>
            </a:r>
            <a:endParaRPr sz="1800" baseline="-25000">
              <a:solidFill>
                <a:schemeClr val="dk1"/>
              </a:solidFill>
              <a:latin typeface="Helvetica Neue"/>
              <a:ea typeface="Helvetica Neue"/>
              <a:cs typeface="Helvetica Neue"/>
              <a:sym typeface="Helvetica Neu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8"/>
                                        </p:tgtEl>
                                        <p:attrNameLst>
                                          <p:attrName>style.visibility</p:attrName>
                                        </p:attrNameLst>
                                      </p:cBhvr>
                                      <p:to>
                                        <p:strVal val="visible"/>
                                      </p:to>
                                    </p:set>
                                    <p:animEffect transition="in" filter="fade">
                                      <p:cBhvr>
                                        <p:cTn id="7" dur="500"/>
                                        <p:tgtEl>
                                          <p:spTgt spid="110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14"/>
        <p:cNvGrpSpPr/>
        <p:nvPr/>
      </p:nvGrpSpPr>
      <p:grpSpPr>
        <a:xfrm>
          <a:off x="0" y="0"/>
          <a:ext cx="0" cy="0"/>
          <a:chOff x="0" y="0"/>
          <a:chExt cx="0" cy="0"/>
        </a:xfrm>
      </p:grpSpPr>
      <p:sp>
        <p:nvSpPr>
          <p:cNvPr id="1115" name="Google Shape;1115;p21"/>
          <p:cNvSpPr txBox="1">
            <a:spLocks noGrp="1"/>
          </p:cNvSpPr>
          <p:nvPr>
            <p:ph type="title"/>
          </p:nvPr>
        </p:nvSpPr>
        <p:spPr>
          <a:xfrm>
            <a:off x="275967" y="0"/>
            <a:ext cx="8592000" cy="99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Helvetica Neue"/>
              <a:buNone/>
            </a:pPr>
            <a:r>
              <a:rPr lang="en-US"/>
              <a:t>Linearizable?</a:t>
            </a:r>
            <a:endParaRPr/>
          </a:p>
        </p:txBody>
      </p:sp>
      <p:grpSp>
        <p:nvGrpSpPr>
          <p:cNvPr id="1116" name="Google Shape;1116;p21"/>
          <p:cNvGrpSpPr/>
          <p:nvPr/>
        </p:nvGrpSpPr>
        <p:grpSpPr>
          <a:xfrm>
            <a:off x="1240099" y="994172"/>
            <a:ext cx="1185333" cy="380176"/>
            <a:chOff x="914400" y="2036233"/>
            <a:chExt cx="1185333" cy="506901"/>
          </a:xfrm>
        </p:grpSpPr>
        <p:grpSp>
          <p:nvGrpSpPr>
            <p:cNvPr id="1117" name="Google Shape;1117;p21"/>
            <p:cNvGrpSpPr/>
            <p:nvPr/>
          </p:nvGrpSpPr>
          <p:grpSpPr>
            <a:xfrm>
              <a:off x="914400" y="2036233"/>
              <a:ext cx="1185333" cy="397934"/>
              <a:chOff x="1380067" y="2451100"/>
              <a:chExt cx="1185333" cy="397934"/>
            </a:xfrm>
          </p:grpSpPr>
          <p:cxnSp>
            <p:nvCxnSpPr>
              <p:cNvPr id="1118" name="Google Shape;1118;p21"/>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1119" name="Google Shape;1119;p21"/>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1120" name="Google Shape;1120;p21"/>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1121" name="Google Shape;1121;p21"/>
            <p:cNvSpPr txBox="1"/>
            <p:nvPr/>
          </p:nvSpPr>
          <p:spPr>
            <a:xfrm>
              <a:off x="1066080" y="2050534"/>
              <a:ext cx="8820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w(x=1)</a:t>
              </a:r>
              <a:endParaRPr sz="1800">
                <a:solidFill>
                  <a:schemeClr val="dk1"/>
                </a:solidFill>
                <a:latin typeface="Helvetica Neue"/>
                <a:ea typeface="Helvetica Neue"/>
                <a:cs typeface="Helvetica Neue"/>
                <a:sym typeface="Helvetica Neue"/>
              </a:endParaRPr>
            </a:p>
          </p:txBody>
        </p:sp>
      </p:grpSp>
      <p:sp>
        <p:nvSpPr>
          <p:cNvPr id="1122" name="Google Shape;1122;p21"/>
          <p:cNvSpPr txBox="1"/>
          <p:nvPr/>
        </p:nvSpPr>
        <p:spPr>
          <a:xfrm>
            <a:off x="653704" y="994172"/>
            <a:ext cx="424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A</a:t>
            </a:r>
            <a:endParaRPr sz="1800" baseline="-25000">
              <a:solidFill>
                <a:schemeClr val="dk1"/>
              </a:solidFill>
              <a:latin typeface="Helvetica Neue"/>
              <a:ea typeface="Helvetica Neue"/>
              <a:cs typeface="Helvetica Neue"/>
              <a:sym typeface="Helvetica Neue"/>
            </a:endParaRPr>
          </a:p>
        </p:txBody>
      </p:sp>
      <p:grpSp>
        <p:nvGrpSpPr>
          <p:cNvPr id="1123" name="Google Shape;1123;p21"/>
          <p:cNvGrpSpPr/>
          <p:nvPr/>
        </p:nvGrpSpPr>
        <p:grpSpPr>
          <a:xfrm>
            <a:off x="2594337" y="1335834"/>
            <a:ext cx="1185333" cy="380176"/>
            <a:chOff x="914400" y="2036233"/>
            <a:chExt cx="1185333" cy="506901"/>
          </a:xfrm>
        </p:grpSpPr>
        <p:grpSp>
          <p:nvGrpSpPr>
            <p:cNvPr id="1124" name="Google Shape;1124;p21"/>
            <p:cNvGrpSpPr/>
            <p:nvPr/>
          </p:nvGrpSpPr>
          <p:grpSpPr>
            <a:xfrm>
              <a:off x="914400" y="2036233"/>
              <a:ext cx="1185333" cy="397934"/>
              <a:chOff x="1380067" y="2451100"/>
              <a:chExt cx="1185333" cy="397934"/>
            </a:xfrm>
          </p:grpSpPr>
          <p:cxnSp>
            <p:nvCxnSpPr>
              <p:cNvPr id="1125" name="Google Shape;1125;p21"/>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1126" name="Google Shape;1126;p21"/>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1127" name="Google Shape;1127;p21"/>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1128" name="Google Shape;1128;p21"/>
            <p:cNvSpPr txBox="1"/>
            <p:nvPr/>
          </p:nvSpPr>
          <p:spPr>
            <a:xfrm>
              <a:off x="1066080" y="2050534"/>
              <a:ext cx="8820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w(x=2)</a:t>
              </a:r>
              <a:endParaRPr sz="1800">
                <a:solidFill>
                  <a:schemeClr val="dk1"/>
                </a:solidFill>
                <a:latin typeface="Helvetica Neue"/>
                <a:ea typeface="Helvetica Neue"/>
                <a:cs typeface="Helvetica Neue"/>
                <a:sym typeface="Helvetica Neue"/>
              </a:endParaRPr>
            </a:p>
          </p:txBody>
        </p:sp>
      </p:grpSp>
      <p:sp>
        <p:nvSpPr>
          <p:cNvPr id="1129" name="Google Shape;1129;p21"/>
          <p:cNvSpPr txBox="1"/>
          <p:nvPr/>
        </p:nvSpPr>
        <p:spPr>
          <a:xfrm>
            <a:off x="653704" y="1335834"/>
            <a:ext cx="447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B</a:t>
            </a:r>
            <a:endParaRPr sz="1800" baseline="-25000">
              <a:solidFill>
                <a:schemeClr val="dk1"/>
              </a:solidFill>
              <a:latin typeface="Helvetica Neue"/>
              <a:ea typeface="Helvetica Neue"/>
              <a:cs typeface="Helvetica Neue"/>
              <a:sym typeface="Helvetica Neue"/>
            </a:endParaRPr>
          </a:p>
        </p:txBody>
      </p:sp>
      <p:grpSp>
        <p:nvGrpSpPr>
          <p:cNvPr id="1130" name="Google Shape;1130;p21"/>
          <p:cNvGrpSpPr/>
          <p:nvPr/>
        </p:nvGrpSpPr>
        <p:grpSpPr>
          <a:xfrm>
            <a:off x="3939358" y="1688222"/>
            <a:ext cx="1185333" cy="380176"/>
            <a:chOff x="914400" y="2036233"/>
            <a:chExt cx="1185333" cy="506901"/>
          </a:xfrm>
        </p:grpSpPr>
        <p:grpSp>
          <p:nvGrpSpPr>
            <p:cNvPr id="1131" name="Google Shape;1131;p21"/>
            <p:cNvGrpSpPr/>
            <p:nvPr/>
          </p:nvGrpSpPr>
          <p:grpSpPr>
            <a:xfrm>
              <a:off x="914400" y="2036233"/>
              <a:ext cx="1185333" cy="397934"/>
              <a:chOff x="1380067" y="2451100"/>
              <a:chExt cx="1185333" cy="397934"/>
            </a:xfrm>
          </p:grpSpPr>
          <p:cxnSp>
            <p:nvCxnSpPr>
              <p:cNvPr id="1132" name="Google Shape;1132;p21"/>
              <p:cNvCxnSpPr/>
              <p:nvPr/>
            </p:nvCxnSpPr>
            <p:spPr>
              <a:xfrm>
                <a:off x="1380067" y="2650067"/>
                <a:ext cx="1185333" cy="0"/>
              </a:xfrm>
              <a:prstGeom prst="straightConnector1">
                <a:avLst/>
              </a:prstGeom>
              <a:noFill/>
              <a:ln w="38100" cap="flat" cmpd="sng">
                <a:solidFill>
                  <a:schemeClr val="dk1"/>
                </a:solidFill>
                <a:prstDash val="solid"/>
                <a:miter lim="800000"/>
                <a:headEnd type="none" w="sm" len="sm"/>
                <a:tailEnd type="none" w="sm" len="sm"/>
              </a:ln>
            </p:spPr>
          </p:cxnSp>
          <p:cxnSp>
            <p:nvCxnSpPr>
              <p:cNvPr id="1133" name="Google Shape;1133;p21"/>
              <p:cNvCxnSpPr/>
              <p:nvPr/>
            </p:nvCxnSpPr>
            <p:spPr>
              <a:xfrm>
                <a:off x="1380067" y="2451100"/>
                <a:ext cx="0" cy="397934"/>
              </a:xfrm>
              <a:prstGeom prst="straightConnector1">
                <a:avLst/>
              </a:prstGeom>
              <a:noFill/>
              <a:ln w="38100" cap="flat" cmpd="sng">
                <a:solidFill>
                  <a:schemeClr val="dk1"/>
                </a:solidFill>
                <a:prstDash val="solid"/>
                <a:miter lim="800000"/>
                <a:headEnd type="none" w="sm" len="sm"/>
                <a:tailEnd type="none" w="sm" len="sm"/>
              </a:ln>
            </p:spPr>
          </p:cxnSp>
          <p:cxnSp>
            <p:nvCxnSpPr>
              <p:cNvPr id="1134" name="Google Shape;1134;p21"/>
              <p:cNvCxnSpPr/>
              <p:nvPr/>
            </p:nvCxnSpPr>
            <p:spPr>
              <a:xfrm>
                <a:off x="2565400" y="2451100"/>
                <a:ext cx="0" cy="397934"/>
              </a:xfrm>
              <a:prstGeom prst="straightConnector1">
                <a:avLst/>
              </a:prstGeom>
              <a:noFill/>
              <a:ln w="38100" cap="flat" cmpd="sng">
                <a:solidFill>
                  <a:schemeClr val="dk1"/>
                </a:solidFill>
                <a:prstDash val="solid"/>
                <a:miter lim="800000"/>
                <a:headEnd type="none" w="sm" len="sm"/>
                <a:tailEnd type="none" w="sm" len="sm"/>
              </a:ln>
            </p:spPr>
          </p:cxnSp>
        </p:grpSp>
        <p:sp>
          <p:nvSpPr>
            <p:cNvPr id="1135" name="Google Shape;1135;p21"/>
            <p:cNvSpPr txBox="1"/>
            <p:nvPr/>
          </p:nvSpPr>
          <p:spPr>
            <a:xfrm>
              <a:off x="1066080" y="2050534"/>
              <a:ext cx="784200" cy="492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r(x)=1</a:t>
              </a:r>
              <a:endParaRPr sz="1800">
                <a:solidFill>
                  <a:schemeClr val="dk1"/>
                </a:solidFill>
                <a:latin typeface="Helvetica Neue"/>
                <a:ea typeface="Helvetica Neue"/>
                <a:cs typeface="Helvetica Neue"/>
                <a:sym typeface="Helvetica Neue"/>
              </a:endParaRPr>
            </a:p>
          </p:txBody>
        </p:sp>
      </p:grpSp>
      <p:sp>
        <p:nvSpPr>
          <p:cNvPr id="1136" name="Google Shape;1136;p21"/>
          <p:cNvSpPr txBox="1"/>
          <p:nvPr/>
        </p:nvSpPr>
        <p:spPr>
          <a:xfrm>
            <a:off x="653704" y="1688222"/>
            <a:ext cx="449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C</a:t>
            </a:r>
            <a:endParaRPr sz="1800" baseline="-25000">
              <a:solidFill>
                <a:schemeClr val="dk1"/>
              </a:solidFill>
              <a:latin typeface="Helvetica Neue"/>
              <a:ea typeface="Helvetica Neue"/>
              <a:cs typeface="Helvetica Neue"/>
              <a:sym typeface="Helvetica Neue"/>
            </a:endParaRPr>
          </a:p>
        </p:txBody>
      </p:sp>
      <p:sp>
        <p:nvSpPr>
          <p:cNvPr id="1137" name="Google Shape;1137;p21"/>
          <p:cNvSpPr/>
          <p:nvPr/>
        </p:nvSpPr>
        <p:spPr>
          <a:xfrm>
            <a:off x="5617689" y="1574346"/>
            <a:ext cx="505800" cy="412200"/>
          </a:xfrm>
          <a:prstGeom prst="roundRect">
            <a:avLst>
              <a:gd name="adj" fmla="val 16667"/>
            </a:avLst>
          </a:prstGeom>
          <a:noFill/>
          <a:ln>
            <a:noFill/>
          </a:ln>
        </p:spPr>
        <p:txBody>
          <a:bodyPr spcFirstLastPara="1" wrap="square" lIns="0" tIns="45700" rIns="0" bIns="45700" anchor="ctr" anchorCtr="0">
            <a:noAutofit/>
          </a:bodyPr>
          <a:lstStyle/>
          <a:p>
            <a:pPr marL="0" marR="0" lvl="0" indent="0" algn="ctr" rtl="0">
              <a:spcBef>
                <a:spcPts val="0"/>
              </a:spcBef>
              <a:spcAft>
                <a:spcPts val="0"/>
              </a:spcAft>
              <a:buNone/>
            </a:pPr>
            <a:r>
              <a:rPr lang="en-US" sz="4000">
                <a:solidFill>
                  <a:srgbClr val="FF0000"/>
                </a:solidFill>
                <a:latin typeface="Helvetica Neue"/>
                <a:ea typeface="Helvetica Neue"/>
                <a:cs typeface="Helvetica Neue"/>
                <a:sym typeface="Helvetica Neue"/>
              </a:rPr>
              <a:t>x</a:t>
            </a:r>
            <a:endParaRPr sz="4000" b="1">
              <a:solidFill>
                <a:srgbClr val="FF0000"/>
              </a:solidFill>
              <a:latin typeface="Helvetica Neue"/>
              <a:ea typeface="Helvetica Neue"/>
              <a:cs typeface="Helvetica Neue"/>
              <a:sym typeface="Helvetica Neu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37"/>
                                        </p:tgtEl>
                                        <p:attrNameLst>
                                          <p:attrName>style.visibility</p:attrName>
                                        </p:attrNameLst>
                                      </p:cBhvr>
                                      <p:to>
                                        <p:strVal val="visible"/>
                                      </p:to>
                                    </p:set>
                                    <p:animEffect transition="in" filter="fade">
                                      <p:cBhvr>
                                        <p:cTn id="7" dur="500"/>
                                        <p:tgtEl>
                                          <p:spTgt spid="1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10"/>
          <p:cNvSpPr txBox="1">
            <a:spLocks noGrp="1"/>
          </p:cNvSpPr>
          <p:nvPr>
            <p:ph type="title"/>
          </p:nvPr>
        </p:nvSpPr>
        <p:spPr>
          <a:xfrm>
            <a:off x="275967" y="0"/>
            <a:ext cx="8592000" cy="9942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Helvetica Neue"/>
              <a:buNone/>
            </a:pPr>
            <a:r>
              <a:rPr lang="en-US" dirty="0"/>
              <a:t>Linearizability == </a:t>
            </a:r>
            <a:br>
              <a:rPr lang="en-US" dirty="0"/>
            </a:br>
            <a:r>
              <a:rPr lang="en-US" dirty="0"/>
              <a:t>“Appears to be a Single Processor”</a:t>
            </a:r>
            <a:endParaRPr dirty="0"/>
          </a:p>
        </p:txBody>
      </p:sp>
      <p:sp>
        <p:nvSpPr>
          <p:cNvPr id="471" name="Google Shape;471;p10"/>
          <p:cNvSpPr txBox="1">
            <a:spLocks noGrp="1"/>
          </p:cNvSpPr>
          <p:nvPr>
            <p:ph type="body" idx="1"/>
          </p:nvPr>
        </p:nvSpPr>
        <p:spPr>
          <a:xfrm>
            <a:off x="288324" y="1112108"/>
            <a:ext cx="8855700" cy="3520500"/>
          </a:xfrm>
          <a:prstGeom prst="rect">
            <a:avLst/>
          </a:prstGeom>
          <a:noFill/>
          <a:ln>
            <a:noFill/>
          </a:ln>
        </p:spPr>
        <p:txBody>
          <a:bodyPr spcFirstLastPara="1" wrap="square" lIns="91425" tIns="45700" rIns="91425" bIns="45700" anchor="t" anchorCtr="0">
            <a:normAutofit fontScale="55000" lnSpcReduction="20000"/>
          </a:bodyPr>
          <a:lstStyle/>
          <a:p>
            <a:pPr marL="228600" lvl="0" indent="-161925" algn="l" rtl="0">
              <a:lnSpc>
                <a:spcPct val="90000"/>
              </a:lnSpc>
              <a:spcBef>
                <a:spcPts val="0"/>
              </a:spcBef>
              <a:spcAft>
                <a:spcPts val="0"/>
              </a:spcAft>
              <a:buClr>
                <a:schemeClr val="dk1"/>
              </a:buClr>
              <a:buSzPct val="100000"/>
              <a:buChar char="•"/>
            </a:pPr>
            <a:r>
              <a:rPr lang="en-US" dirty="0"/>
              <a:t>External client submitting requests and getting responses from the system can’t tell this is not a single processor!</a:t>
            </a:r>
            <a:endParaRPr dirty="0"/>
          </a:p>
          <a:p>
            <a:pPr marL="228600" lvl="0" indent="-77470" algn="l" rtl="0">
              <a:lnSpc>
                <a:spcPct val="90000"/>
              </a:lnSpc>
              <a:spcBef>
                <a:spcPts val="1000"/>
              </a:spcBef>
              <a:spcAft>
                <a:spcPts val="0"/>
              </a:spcAft>
              <a:buClr>
                <a:schemeClr val="dk1"/>
              </a:buClr>
              <a:buSzPct val="100000"/>
              <a:buNone/>
            </a:pPr>
            <a:endParaRPr/>
          </a:p>
          <a:p>
            <a:pPr marL="228600" indent="-161925">
              <a:buSzPct val="100000"/>
            </a:pPr>
            <a:r>
              <a:rPr lang="en-US" dirty="0"/>
              <a:t>Consistent with some </a:t>
            </a:r>
            <a:r>
              <a:rPr lang="en-US" dirty="0">
                <a:solidFill>
                  <a:srgbClr val="FF8F00"/>
                </a:solidFill>
              </a:rPr>
              <a:t>total order</a:t>
            </a:r>
            <a:r>
              <a:rPr lang="en-US" dirty="0"/>
              <a:t> over all operations</a:t>
            </a:r>
            <a:endParaRPr/>
          </a:p>
          <a:p>
            <a:pPr marL="685800" lvl="1" indent="-171450">
              <a:buSzPct val="100000"/>
            </a:pPr>
            <a:r>
              <a:rPr lang="en-US" dirty="0"/>
              <a:t>As though all requests processed one by one in some order</a:t>
            </a:r>
          </a:p>
          <a:p>
            <a:pPr marL="685800" lvl="1" indent="-171450">
              <a:buSzPct val="100000"/>
            </a:pPr>
            <a:r>
              <a:rPr lang="en-US" dirty="0"/>
              <a:t>Such that...</a:t>
            </a:r>
          </a:p>
          <a:p>
            <a:pPr marL="228600" indent="-77470">
              <a:buSzPct val="100000"/>
              <a:buNone/>
            </a:pPr>
            <a:endParaRPr lang="en-US"/>
          </a:p>
          <a:p>
            <a:pPr marL="228600" lvl="0" indent="-161925" algn="l" rtl="0">
              <a:lnSpc>
                <a:spcPct val="90000"/>
              </a:lnSpc>
              <a:spcBef>
                <a:spcPts val="1000"/>
              </a:spcBef>
              <a:spcAft>
                <a:spcPts val="0"/>
              </a:spcAft>
              <a:buClr>
                <a:schemeClr val="dk1"/>
              </a:buClr>
              <a:buSzPct val="100000"/>
              <a:buChar char="•"/>
            </a:pPr>
            <a:r>
              <a:rPr lang="en-US" dirty="0"/>
              <a:t>Order preserves the </a:t>
            </a:r>
            <a:r>
              <a:rPr lang="en-US" dirty="0">
                <a:solidFill>
                  <a:srgbClr val="FF8F00"/>
                </a:solidFill>
              </a:rPr>
              <a:t>real-time ordering </a:t>
            </a:r>
            <a:r>
              <a:rPr lang="en-US" dirty="0"/>
              <a:t>between operations</a:t>
            </a:r>
            <a:endParaRPr dirty="0"/>
          </a:p>
          <a:p>
            <a:pPr marL="685800" lvl="1" indent="-171450" algn="l" rtl="0">
              <a:lnSpc>
                <a:spcPct val="90000"/>
              </a:lnSpc>
              <a:spcBef>
                <a:spcPts val="500"/>
              </a:spcBef>
              <a:spcAft>
                <a:spcPts val="0"/>
              </a:spcAft>
              <a:buClr>
                <a:schemeClr val="dk1"/>
              </a:buClr>
              <a:buSzPct val="100000"/>
              <a:buChar char="•"/>
            </a:pPr>
            <a:r>
              <a:rPr lang="en-US" dirty="0"/>
              <a:t>If operation A </a:t>
            </a:r>
            <a:r>
              <a:rPr lang="en-US" dirty="0">
                <a:solidFill>
                  <a:srgbClr val="FF8F00"/>
                </a:solidFill>
              </a:rPr>
              <a:t>completes</a:t>
            </a:r>
            <a:r>
              <a:rPr lang="en-US" i="1" dirty="0">
                <a:solidFill>
                  <a:srgbClr val="FF8F00"/>
                </a:solidFill>
              </a:rPr>
              <a:t> </a:t>
            </a:r>
            <a:r>
              <a:rPr lang="en-US" dirty="0"/>
              <a:t>before operation B </a:t>
            </a:r>
            <a:r>
              <a:rPr lang="en-US" dirty="0">
                <a:solidFill>
                  <a:srgbClr val="FF8F00"/>
                </a:solidFill>
              </a:rPr>
              <a:t>begins</a:t>
            </a:r>
            <a:r>
              <a:rPr lang="en-US" dirty="0"/>
              <a:t>,</a:t>
            </a:r>
            <a:br>
              <a:rPr lang="en-US" dirty="0"/>
            </a:br>
            <a:r>
              <a:rPr lang="en-US" dirty="0"/>
              <a:t>then A is ordered before B in real-time</a:t>
            </a:r>
            <a:endParaRPr dirty="0"/>
          </a:p>
          <a:p>
            <a:pPr marL="685800" lvl="1" indent="-171450" algn="l" rtl="0">
              <a:lnSpc>
                <a:spcPct val="90000"/>
              </a:lnSpc>
              <a:spcBef>
                <a:spcPts val="500"/>
              </a:spcBef>
              <a:spcAft>
                <a:spcPts val="0"/>
              </a:spcAft>
              <a:buClr>
                <a:schemeClr val="dk1"/>
              </a:buClr>
              <a:buSzPct val="100000"/>
              <a:buChar char="•"/>
            </a:pPr>
            <a:r>
              <a:rPr lang="en-US" dirty="0"/>
              <a:t>If neither A nor B completes before the other begins, </a:t>
            </a:r>
            <a:br>
              <a:rPr lang="en-US" dirty="0"/>
            </a:br>
            <a:r>
              <a:rPr lang="en-US" dirty="0"/>
              <a:t>then there is no real-time order</a:t>
            </a:r>
            <a:endParaRPr dirty="0"/>
          </a:p>
          <a:p>
            <a:pPr marL="1143000" lvl="2" indent="-180975" algn="l" rtl="0">
              <a:lnSpc>
                <a:spcPct val="90000"/>
              </a:lnSpc>
              <a:spcBef>
                <a:spcPts val="500"/>
              </a:spcBef>
              <a:spcAft>
                <a:spcPts val="0"/>
              </a:spcAft>
              <a:buClr>
                <a:schemeClr val="dk1"/>
              </a:buClr>
              <a:buSzPct val="100000"/>
              <a:buChar char="•"/>
            </a:pPr>
            <a:r>
              <a:rPr lang="en-US" dirty="0"/>
              <a:t>(But there must be </a:t>
            </a:r>
            <a:r>
              <a:rPr lang="en-US" i="1" dirty="0"/>
              <a:t>some</a:t>
            </a:r>
            <a:r>
              <a:rPr lang="en-US" dirty="0"/>
              <a:t> total order)</a:t>
            </a:r>
            <a:br>
              <a:rPr lang="en-US" dirty="0"/>
            </a:br>
            <a:br>
              <a:rPr lang="en-US" dirty="0"/>
            </a:br>
            <a:br>
              <a:rPr lang="en-US" dirty="0"/>
            </a:br>
            <a:endParaRPr/>
          </a:p>
          <a:p>
            <a:pPr marL="1143000" lvl="2" indent="-120650" algn="l" rtl="0">
              <a:lnSpc>
                <a:spcPct val="90000"/>
              </a:lnSpc>
              <a:spcBef>
                <a:spcPts val="500"/>
              </a:spcBef>
              <a:spcAft>
                <a:spcPts val="0"/>
              </a:spcAft>
              <a:buClr>
                <a:schemeClr val="dk1"/>
              </a:buClr>
              <a:buSzPct val="100000"/>
              <a:buNone/>
            </a:pPr>
            <a:endParaRPr/>
          </a:p>
          <a:p>
            <a:pPr marL="685800" lvl="1" indent="-98425" algn="l" rtl="0">
              <a:lnSpc>
                <a:spcPct val="90000"/>
              </a:lnSpc>
              <a:spcBef>
                <a:spcPts val="500"/>
              </a:spcBef>
              <a:spcAft>
                <a:spcPts val="0"/>
              </a:spcAft>
              <a:buClr>
                <a:schemeClr val="dk1"/>
              </a:buClr>
              <a:buSzPct val="100000"/>
              <a:buNone/>
            </a:pPr>
            <a:endParaRPr/>
          </a:p>
          <a:p>
            <a:pPr marL="685800" lvl="1" indent="-98425" algn="l" rtl="0">
              <a:lnSpc>
                <a:spcPct val="90000"/>
              </a:lnSpc>
              <a:spcBef>
                <a:spcPts val="500"/>
              </a:spcBef>
              <a:spcAft>
                <a:spcPts val="0"/>
              </a:spcAft>
              <a:buClr>
                <a:schemeClr val="dk1"/>
              </a:buClr>
              <a:buSzPct val="100000"/>
              <a:buNone/>
            </a:pPr>
            <a:endParaRPr/>
          </a:p>
        </p:txBody>
      </p:sp>
    </p:spTree>
    <p:extLst>
      <p:ext uri="{BB962C8B-B14F-4D97-AF65-F5344CB8AC3E}">
        <p14:creationId xmlns:p14="http://schemas.microsoft.com/office/powerpoint/2010/main" val="1030502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23"/>
          <p:cNvSpPr txBox="1">
            <a:spLocks noGrp="1"/>
          </p:cNvSpPr>
          <p:nvPr>
            <p:ph type="title"/>
          </p:nvPr>
        </p:nvSpPr>
        <p:spPr>
          <a:xfrm>
            <a:off x="275967" y="0"/>
            <a:ext cx="8592000" cy="99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Helvetica Neue"/>
              <a:buNone/>
            </a:pPr>
            <a:r>
              <a:rPr lang="en-US"/>
              <a:t>How to Provide Linearizability?</a:t>
            </a:r>
            <a:endParaRPr/>
          </a:p>
        </p:txBody>
      </p:sp>
      <p:sp>
        <p:nvSpPr>
          <p:cNvPr id="1151" name="Google Shape;1151;p23"/>
          <p:cNvSpPr txBox="1">
            <a:spLocks noGrp="1"/>
          </p:cNvSpPr>
          <p:nvPr>
            <p:ph type="body" idx="1"/>
          </p:nvPr>
        </p:nvSpPr>
        <p:spPr>
          <a:xfrm>
            <a:off x="288324" y="1112108"/>
            <a:ext cx="8592000" cy="3520500"/>
          </a:xfrm>
          <a:prstGeom prst="rect">
            <a:avLst/>
          </a:prstGeom>
          <a:noFill/>
          <a:ln>
            <a:noFill/>
          </a:ln>
        </p:spPr>
        <p:txBody>
          <a:bodyPr spcFirstLastPara="1" wrap="square" lIns="91425" tIns="45700" rIns="91425" bIns="45700" anchor="t" anchorCtr="0">
            <a:normAutofit fontScale="92500" lnSpcReduction="10000"/>
          </a:bodyPr>
          <a:lstStyle/>
          <a:p>
            <a:pPr marL="514350" indent="-514350">
              <a:spcBef>
                <a:spcPts val="0"/>
              </a:spcBef>
              <a:buSzPts val="2800"/>
              <a:buFont typeface="Calibri"/>
              <a:buAutoNum type="arabicPeriod"/>
            </a:pPr>
            <a:r>
              <a:rPr lang="en-US" dirty="0"/>
              <a:t>Use a single processor ☺</a:t>
            </a:r>
            <a:endParaRPr dirty="0"/>
          </a:p>
          <a:p>
            <a:pPr marL="514350" lvl="0" indent="-336550" algn="l" rtl="0">
              <a:lnSpc>
                <a:spcPct val="90000"/>
              </a:lnSpc>
              <a:spcBef>
                <a:spcPts val="1000"/>
              </a:spcBef>
              <a:spcAft>
                <a:spcPts val="0"/>
              </a:spcAft>
              <a:buClr>
                <a:schemeClr val="dk1"/>
              </a:buClr>
              <a:buSzPts val="2800"/>
              <a:buFont typeface="Calibri"/>
              <a:buNone/>
            </a:pP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dirty="0"/>
              <a:t>Use “state-machine replication” on top of a consensus protocol like Paxos</a:t>
            </a:r>
            <a:endParaRPr dirty="0"/>
          </a:p>
          <a:p>
            <a:pPr marL="685800" lvl="1" indent="-228600" algn="l" rtl="0">
              <a:lnSpc>
                <a:spcPct val="90000"/>
              </a:lnSpc>
              <a:spcBef>
                <a:spcPts val="500"/>
              </a:spcBef>
              <a:spcAft>
                <a:spcPts val="0"/>
              </a:spcAft>
              <a:buClr>
                <a:schemeClr val="dk1"/>
              </a:buClr>
              <a:buSzPts val="2400"/>
              <a:buChar char="•"/>
            </a:pPr>
            <a:r>
              <a:rPr lang="en-US"/>
              <a:t>Distributed system appears to be single processor that does </a:t>
            </a:r>
            <a:r>
              <a:rPr lang="en-US" dirty="0"/>
              <a:t>not fail!!</a:t>
            </a:r>
            <a:endParaRPr dirty="0"/>
          </a:p>
          <a:p>
            <a:pPr marL="685800" lvl="1" indent="-228600" algn="l" rtl="0">
              <a:lnSpc>
                <a:spcPct val="90000"/>
              </a:lnSpc>
              <a:spcBef>
                <a:spcPts val="500"/>
              </a:spcBef>
              <a:spcAft>
                <a:spcPts val="0"/>
              </a:spcAft>
              <a:buClr>
                <a:schemeClr val="dk1"/>
              </a:buClr>
              <a:buSzPts val="2400"/>
              <a:buChar char="•"/>
            </a:pPr>
            <a:r>
              <a:rPr lang="en-US" dirty="0"/>
              <a:t>Covered extensively in 418</a:t>
            </a:r>
            <a:endParaRPr dirty="0"/>
          </a:p>
          <a:p>
            <a:pPr marL="685800" lvl="1" indent="-76200" algn="l" rtl="0">
              <a:lnSpc>
                <a:spcPct val="90000"/>
              </a:lnSpc>
              <a:spcBef>
                <a:spcPts val="500"/>
              </a:spcBef>
              <a:spcAft>
                <a:spcPts val="0"/>
              </a:spcAft>
              <a:buClr>
                <a:schemeClr val="dk1"/>
              </a:buClr>
              <a:buSzPts val="2400"/>
              <a:buNone/>
            </a:pP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dirty="0"/>
              <a:t>…</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5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55"/>
        <p:cNvGrpSpPr/>
        <p:nvPr/>
      </p:nvGrpSpPr>
      <p:grpSpPr>
        <a:xfrm>
          <a:off x="0" y="0"/>
          <a:ext cx="0" cy="0"/>
          <a:chOff x="0" y="0"/>
          <a:chExt cx="0" cy="0"/>
        </a:xfrm>
      </p:grpSpPr>
      <p:sp>
        <p:nvSpPr>
          <p:cNvPr id="1156" name="Google Shape;1156;p24"/>
          <p:cNvSpPr txBox="1">
            <a:spLocks noGrp="1"/>
          </p:cNvSpPr>
          <p:nvPr>
            <p:ph type="title"/>
          </p:nvPr>
        </p:nvSpPr>
        <p:spPr>
          <a:xfrm>
            <a:off x="275967" y="0"/>
            <a:ext cx="8592000" cy="99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Helvetica Neue"/>
              <a:buNone/>
            </a:pPr>
            <a:r>
              <a:rPr lang="en-US"/>
              <a:t>Consistency Hierarchy</a:t>
            </a:r>
            <a:endParaRPr/>
          </a:p>
        </p:txBody>
      </p:sp>
      <p:sp>
        <p:nvSpPr>
          <p:cNvPr id="1157" name="Google Shape;1157;p24"/>
          <p:cNvSpPr/>
          <p:nvPr/>
        </p:nvSpPr>
        <p:spPr>
          <a:xfrm>
            <a:off x="750054" y="1185997"/>
            <a:ext cx="21339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Helvetica Neue"/>
                <a:ea typeface="Helvetica Neue"/>
                <a:cs typeface="Helvetica Neue"/>
                <a:sym typeface="Helvetica Neue"/>
              </a:rPr>
              <a:t>Linearizability</a:t>
            </a:r>
            <a:endParaRPr sz="2400">
              <a:solidFill>
                <a:schemeClr val="dk1"/>
              </a:solidFill>
              <a:latin typeface="Helvetica Neue"/>
              <a:ea typeface="Helvetica Neue"/>
              <a:cs typeface="Helvetica Neue"/>
              <a:sym typeface="Helvetica Neue"/>
            </a:endParaRPr>
          </a:p>
        </p:txBody>
      </p:sp>
      <p:sp>
        <p:nvSpPr>
          <p:cNvPr id="1158" name="Google Shape;1158;p24"/>
          <p:cNvSpPr/>
          <p:nvPr/>
        </p:nvSpPr>
        <p:spPr>
          <a:xfrm>
            <a:off x="745440" y="2341062"/>
            <a:ext cx="3188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Helvetica Neue"/>
                <a:ea typeface="Helvetica Neue"/>
                <a:cs typeface="Helvetica Neue"/>
                <a:sym typeface="Helvetica Neue"/>
              </a:rPr>
              <a:t>Causal+ Consistency</a:t>
            </a:r>
            <a:endParaRPr sz="2400">
              <a:solidFill>
                <a:schemeClr val="dk1"/>
              </a:solidFill>
              <a:latin typeface="Helvetica Neue"/>
              <a:ea typeface="Helvetica Neue"/>
              <a:cs typeface="Helvetica Neue"/>
              <a:sym typeface="Helvetica Neue"/>
            </a:endParaRPr>
          </a:p>
        </p:txBody>
      </p:sp>
      <p:sp>
        <p:nvSpPr>
          <p:cNvPr id="1159" name="Google Shape;1159;p24"/>
          <p:cNvSpPr/>
          <p:nvPr/>
        </p:nvSpPr>
        <p:spPr>
          <a:xfrm>
            <a:off x="712577" y="3421064"/>
            <a:ext cx="32544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Helvetica Neue"/>
                <a:ea typeface="Helvetica Neue"/>
                <a:cs typeface="Helvetica Neue"/>
                <a:sym typeface="Helvetica Neue"/>
              </a:rPr>
              <a:t>Eventual Consistency</a:t>
            </a:r>
            <a:endParaRPr sz="2400">
              <a:solidFill>
                <a:schemeClr val="dk1"/>
              </a:solidFill>
              <a:latin typeface="Helvetica Neue"/>
              <a:ea typeface="Helvetica Neue"/>
              <a:cs typeface="Helvetica Neue"/>
              <a:sym typeface="Helvetica Neue"/>
            </a:endParaRPr>
          </a:p>
        </p:txBody>
      </p:sp>
      <p:cxnSp>
        <p:nvCxnSpPr>
          <p:cNvPr id="1160" name="Google Shape;1160;p24"/>
          <p:cNvCxnSpPr/>
          <p:nvPr/>
        </p:nvCxnSpPr>
        <p:spPr>
          <a:xfrm>
            <a:off x="1712259" y="1624736"/>
            <a:ext cx="0" cy="622500"/>
          </a:xfrm>
          <a:prstGeom prst="straightConnector1">
            <a:avLst/>
          </a:prstGeom>
          <a:noFill/>
          <a:ln w="57150" cap="rnd" cmpd="sng">
            <a:solidFill>
              <a:schemeClr val="dk1"/>
            </a:solidFill>
            <a:prstDash val="solid"/>
            <a:miter lim="800000"/>
            <a:headEnd type="none" w="sm" len="sm"/>
            <a:tailEnd type="triangle" w="med" len="med"/>
          </a:ln>
        </p:spPr>
      </p:cxnSp>
      <p:sp>
        <p:nvSpPr>
          <p:cNvPr id="1161" name="Google Shape;1161;p24"/>
          <p:cNvSpPr/>
          <p:nvPr/>
        </p:nvSpPr>
        <p:spPr>
          <a:xfrm>
            <a:off x="4571999" y="1185997"/>
            <a:ext cx="4455000"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Helvetica Neue"/>
                <a:ea typeface="Helvetica Neue"/>
                <a:cs typeface="Helvetica Neue"/>
                <a:sym typeface="Helvetica Neue"/>
              </a:rPr>
              <a:t>Behaves like a single processor</a:t>
            </a:r>
            <a:endParaRPr sz="2400" dirty="0">
              <a:solidFill>
                <a:schemeClr val="dk1"/>
              </a:solidFill>
              <a:latin typeface="Helvetica Neue"/>
              <a:ea typeface="Helvetica Neue"/>
              <a:cs typeface="Helvetica Neue"/>
              <a:sym typeface="Helvetica Neue"/>
            </a:endParaRPr>
          </a:p>
        </p:txBody>
      </p:sp>
      <p:sp>
        <p:nvSpPr>
          <p:cNvPr id="1162" name="Google Shape;1162;p24"/>
          <p:cNvSpPr/>
          <p:nvPr/>
        </p:nvSpPr>
        <p:spPr>
          <a:xfrm>
            <a:off x="4571999" y="2363690"/>
            <a:ext cx="4296000" cy="623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Helvetica Neue"/>
                <a:ea typeface="Helvetica Neue"/>
                <a:cs typeface="Helvetica Neue"/>
                <a:sym typeface="Helvetica Neue"/>
              </a:rPr>
              <a:t>Everyone sees related operations in the same order</a:t>
            </a:r>
            <a:endParaRPr sz="2400">
              <a:solidFill>
                <a:schemeClr val="dk1"/>
              </a:solidFill>
              <a:latin typeface="Helvetica Neue"/>
              <a:ea typeface="Helvetica Neue"/>
              <a:cs typeface="Helvetica Neue"/>
              <a:sym typeface="Helvetica Neue"/>
            </a:endParaRPr>
          </a:p>
        </p:txBody>
      </p:sp>
      <p:sp>
        <p:nvSpPr>
          <p:cNvPr id="1163" name="Google Shape;1163;p24"/>
          <p:cNvSpPr/>
          <p:nvPr/>
        </p:nvSpPr>
        <p:spPr>
          <a:xfrm>
            <a:off x="4571999" y="3421064"/>
            <a:ext cx="22206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Helvetica Neue"/>
                <a:ea typeface="Helvetica Neue"/>
                <a:cs typeface="Helvetica Neue"/>
                <a:sym typeface="Helvetica Neue"/>
              </a:rPr>
              <a:t>Anything goes</a:t>
            </a:r>
            <a:endParaRPr sz="2400">
              <a:solidFill>
                <a:schemeClr val="dk1"/>
              </a:solidFill>
              <a:latin typeface="Helvetica Neue"/>
              <a:ea typeface="Helvetica Neue"/>
              <a:cs typeface="Helvetica Neue"/>
              <a:sym typeface="Helvetica Neue"/>
            </a:endParaRPr>
          </a:p>
        </p:txBody>
      </p:sp>
      <p:cxnSp>
        <p:nvCxnSpPr>
          <p:cNvPr id="1164" name="Google Shape;1164;p24"/>
          <p:cNvCxnSpPr/>
          <p:nvPr/>
        </p:nvCxnSpPr>
        <p:spPr>
          <a:xfrm>
            <a:off x="1712259" y="2709939"/>
            <a:ext cx="0" cy="622500"/>
          </a:xfrm>
          <a:prstGeom prst="straightConnector1">
            <a:avLst/>
          </a:prstGeom>
          <a:noFill/>
          <a:ln w="57150" cap="rnd" cmpd="sng">
            <a:solidFill>
              <a:schemeClr val="dk1"/>
            </a:solidFill>
            <a:prstDash val="solid"/>
            <a:miter lim="800000"/>
            <a:headEnd type="none" w="sm" len="sm"/>
            <a:tailEnd type="triangl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68"/>
        <p:cNvGrpSpPr/>
        <p:nvPr/>
      </p:nvGrpSpPr>
      <p:grpSpPr>
        <a:xfrm>
          <a:off x="0" y="0"/>
          <a:ext cx="0" cy="0"/>
          <a:chOff x="0" y="0"/>
          <a:chExt cx="0" cy="0"/>
        </a:xfrm>
      </p:grpSpPr>
      <p:sp>
        <p:nvSpPr>
          <p:cNvPr id="1169" name="Google Shape;1169;p26"/>
          <p:cNvSpPr txBox="1">
            <a:spLocks noGrp="1"/>
          </p:cNvSpPr>
          <p:nvPr>
            <p:ph type="title"/>
          </p:nvPr>
        </p:nvSpPr>
        <p:spPr>
          <a:xfrm>
            <a:off x="275967" y="0"/>
            <a:ext cx="8592000" cy="99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Helvetica Neue"/>
              <a:buNone/>
            </a:pPr>
            <a:r>
              <a:rPr lang="en-US"/>
              <a:t>Causal+ Consistency Informally</a:t>
            </a:r>
            <a:endParaRPr/>
          </a:p>
        </p:txBody>
      </p:sp>
      <p:sp>
        <p:nvSpPr>
          <p:cNvPr id="1170" name="Google Shape;1170;p26"/>
          <p:cNvSpPr txBox="1">
            <a:spLocks noGrp="1"/>
          </p:cNvSpPr>
          <p:nvPr>
            <p:ph type="body" idx="1"/>
          </p:nvPr>
        </p:nvSpPr>
        <p:spPr>
          <a:xfrm>
            <a:off x="360219" y="1174174"/>
            <a:ext cx="8313900" cy="3657600"/>
          </a:xfrm>
          <a:prstGeom prst="rect">
            <a:avLst/>
          </a:prstGeom>
          <a:noFill/>
          <a:ln>
            <a:noFill/>
          </a:ln>
        </p:spPr>
        <p:txBody>
          <a:bodyPr spcFirstLastPara="1" wrap="square" lIns="91425" tIns="45700" rIns="91425" bIns="45700" anchor="t" anchorCtr="0">
            <a:noAutofit/>
          </a:bodyPr>
          <a:lstStyle/>
          <a:p>
            <a:pPr marL="514350" lvl="0" indent="-514350" algn="l" rtl="0">
              <a:lnSpc>
                <a:spcPct val="90000"/>
              </a:lnSpc>
              <a:spcBef>
                <a:spcPts val="0"/>
              </a:spcBef>
              <a:spcAft>
                <a:spcPts val="0"/>
              </a:spcAft>
              <a:buClr>
                <a:schemeClr val="dk1"/>
              </a:buClr>
              <a:buSzPts val="2800"/>
              <a:buFont typeface="Calibri"/>
              <a:buAutoNum type="arabicPeriod"/>
            </a:pPr>
            <a:r>
              <a:rPr lang="en-US" sz="2800">
                <a:solidFill>
                  <a:schemeClr val="dk1"/>
                </a:solidFill>
              </a:rPr>
              <a:t>Writes that are </a:t>
            </a:r>
            <a:r>
              <a:rPr lang="en-US" sz="2800">
                <a:solidFill>
                  <a:srgbClr val="FF8F00"/>
                </a:solidFill>
              </a:rPr>
              <a:t>potentially</a:t>
            </a:r>
            <a:r>
              <a:rPr lang="en-US" sz="2800" b="1" i="1">
                <a:solidFill>
                  <a:schemeClr val="dk1"/>
                </a:solidFill>
              </a:rPr>
              <a:t> </a:t>
            </a:r>
            <a:r>
              <a:rPr lang="en-US" sz="2800">
                <a:solidFill>
                  <a:schemeClr val="dk1"/>
                </a:solidFill>
              </a:rPr>
              <a:t>causally related must be seen by everyone in the same order. </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sz="2800">
                <a:solidFill>
                  <a:schemeClr val="dk1"/>
                </a:solidFill>
              </a:rPr>
              <a:t>Concurrent writes may be seen in a different order by different entities.</a:t>
            </a:r>
            <a:endParaRPr/>
          </a:p>
          <a:p>
            <a:pPr marL="685800" lvl="1" indent="-228600" algn="l" rtl="0">
              <a:lnSpc>
                <a:spcPct val="90000"/>
              </a:lnSpc>
              <a:spcBef>
                <a:spcPts val="500"/>
              </a:spcBef>
              <a:spcAft>
                <a:spcPts val="0"/>
              </a:spcAft>
              <a:buClr>
                <a:schemeClr val="dk1"/>
              </a:buClr>
              <a:buSzPts val="2400"/>
              <a:buChar char="•"/>
            </a:pPr>
            <a:r>
              <a:rPr lang="en-US"/>
              <a:t>Concurrent: Writes not causally related</a:t>
            </a:r>
            <a:endParaRPr>
              <a:solidFill>
                <a:schemeClr val="dk1"/>
              </a:solidFill>
            </a:endParaRPr>
          </a:p>
        </p:txBody>
      </p:sp>
      <p:sp>
        <p:nvSpPr>
          <p:cNvPr id="1171" name="Google Shape;1171;p26"/>
          <p:cNvSpPr txBox="1"/>
          <p:nvPr/>
        </p:nvSpPr>
        <p:spPr>
          <a:xfrm>
            <a:off x="957100" y="1213900"/>
            <a:ext cx="6863100" cy="27132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228600" lvl="0" indent="-228600" algn="l" rtl="0">
              <a:lnSpc>
                <a:spcPct val="90000"/>
              </a:lnSpc>
              <a:spcBef>
                <a:spcPts val="1000"/>
              </a:spcBef>
              <a:spcAft>
                <a:spcPts val="0"/>
              </a:spcAft>
              <a:buClr>
                <a:schemeClr val="dk1"/>
              </a:buClr>
              <a:buSzPts val="2800"/>
              <a:buChar char="•"/>
            </a:pPr>
            <a:r>
              <a:rPr lang="en-US" sz="2800">
                <a:solidFill>
                  <a:schemeClr val="dk1"/>
                </a:solidFill>
                <a:latin typeface="Helvetica Neue"/>
                <a:ea typeface="Helvetica Neue"/>
                <a:cs typeface="Helvetica Neue"/>
                <a:sym typeface="Helvetica Neue"/>
              </a:rPr>
              <a:t>Potential causality: event </a:t>
            </a:r>
            <a:r>
              <a:rPr lang="en-US" sz="2800" i="1">
                <a:solidFill>
                  <a:schemeClr val="dk1"/>
                </a:solidFill>
                <a:latin typeface="Helvetica Neue"/>
                <a:ea typeface="Helvetica Neue"/>
                <a:cs typeface="Helvetica Neue"/>
                <a:sym typeface="Helvetica Neue"/>
              </a:rPr>
              <a:t>a</a:t>
            </a:r>
            <a:r>
              <a:rPr lang="en-US" sz="2800">
                <a:solidFill>
                  <a:schemeClr val="dk1"/>
                </a:solidFill>
                <a:latin typeface="Helvetica Neue"/>
                <a:ea typeface="Helvetica Neue"/>
                <a:cs typeface="Helvetica Neue"/>
                <a:sym typeface="Helvetica Neue"/>
              </a:rPr>
              <a:t> </a:t>
            </a:r>
            <a:r>
              <a:rPr lang="en-US" sz="2800">
                <a:solidFill>
                  <a:srgbClr val="FF8F00"/>
                </a:solidFill>
                <a:latin typeface="Helvetica Neue"/>
                <a:ea typeface="Helvetica Neue"/>
                <a:cs typeface="Helvetica Neue"/>
                <a:sym typeface="Helvetica Neue"/>
              </a:rPr>
              <a:t>could</a:t>
            </a:r>
            <a:r>
              <a:rPr lang="en-US" sz="2800" b="1" i="1">
                <a:solidFill>
                  <a:schemeClr val="dk1"/>
                </a:solidFill>
                <a:latin typeface="Helvetica Neue"/>
                <a:ea typeface="Helvetica Neue"/>
                <a:cs typeface="Helvetica Neue"/>
                <a:sym typeface="Helvetica Neue"/>
              </a:rPr>
              <a:t> </a:t>
            </a:r>
            <a:r>
              <a:rPr lang="en-US" sz="2800">
                <a:solidFill>
                  <a:schemeClr val="dk1"/>
                </a:solidFill>
                <a:latin typeface="Helvetica Neue"/>
                <a:ea typeface="Helvetica Neue"/>
                <a:cs typeface="Helvetica Neue"/>
                <a:sym typeface="Helvetica Neue"/>
              </a:rPr>
              <a:t>have a causal effect on event </a:t>
            </a:r>
            <a:r>
              <a:rPr lang="en-US" sz="2800" i="1">
                <a:solidFill>
                  <a:schemeClr val="dk1"/>
                </a:solidFill>
                <a:latin typeface="Helvetica Neue"/>
                <a:ea typeface="Helvetica Neue"/>
                <a:cs typeface="Helvetica Neue"/>
                <a:sym typeface="Helvetica Neue"/>
              </a:rPr>
              <a:t>b. </a:t>
            </a:r>
            <a:endParaRPr sz="2800">
              <a:solidFill>
                <a:schemeClr val="dk1"/>
              </a:solidFill>
              <a:latin typeface="Helvetica Neue"/>
              <a:ea typeface="Helvetica Neue"/>
              <a:cs typeface="Helvetica Neue"/>
              <a:sym typeface="Helvetica Neue"/>
            </a:endParaRPr>
          </a:p>
          <a:p>
            <a:pPr marL="685800" lvl="1" indent="-228600" algn="l" rtl="0">
              <a:lnSpc>
                <a:spcPct val="90000"/>
              </a:lnSpc>
              <a:spcBef>
                <a:spcPts val="500"/>
              </a:spcBef>
              <a:spcAft>
                <a:spcPts val="0"/>
              </a:spcAft>
              <a:buClr>
                <a:schemeClr val="dk1"/>
              </a:buClr>
              <a:buSzPts val="2400"/>
              <a:buChar char="•"/>
            </a:pPr>
            <a:r>
              <a:rPr lang="en-US" sz="2400">
                <a:solidFill>
                  <a:schemeClr val="dk1"/>
                </a:solidFill>
                <a:latin typeface="Helvetica Neue"/>
                <a:ea typeface="Helvetica Neue"/>
                <a:cs typeface="Helvetica Neue"/>
                <a:sym typeface="Helvetica Neue"/>
              </a:rPr>
              <a:t>Think: is there a path of information from </a:t>
            </a:r>
            <a:r>
              <a:rPr lang="en-US" sz="2400" i="1">
                <a:solidFill>
                  <a:schemeClr val="dk1"/>
                </a:solidFill>
                <a:latin typeface="Helvetica Neue"/>
                <a:ea typeface="Helvetica Neue"/>
                <a:cs typeface="Helvetica Neue"/>
                <a:sym typeface="Helvetica Neue"/>
              </a:rPr>
              <a:t>a</a:t>
            </a:r>
            <a:r>
              <a:rPr lang="en-US" sz="2400">
                <a:solidFill>
                  <a:schemeClr val="dk1"/>
                </a:solidFill>
                <a:latin typeface="Helvetica Neue"/>
                <a:ea typeface="Helvetica Neue"/>
                <a:cs typeface="Helvetica Neue"/>
                <a:sym typeface="Helvetica Neue"/>
              </a:rPr>
              <a:t> to </a:t>
            </a:r>
            <a:r>
              <a:rPr lang="en-US" sz="2400" i="1">
                <a:solidFill>
                  <a:schemeClr val="dk1"/>
                </a:solidFill>
                <a:latin typeface="Helvetica Neue"/>
                <a:ea typeface="Helvetica Neue"/>
                <a:cs typeface="Helvetica Neue"/>
                <a:sym typeface="Helvetica Neue"/>
              </a:rPr>
              <a:t>b</a:t>
            </a:r>
            <a:r>
              <a:rPr lang="en-US" sz="2400">
                <a:solidFill>
                  <a:schemeClr val="dk1"/>
                </a:solidFill>
                <a:latin typeface="Helvetica Neue"/>
                <a:ea typeface="Helvetica Neue"/>
                <a:cs typeface="Helvetica Neue"/>
                <a:sym typeface="Helvetica Neue"/>
              </a:rPr>
              <a:t>?</a:t>
            </a:r>
            <a:endParaRPr sz="2400">
              <a:solidFill>
                <a:schemeClr val="dk1"/>
              </a:solidFill>
              <a:latin typeface="Helvetica Neue"/>
              <a:ea typeface="Helvetica Neue"/>
              <a:cs typeface="Helvetica Neue"/>
              <a:sym typeface="Helvetica Neue"/>
            </a:endParaRPr>
          </a:p>
          <a:p>
            <a:pPr marL="1143000" lvl="2" indent="-228600" algn="l" rtl="0">
              <a:lnSpc>
                <a:spcPct val="90000"/>
              </a:lnSpc>
              <a:spcBef>
                <a:spcPts val="500"/>
              </a:spcBef>
              <a:spcAft>
                <a:spcPts val="0"/>
              </a:spcAft>
              <a:buClr>
                <a:schemeClr val="dk1"/>
              </a:buClr>
              <a:buSzPts val="2000"/>
              <a:buChar char="•"/>
            </a:pPr>
            <a:r>
              <a:rPr lang="en-US" sz="2000" i="1">
                <a:solidFill>
                  <a:schemeClr val="dk1"/>
                </a:solidFill>
                <a:latin typeface="Helvetica Neue"/>
                <a:ea typeface="Helvetica Neue"/>
                <a:cs typeface="Helvetica Neue"/>
                <a:sym typeface="Helvetica Neue"/>
              </a:rPr>
              <a:t>a </a:t>
            </a:r>
            <a:r>
              <a:rPr lang="en-US" sz="2000">
                <a:solidFill>
                  <a:schemeClr val="dk1"/>
                </a:solidFill>
                <a:latin typeface="Helvetica Neue"/>
                <a:ea typeface="Helvetica Neue"/>
                <a:cs typeface="Helvetica Neue"/>
                <a:sym typeface="Helvetica Neue"/>
              </a:rPr>
              <a:t>and</a:t>
            </a:r>
            <a:r>
              <a:rPr lang="en-US" sz="2000" i="1">
                <a:solidFill>
                  <a:schemeClr val="dk1"/>
                </a:solidFill>
                <a:latin typeface="Helvetica Neue"/>
                <a:ea typeface="Helvetica Neue"/>
                <a:cs typeface="Helvetica Neue"/>
                <a:sym typeface="Helvetica Neue"/>
              </a:rPr>
              <a:t> b </a:t>
            </a:r>
            <a:r>
              <a:rPr lang="en-US" sz="2000">
                <a:solidFill>
                  <a:schemeClr val="dk1"/>
                </a:solidFill>
                <a:latin typeface="Helvetica Neue"/>
                <a:ea typeface="Helvetica Neue"/>
                <a:cs typeface="Helvetica Neue"/>
                <a:sym typeface="Helvetica Neue"/>
              </a:rPr>
              <a:t>done by the same entity (e.g., me)</a:t>
            </a:r>
            <a:endParaRPr sz="2000">
              <a:solidFill>
                <a:schemeClr val="dk1"/>
              </a:solidFill>
              <a:latin typeface="Helvetica Neue"/>
              <a:ea typeface="Helvetica Neue"/>
              <a:cs typeface="Helvetica Neue"/>
              <a:sym typeface="Helvetica Neue"/>
            </a:endParaRPr>
          </a:p>
          <a:p>
            <a:pPr marL="1143000" lvl="2" indent="-228600" algn="l" rtl="0">
              <a:lnSpc>
                <a:spcPct val="90000"/>
              </a:lnSpc>
              <a:spcBef>
                <a:spcPts val="500"/>
              </a:spcBef>
              <a:spcAft>
                <a:spcPts val="0"/>
              </a:spcAft>
              <a:buClr>
                <a:schemeClr val="dk1"/>
              </a:buClr>
              <a:buSzPts val="2000"/>
              <a:buChar char="•"/>
            </a:pPr>
            <a:r>
              <a:rPr lang="en-US" sz="2000" i="1">
                <a:solidFill>
                  <a:schemeClr val="dk1"/>
                </a:solidFill>
                <a:latin typeface="Helvetica Neue"/>
                <a:ea typeface="Helvetica Neue"/>
                <a:cs typeface="Helvetica Neue"/>
                <a:sym typeface="Helvetica Neue"/>
              </a:rPr>
              <a:t>a</a:t>
            </a:r>
            <a:r>
              <a:rPr lang="en-US" sz="2000">
                <a:solidFill>
                  <a:schemeClr val="dk1"/>
                </a:solidFill>
                <a:latin typeface="Helvetica Neue"/>
                <a:ea typeface="Helvetica Neue"/>
                <a:cs typeface="Helvetica Neue"/>
                <a:sym typeface="Helvetica Neue"/>
              </a:rPr>
              <a:t> is a write and </a:t>
            </a:r>
            <a:r>
              <a:rPr lang="en-US" sz="2000" i="1">
                <a:solidFill>
                  <a:schemeClr val="dk1"/>
                </a:solidFill>
                <a:latin typeface="Helvetica Neue"/>
                <a:ea typeface="Helvetica Neue"/>
                <a:cs typeface="Helvetica Neue"/>
                <a:sym typeface="Helvetica Neue"/>
              </a:rPr>
              <a:t>b </a:t>
            </a:r>
            <a:r>
              <a:rPr lang="en-US" sz="2000">
                <a:solidFill>
                  <a:schemeClr val="dk1"/>
                </a:solidFill>
                <a:latin typeface="Helvetica Neue"/>
                <a:ea typeface="Helvetica Neue"/>
                <a:cs typeface="Helvetica Neue"/>
                <a:sym typeface="Helvetica Neue"/>
              </a:rPr>
              <a:t>is a read of that write</a:t>
            </a:r>
            <a:endParaRPr sz="2000">
              <a:solidFill>
                <a:schemeClr val="dk1"/>
              </a:solidFill>
              <a:latin typeface="Helvetica Neue"/>
              <a:ea typeface="Helvetica Neue"/>
              <a:cs typeface="Helvetica Neue"/>
              <a:sym typeface="Helvetica Neue"/>
            </a:endParaRPr>
          </a:p>
          <a:p>
            <a:pPr marL="1143000" lvl="2" indent="-228600" algn="l" rtl="0">
              <a:lnSpc>
                <a:spcPct val="90000"/>
              </a:lnSpc>
              <a:spcBef>
                <a:spcPts val="500"/>
              </a:spcBef>
              <a:spcAft>
                <a:spcPts val="0"/>
              </a:spcAft>
              <a:buClr>
                <a:schemeClr val="dk1"/>
              </a:buClr>
              <a:buSzPts val="2000"/>
              <a:buChar char="•"/>
            </a:pPr>
            <a:r>
              <a:rPr lang="en-US" sz="2000">
                <a:solidFill>
                  <a:schemeClr val="dk1"/>
                </a:solidFill>
                <a:latin typeface="Helvetica Neue"/>
                <a:ea typeface="Helvetica Neue"/>
                <a:cs typeface="Helvetica Neue"/>
                <a:sym typeface="Helvetica Neue"/>
              </a:rPr>
              <a:t>+ transitivity</a:t>
            </a:r>
            <a:endParaRPr>
              <a:latin typeface="Helvetica Neue"/>
              <a:ea typeface="Helvetica Neue"/>
              <a:cs typeface="Helvetica Neue"/>
              <a:sym typeface="Helvetica Neu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7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171"/>
                                        </p:tgtEl>
                                        <p:attrNameLst>
                                          <p:attrName>style.visibility</p:attrName>
                                        </p:attrNameLst>
                                      </p:cBhvr>
                                      <p:to>
                                        <p:strVal val="visible"/>
                                      </p:to>
                                    </p:set>
                                    <p:animEffect transition="in" filter="fade">
                                      <p:cBhvr>
                                        <p:cTn id="19" dur="1000"/>
                                        <p:tgtEl>
                                          <p:spTgt spid="1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75"/>
        <p:cNvGrpSpPr/>
        <p:nvPr/>
      </p:nvGrpSpPr>
      <p:grpSpPr>
        <a:xfrm>
          <a:off x="0" y="0"/>
          <a:ext cx="0" cy="0"/>
          <a:chOff x="0" y="0"/>
          <a:chExt cx="0" cy="0"/>
        </a:xfrm>
      </p:grpSpPr>
      <p:sp>
        <p:nvSpPr>
          <p:cNvPr id="1176" name="Google Shape;1176;p27"/>
          <p:cNvSpPr txBox="1">
            <a:spLocks noGrp="1"/>
          </p:cNvSpPr>
          <p:nvPr>
            <p:ph type="title"/>
          </p:nvPr>
        </p:nvSpPr>
        <p:spPr>
          <a:xfrm>
            <a:off x="275967" y="0"/>
            <a:ext cx="8592000" cy="99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Helvetica Neue"/>
              <a:buNone/>
            </a:pPr>
            <a:r>
              <a:rPr lang="en-US"/>
              <a:t>Causal+ Sufficient</a:t>
            </a:r>
            <a:endParaRPr/>
          </a:p>
        </p:txBody>
      </p:sp>
      <p:sp>
        <p:nvSpPr>
          <p:cNvPr id="1177" name="Google Shape;1177;p27"/>
          <p:cNvSpPr txBox="1"/>
          <p:nvPr/>
        </p:nvSpPr>
        <p:spPr>
          <a:xfrm>
            <a:off x="571962" y="3612376"/>
            <a:ext cx="20490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Helvetica Neue"/>
                <a:ea typeface="Helvetica Neue"/>
                <a:cs typeface="Helvetica Neue"/>
                <a:sym typeface="Helvetica Neue"/>
              </a:rPr>
              <a:t>Photo Added</a:t>
            </a:r>
            <a:endParaRPr sz="2400" b="1">
              <a:solidFill>
                <a:schemeClr val="dk1"/>
              </a:solidFill>
              <a:latin typeface="Helvetica Neue"/>
              <a:ea typeface="Helvetica Neue"/>
              <a:cs typeface="Helvetica Neue"/>
              <a:sym typeface="Helvetica Neue"/>
            </a:endParaRPr>
          </a:p>
        </p:txBody>
      </p:sp>
      <p:grpSp>
        <p:nvGrpSpPr>
          <p:cNvPr id="1178" name="Google Shape;1178;p27"/>
          <p:cNvGrpSpPr/>
          <p:nvPr/>
        </p:nvGrpSpPr>
        <p:grpSpPr>
          <a:xfrm>
            <a:off x="3379160" y="2105409"/>
            <a:ext cx="2184400" cy="2338116"/>
            <a:chOff x="3136900" y="3023112"/>
            <a:chExt cx="2184400" cy="3117488"/>
          </a:xfrm>
        </p:grpSpPr>
        <p:grpSp>
          <p:nvGrpSpPr>
            <p:cNvPr id="1179" name="Google Shape;1179;p27"/>
            <p:cNvGrpSpPr/>
            <p:nvPr/>
          </p:nvGrpSpPr>
          <p:grpSpPr>
            <a:xfrm>
              <a:off x="3716575" y="3594782"/>
              <a:ext cx="1025051" cy="515525"/>
              <a:chOff x="1261312" y="3594782"/>
              <a:chExt cx="1025051" cy="515525"/>
            </a:xfrm>
          </p:grpSpPr>
          <p:sp>
            <p:nvSpPr>
              <p:cNvPr id="1180" name="Google Shape;1180;p27"/>
              <p:cNvSpPr txBox="1"/>
              <p:nvPr/>
            </p:nvSpPr>
            <p:spPr>
              <a:xfrm>
                <a:off x="1261312" y="3594782"/>
                <a:ext cx="1025051" cy="515525"/>
              </a:xfrm>
              <a:prstGeom prst="rect">
                <a:avLst/>
              </a:prstGeom>
              <a:solidFill>
                <a:schemeClr val="lt1"/>
              </a:solidFill>
              <a:ln>
                <a:noFill/>
              </a:ln>
            </p:spPr>
            <p:txBody>
              <a:bodyPr spcFirstLastPara="1" wrap="square" lIns="91425" tIns="45700" rIns="91425" bIns="45700" anchor="t" anchorCtr="0">
                <a:normAutofit lnSpcReduction="20000"/>
              </a:bodyPr>
              <a:lstStyle/>
              <a:p>
                <a:pPr marL="0" marR="0" lvl="0" indent="0" algn="ctr" rtl="0">
                  <a:spcBef>
                    <a:spcPts val="0"/>
                  </a:spcBef>
                  <a:spcAft>
                    <a:spcPts val="0"/>
                  </a:spcAft>
                  <a:buClr>
                    <a:schemeClr val="dk1"/>
                  </a:buClr>
                  <a:buSzPts val="2400"/>
                  <a:buFont typeface="Arial"/>
                  <a:buNone/>
                </a:pPr>
                <a:r>
                  <a:rPr lang="en-US" sz="2400">
                    <a:solidFill>
                      <a:schemeClr val="dk1"/>
                    </a:solidFill>
                    <a:latin typeface="Helvetica Neue"/>
                    <a:ea typeface="Helvetica Neue"/>
                    <a:cs typeface="Helvetica Neue"/>
                    <a:sym typeface="Helvetica Neue"/>
                  </a:rPr>
                  <a:t>Then</a:t>
                </a:r>
                <a:endParaRPr sz="2400">
                  <a:solidFill>
                    <a:schemeClr val="dk1"/>
                  </a:solidFill>
                  <a:latin typeface="Helvetica Neue"/>
                  <a:ea typeface="Helvetica Neue"/>
                  <a:cs typeface="Helvetica Neue"/>
                  <a:sym typeface="Helvetica Neue"/>
                </a:endParaRPr>
              </a:p>
            </p:txBody>
          </p:sp>
          <p:cxnSp>
            <p:nvCxnSpPr>
              <p:cNvPr id="1181" name="Google Shape;1181;p27"/>
              <p:cNvCxnSpPr/>
              <p:nvPr/>
            </p:nvCxnSpPr>
            <p:spPr>
              <a:xfrm>
                <a:off x="1261927" y="3659969"/>
                <a:ext cx="3092" cy="385151"/>
              </a:xfrm>
              <a:prstGeom prst="straightConnector1">
                <a:avLst/>
              </a:prstGeom>
              <a:noFill/>
              <a:ln w="19050" cap="flat" cmpd="sng">
                <a:solidFill>
                  <a:schemeClr val="dk1"/>
                </a:solidFill>
                <a:prstDash val="solid"/>
                <a:miter lim="800000"/>
                <a:headEnd type="none" w="sm" len="sm"/>
                <a:tailEnd type="stealth" w="med" len="med"/>
              </a:ln>
            </p:spPr>
          </p:cxnSp>
          <p:cxnSp>
            <p:nvCxnSpPr>
              <p:cNvPr id="1182" name="Google Shape;1182;p27"/>
              <p:cNvCxnSpPr/>
              <p:nvPr/>
            </p:nvCxnSpPr>
            <p:spPr>
              <a:xfrm>
                <a:off x="2282656" y="3659969"/>
                <a:ext cx="3092" cy="385151"/>
              </a:xfrm>
              <a:prstGeom prst="straightConnector1">
                <a:avLst/>
              </a:prstGeom>
              <a:noFill/>
              <a:ln w="19050" cap="flat" cmpd="sng">
                <a:solidFill>
                  <a:schemeClr val="dk1"/>
                </a:solidFill>
                <a:prstDash val="solid"/>
                <a:miter lim="800000"/>
                <a:headEnd type="none" w="sm" len="sm"/>
                <a:tailEnd type="stealth" w="med" len="med"/>
              </a:ln>
            </p:spPr>
          </p:cxnSp>
        </p:grpSp>
        <p:sp>
          <p:nvSpPr>
            <p:cNvPr id="1183" name="Google Shape;1183;p27"/>
            <p:cNvSpPr txBox="1"/>
            <p:nvPr/>
          </p:nvSpPr>
          <p:spPr>
            <a:xfrm>
              <a:off x="3267140" y="5032400"/>
              <a:ext cx="1844100" cy="1108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Helvetica Neue"/>
                  <a:ea typeface="Helvetica Neue"/>
                  <a:cs typeface="Helvetica Neue"/>
                  <a:sym typeface="Helvetica Neue"/>
                </a:rPr>
                <a:t>Purchase</a:t>
              </a:r>
              <a:endParaRPr/>
            </a:p>
            <a:p>
              <a:pPr marL="0" marR="0" lvl="0" indent="0" algn="l" rtl="0">
                <a:spcBef>
                  <a:spcPts val="0"/>
                </a:spcBef>
                <a:spcAft>
                  <a:spcPts val="0"/>
                </a:spcAft>
                <a:buNone/>
              </a:pPr>
              <a:r>
                <a:rPr lang="en-US" sz="2400" b="1">
                  <a:solidFill>
                    <a:schemeClr val="dk1"/>
                  </a:solidFill>
                  <a:latin typeface="Helvetica Neue"/>
                  <a:ea typeface="Helvetica Neue"/>
                  <a:cs typeface="Helvetica Neue"/>
                  <a:sym typeface="Helvetica Neue"/>
                </a:rPr>
                <a:t>retained</a:t>
              </a:r>
              <a:endParaRPr sz="2400" b="1">
                <a:solidFill>
                  <a:schemeClr val="dk1"/>
                </a:solidFill>
                <a:latin typeface="Helvetica Neue"/>
                <a:ea typeface="Helvetica Neue"/>
                <a:cs typeface="Helvetica Neue"/>
                <a:sym typeface="Helvetica Neue"/>
              </a:endParaRPr>
            </a:p>
          </p:txBody>
        </p:sp>
        <p:pic>
          <p:nvPicPr>
            <p:cNvPr id="1184" name="Google Shape;1184;p27"/>
            <p:cNvPicPr preferRelativeResize="0"/>
            <p:nvPr/>
          </p:nvPicPr>
          <p:blipFill rotWithShape="1">
            <a:blip r:embed="rId3">
              <a:alphaModFix/>
            </a:blip>
            <a:srcRect r="-1776"/>
            <a:stretch/>
          </p:blipFill>
          <p:spPr>
            <a:xfrm>
              <a:off x="3136900" y="3023112"/>
              <a:ext cx="2184400" cy="412238"/>
            </a:xfrm>
            <a:prstGeom prst="rect">
              <a:avLst/>
            </a:prstGeom>
            <a:noFill/>
            <a:ln>
              <a:noFill/>
            </a:ln>
          </p:spPr>
        </p:pic>
        <p:pic>
          <p:nvPicPr>
            <p:cNvPr id="1185" name="Google Shape;1185;p27"/>
            <p:cNvPicPr preferRelativeResize="0"/>
            <p:nvPr/>
          </p:nvPicPr>
          <p:blipFill rotWithShape="1">
            <a:blip r:embed="rId4">
              <a:alphaModFix/>
            </a:blip>
            <a:srcRect/>
            <a:stretch/>
          </p:blipFill>
          <p:spPr>
            <a:xfrm>
              <a:off x="3661802" y="4159224"/>
              <a:ext cx="1134597" cy="692176"/>
            </a:xfrm>
            <a:prstGeom prst="rect">
              <a:avLst/>
            </a:prstGeom>
            <a:noFill/>
            <a:ln>
              <a:noFill/>
            </a:ln>
          </p:spPr>
        </p:pic>
      </p:grpSp>
      <p:grpSp>
        <p:nvGrpSpPr>
          <p:cNvPr id="1186" name="Google Shape;1186;p27"/>
          <p:cNvGrpSpPr/>
          <p:nvPr/>
        </p:nvGrpSpPr>
        <p:grpSpPr>
          <a:xfrm>
            <a:off x="6321825" y="1434714"/>
            <a:ext cx="2269160" cy="3008811"/>
            <a:chOff x="5747927" y="2128852"/>
            <a:chExt cx="2269160" cy="4011748"/>
          </a:xfrm>
        </p:grpSpPr>
        <p:sp>
          <p:nvSpPr>
            <p:cNvPr id="1187" name="Google Shape;1187;p27"/>
            <p:cNvSpPr txBox="1"/>
            <p:nvPr/>
          </p:nvSpPr>
          <p:spPr>
            <a:xfrm>
              <a:off x="5946902" y="5032400"/>
              <a:ext cx="1719600" cy="1108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Helvetica Neue"/>
                  <a:ea typeface="Helvetica Neue"/>
                  <a:cs typeface="Helvetica Neue"/>
                  <a:sym typeface="Helvetica Neue"/>
                </a:rPr>
                <a:t>Deletion</a:t>
              </a:r>
              <a:endParaRPr/>
            </a:p>
            <a:p>
              <a:pPr marL="0" marR="0" lvl="0" indent="0" algn="l" rtl="0">
                <a:spcBef>
                  <a:spcPts val="0"/>
                </a:spcBef>
                <a:spcAft>
                  <a:spcPts val="0"/>
                </a:spcAft>
                <a:buNone/>
              </a:pPr>
              <a:r>
                <a:rPr lang="en-US" sz="2400" b="1">
                  <a:solidFill>
                    <a:schemeClr val="dk1"/>
                  </a:solidFill>
                  <a:latin typeface="Helvetica Neue"/>
                  <a:ea typeface="Helvetica Neue"/>
                  <a:cs typeface="Helvetica Neue"/>
                  <a:sym typeface="Helvetica Neue"/>
                </a:rPr>
                <a:t>retained</a:t>
              </a:r>
              <a:endParaRPr sz="2400" b="1">
                <a:solidFill>
                  <a:schemeClr val="dk1"/>
                </a:solidFill>
                <a:latin typeface="Helvetica Neue"/>
                <a:ea typeface="Helvetica Neue"/>
                <a:cs typeface="Helvetica Neue"/>
                <a:sym typeface="Helvetica Neue"/>
              </a:endParaRPr>
            </a:p>
          </p:txBody>
        </p:sp>
        <p:grpSp>
          <p:nvGrpSpPr>
            <p:cNvPr id="1188" name="Google Shape;1188;p27"/>
            <p:cNvGrpSpPr/>
            <p:nvPr/>
          </p:nvGrpSpPr>
          <p:grpSpPr>
            <a:xfrm>
              <a:off x="6369982" y="3594782"/>
              <a:ext cx="1025051" cy="515525"/>
              <a:chOff x="1261312" y="3594782"/>
              <a:chExt cx="1025051" cy="515525"/>
            </a:xfrm>
          </p:grpSpPr>
          <p:sp>
            <p:nvSpPr>
              <p:cNvPr id="1189" name="Google Shape;1189;p27"/>
              <p:cNvSpPr txBox="1"/>
              <p:nvPr/>
            </p:nvSpPr>
            <p:spPr>
              <a:xfrm>
                <a:off x="1261312" y="3594782"/>
                <a:ext cx="1025051" cy="515525"/>
              </a:xfrm>
              <a:prstGeom prst="rect">
                <a:avLst/>
              </a:prstGeom>
              <a:solidFill>
                <a:schemeClr val="lt1"/>
              </a:solidFill>
              <a:ln>
                <a:noFill/>
              </a:ln>
            </p:spPr>
            <p:txBody>
              <a:bodyPr spcFirstLastPara="1" wrap="square" lIns="91425" tIns="45700" rIns="91425" bIns="45700" anchor="t" anchorCtr="0">
                <a:normAutofit lnSpcReduction="20000"/>
              </a:bodyPr>
              <a:lstStyle/>
              <a:p>
                <a:pPr marL="0" marR="0" lvl="0" indent="0" algn="ctr" rtl="0">
                  <a:spcBef>
                    <a:spcPts val="0"/>
                  </a:spcBef>
                  <a:spcAft>
                    <a:spcPts val="0"/>
                  </a:spcAft>
                  <a:buClr>
                    <a:schemeClr val="dk1"/>
                  </a:buClr>
                  <a:buSzPts val="2400"/>
                  <a:buFont typeface="Arial"/>
                  <a:buNone/>
                </a:pPr>
                <a:r>
                  <a:rPr lang="en-US" sz="2400">
                    <a:solidFill>
                      <a:schemeClr val="dk1"/>
                    </a:solidFill>
                    <a:latin typeface="Helvetica Neue"/>
                    <a:ea typeface="Helvetica Neue"/>
                    <a:cs typeface="Helvetica Neue"/>
                    <a:sym typeface="Helvetica Neue"/>
                  </a:rPr>
                  <a:t>Then</a:t>
                </a:r>
                <a:endParaRPr sz="2400">
                  <a:solidFill>
                    <a:schemeClr val="dk1"/>
                  </a:solidFill>
                  <a:latin typeface="Helvetica Neue"/>
                  <a:ea typeface="Helvetica Neue"/>
                  <a:cs typeface="Helvetica Neue"/>
                  <a:sym typeface="Helvetica Neue"/>
                </a:endParaRPr>
              </a:p>
            </p:txBody>
          </p:sp>
          <p:cxnSp>
            <p:nvCxnSpPr>
              <p:cNvPr id="1190" name="Google Shape;1190;p27"/>
              <p:cNvCxnSpPr/>
              <p:nvPr/>
            </p:nvCxnSpPr>
            <p:spPr>
              <a:xfrm>
                <a:off x="1261927" y="3659969"/>
                <a:ext cx="3092" cy="385151"/>
              </a:xfrm>
              <a:prstGeom prst="straightConnector1">
                <a:avLst/>
              </a:prstGeom>
              <a:noFill/>
              <a:ln w="19050" cap="flat" cmpd="sng">
                <a:solidFill>
                  <a:schemeClr val="dk1"/>
                </a:solidFill>
                <a:prstDash val="solid"/>
                <a:miter lim="800000"/>
                <a:headEnd type="none" w="sm" len="sm"/>
                <a:tailEnd type="stealth" w="med" len="med"/>
              </a:ln>
            </p:spPr>
          </p:cxnSp>
          <p:cxnSp>
            <p:nvCxnSpPr>
              <p:cNvPr id="1191" name="Google Shape;1191;p27"/>
              <p:cNvCxnSpPr/>
              <p:nvPr/>
            </p:nvCxnSpPr>
            <p:spPr>
              <a:xfrm>
                <a:off x="2282656" y="3659969"/>
                <a:ext cx="3092" cy="385151"/>
              </a:xfrm>
              <a:prstGeom prst="straightConnector1">
                <a:avLst/>
              </a:prstGeom>
              <a:noFill/>
              <a:ln w="19050" cap="flat" cmpd="sng">
                <a:solidFill>
                  <a:schemeClr val="dk1"/>
                </a:solidFill>
                <a:prstDash val="solid"/>
                <a:miter lim="800000"/>
                <a:headEnd type="none" w="sm" len="sm"/>
                <a:tailEnd type="stealth" w="med" len="med"/>
              </a:ln>
            </p:spPr>
          </p:cxnSp>
        </p:grpSp>
        <p:grpSp>
          <p:nvGrpSpPr>
            <p:cNvPr id="1192" name="Google Shape;1192;p27"/>
            <p:cNvGrpSpPr/>
            <p:nvPr/>
          </p:nvGrpSpPr>
          <p:grpSpPr>
            <a:xfrm>
              <a:off x="6207527" y="2128852"/>
              <a:ext cx="1349960" cy="1356883"/>
              <a:chOff x="5844480" y="2128852"/>
              <a:chExt cx="1349960" cy="1356883"/>
            </a:xfrm>
          </p:grpSpPr>
          <p:pic>
            <p:nvPicPr>
              <p:cNvPr id="1193" name="Google Shape;1193;p27"/>
              <p:cNvPicPr preferRelativeResize="0"/>
              <p:nvPr/>
            </p:nvPicPr>
            <p:blipFill rotWithShape="1">
              <a:blip r:embed="rId5">
                <a:alphaModFix/>
              </a:blip>
              <a:srcRect/>
              <a:stretch/>
            </p:blipFill>
            <p:spPr>
              <a:xfrm>
                <a:off x="5844480" y="2128852"/>
                <a:ext cx="1349960" cy="1356883"/>
              </a:xfrm>
              <a:prstGeom prst="rect">
                <a:avLst/>
              </a:prstGeom>
              <a:noFill/>
              <a:ln>
                <a:noFill/>
              </a:ln>
            </p:spPr>
          </p:pic>
          <p:cxnSp>
            <p:nvCxnSpPr>
              <p:cNvPr id="1194" name="Google Shape;1194;p27"/>
              <p:cNvCxnSpPr/>
              <p:nvPr/>
            </p:nvCxnSpPr>
            <p:spPr>
              <a:xfrm rot="10800000" flipH="1">
                <a:off x="6048088" y="2407835"/>
                <a:ext cx="1017637" cy="867093"/>
              </a:xfrm>
              <a:prstGeom prst="straightConnector1">
                <a:avLst/>
              </a:prstGeom>
              <a:noFill/>
              <a:ln w="38100" cap="flat" cmpd="sng">
                <a:solidFill>
                  <a:srgbClr val="FF0000"/>
                </a:solidFill>
                <a:prstDash val="solid"/>
                <a:miter lim="800000"/>
                <a:headEnd type="none" w="sm" len="sm"/>
                <a:tailEnd type="none" w="sm" len="sm"/>
              </a:ln>
            </p:spPr>
          </p:cxnSp>
          <p:cxnSp>
            <p:nvCxnSpPr>
              <p:cNvPr id="1195" name="Google Shape;1195;p27"/>
              <p:cNvCxnSpPr/>
              <p:nvPr/>
            </p:nvCxnSpPr>
            <p:spPr>
              <a:xfrm>
                <a:off x="6040674" y="2407834"/>
                <a:ext cx="1025051" cy="867094"/>
              </a:xfrm>
              <a:prstGeom prst="straightConnector1">
                <a:avLst/>
              </a:prstGeom>
              <a:noFill/>
              <a:ln w="38100" cap="flat" cmpd="sng">
                <a:solidFill>
                  <a:srgbClr val="FF0000"/>
                </a:solidFill>
                <a:prstDash val="solid"/>
                <a:miter lim="800000"/>
                <a:headEnd type="none" w="sm" len="sm"/>
                <a:tailEnd type="none" w="sm" len="sm"/>
              </a:ln>
            </p:spPr>
          </p:cxnSp>
        </p:grpSp>
        <p:pic>
          <p:nvPicPr>
            <p:cNvPr id="1196" name="Google Shape;1196;p27"/>
            <p:cNvPicPr preferRelativeResize="0"/>
            <p:nvPr/>
          </p:nvPicPr>
          <p:blipFill rotWithShape="1">
            <a:blip r:embed="rId6">
              <a:alphaModFix/>
            </a:blip>
            <a:srcRect/>
            <a:stretch/>
          </p:blipFill>
          <p:spPr>
            <a:xfrm>
              <a:off x="5747927" y="4115222"/>
              <a:ext cx="2269160" cy="736178"/>
            </a:xfrm>
            <a:prstGeom prst="rect">
              <a:avLst/>
            </a:prstGeom>
            <a:noFill/>
            <a:ln>
              <a:noFill/>
            </a:ln>
          </p:spPr>
        </p:pic>
      </p:grpSp>
      <p:grpSp>
        <p:nvGrpSpPr>
          <p:cNvPr id="1197" name="Google Shape;1197;p27"/>
          <p:cNvGrpSpPr/>
          <p:nvPr/>
        </p:nvGrpSpPr>
        <p:grpSpPr>
          <a:xfrm>
            <a:off x="713302" y="1643948"/>
            <a:ext cx="1613882" cy="2017017"/>
            <a:chOff x="677245" y="2532097"/>
            <a:chExt cx="1613882" cy="2689356"/>
          </a:xfrm>
        </p:grpSpPr>
        <p:pic>
          <p:nvPicPr>
            <p:cNvPr id="1198" name="Google Shape;1198;p27" descr="key_west_little.jpg"/>
            <p:cNvPicPr preferRelativeResize="0"/>
            <p:nvPr/>
          </p:nvPicPr>
          <p:blipFill rotWithShape="1">
            <a:blip r:embed="rId7">
              <a:alphaModFix/>
            </a:blip>
            <a:srcRect/>
            <a:stretch/>
          </p:blipFill>
          <p:spPr>
            <a:xfrm>
              <a:off x="950534" y="2532097"/>
              <a:ext cx="1340593" cy="1005445"/>
            </a:xfrm>
            <a:prstGeom prst="rect">
              <a:avLst/>
            </a:prstGeom>
            <a:noFill/>
            <a:ln>
              <a:noFill/>
            </a:ln>
          </p:spPr>
        </p:pic>
        <p:grpSp>
          <p:nvGrpSpPr>
            <p:cNvPr id="1199" name="Google Shape;1199;p27"/>
            <p:cNvGrpSpPr/>
            <p:nvPr/>
          </p:nvGrpSpPr>
          <p:grpSpPr>
            <a:xfrm>
              <a:off x="677245" y="4232746"/>
              <a:ext cx="1500991" cy="988707"/>
              <a:chOff x="8875553" y="2870043"/>
              <a:chExt cx="3034143" cy="1998600"/>
            </a:xfrm>
          </p:grpSpPr>
          <p:sp>
            <p:nvSpPr>
              <p:cNvPr id="1200" name="Google Shape;1200;p27"/>
              <p:cNvSpPr/>
              <p:nvPr/>
            </p:nvSpPr>
            <p:spPr>
              <a:xfrm>
                <a:off x="9427796" y="2870043"/>
                <a:ext cx="2481900" cy="19986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Helvetica Neue"/>
                  <a:ea typeface="Helvetica Neue"/>
                  <a:cs typeface="Helvetica Neue"/>
                  <a:sym typeface="Helvetica Neue"/>
                </a:endParaRPr>
              </a:p>
            </p:txBody>
          </p:sp>
          <p:pic>
            <p:nvPicPr>
              <p:cNvPr id="1201" name="Google Shape;1201;p27" descr="key_west_little.jpg"/>
              <p:cNvPicPr preferRelativeResize="0"/>
              <p:nvPr/>
            </p:nvPicPr>
            <p:blipFill rotWithShape="1">
              <a:blip r:embed="rId8">
                <a:alphaModFix/>
              </a:blip>
              <a:srcRect/>
              <a:stretch/>
            </p:blipFill>
            <p:spPr>
              <a:xfrm>
                <a:off x="8875553" y="3950884"/>
                <a:ext cx="987033" cy="740275"/>
              </a:xfrm>
              <a:prstGeom prst="rect">
                <a:avLst/>
              </a:prstGeom>
              <a:noFill/>
              <a:ln>
                <a:noFill/>
              </a:ln>
            </p:spPr>
          </p:pic>
          <p:pic>
            <p:nvPicPr>
              <p:cNvPr id="1202" name="Google Shape;1202;p27" descr="kw2.jpg"/>
              <p:cNvPicPr preferRelativeResize="0"/>
              <p:nvPr/>
            </p:nvPicPr>
            <p:blipFill rotWithShape="1">
              <a:blip r:embed="rId9">
                <a:alphaModFix/>
              </a:blip>
              <a:srcRect/>
              <a:stretch/>
            </p:blipFill>
            <p:spPr>
              <a:xfrm>
                <a:off x="10732059" y="3007471"/>
                <a:ext cx="968888" cy="726666"/>
              </a:xfrm>
              <a:prstGeom prst="rect">
                <a:avLst/>
              </a:prstGeom>
              <a:noFill/>
              <a:ln>
                <a:noFill/>
              </a:ln>
            </p:spPr>
          </p:pic>
          <p:pic>
            <p:nvPicPr>
              <p:cNvPr id="1203" name="Google Shape;1203;p27" descr="kw3.jpg"/>
              <p:cNvPicPr preferRelativeResize="0"/>
              <p:nvPr/>
            </p:nvPicPr>
            <p:blipFill rotWithShape="1">
              <a:blip r:embed="rId10">
                <a:alphaModFix/>
              </a:blip>
              <a:srcRect/>
              <a:stretch/>
            </p:blipFill>
            <p:spPr>
              <a:xfrm>
                <a:off x="9597298" y="3007471"/>
                <a:ext cx="968888" cy="726666"/>
              </a:xfrm>
              <a:prstGeom prst="rect">
                <a:avLst/>
              </a:prstGeom>
              <a:noFill/>
              <a:ln>
                <a:noFill/>
              </a:ln>
            </p:spPr>
          </p:pic>
          <p:pic>
            <p:nvPicPr>
              <p:cNvPr id="1204" name="Google Shape;1204;p27" descr="kw4.jpg"/>
              <p:cNvPicPr preferRelativeResize="0"/>
              <p:nvPr/>
            </p:nvPicPr>
            <p:blipFill rotWithShape="1">
              <a:blip r:embed="rId11">
                <a:alphaModFix/>
              </a:blip>
              <a:srcRect/>
              <a:stretch/>
            </p:blipFill>
            <p:spPr>
              <a:xfrm>
                <a:off x="10732059" y="3964493"/>
                <a:ext cx="968888" cy="726666"/>
              </a:xfrm>
              <a:prstGeom prst="rect">
                <a:avLst/>
              </a:prstGeom>
              <a:noFill/>
              <a:ln>
                <a:noFill/>
              </a:ln>
            </p:spPr>
          </p:pic>
          <p:sp>
            <p:nvSpPr>
              <p:cNvPr id="1205" name="Google Shape;1205;p27"/>
              <p:cNvSpPr/>
              <p:nvPr/>
            </p:nvSpPr>
            <p:spPr>
              <a:xfrm>
                <a:off x="9869825" y="3987331"/>
                <a:ext cx="311100" cy="747300"/>
              </a:xfrm>
              <a:prstGeom prst="rightArrow">
                <a:avLst>
                  <a:gd name="adj1" fmla="val 50000"/>
                  <a:gd name="adj2" fmla="val 50000"/>
                </a:avLst>
              </a:prstGeom>
              <a:gradFill>
                <a:gsLst>
                  <a:gs pos="0">
                    <a:srgbClr val="AFAFAF"/>
                  </a:gs>
                  <a:gs pos="50000">
                    <a:schemeClr val="accent3"/>
                  </a:gs>
                  <a:gs pos="100000">
                    <a:srgbClr val="919191"/>
                  </a:gs>
                </a:gsLst>
                <a:lin ang="5400012"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Helvetica Neue"/>
                  <a:ea typeface="Helvetica Neue"/>
                  <a:cs typeface="Helvetica Neue"/>
                  <a:sym typeface="Helvetica Neue"/>
                </a:endParaRPr>
              </a:p>
            </p:txBody>
          </p:sp>
        </p:grpSp>
        <p:grpSp>
          <p:nvGrpSpPr>
            <p:cNvPr id="1206" name="Google Shape;1206;p27"/>
            <p:cNvGrpSpPr/>
            <p:nvPr/>
          </p:nvGrpSpPr>
          <p:grpSpPr>
            <a:xfrm>
              <a:off x="1058116" y="3611715"/>
              <a:ext cx="1025100" cy="515400"/>
              <a:chOff x="1261312" y="3594782"/>
              <a:chExt cx="1025100" cy="515400"/>
            </a:xfrm>
          </p:grpSpPr>
          <p:sp>
            <p:nvSpPr>
              <p:cNvPr id="1207" name="Google Shape;1207;p27"/>
              <p:cNvSpPr txBox="1"/>
              <p:nvPr/>
            </p:nvSpPr>
            <p:spPr>
              <a:xfrm>
                <a:off x="1261312" y="3594782"/>
                <a:ext cx="1025100" cy="515400"/>
              </a:xfrm>
              <a:prstGeom prst="rect">
                <a:avLst/>
              </a:prstGeom>
              <a:solidFill>
                <a:schemeClr val="lt1"/>
              </a:solidFill>
              <a:ln>
                <a:noFill/>
              </a:ln>
            </p:spPr>
            <p:txBody>
              <a:bodyPr spcFirstLastPara="1" wrap="square" lIns="91425" tIns="45700" rIns="91425" bIns="45700" anchor="t" anchorCtr="0">
                <a:normAutofit lnSpcReduction="20000"/>
              </a:bodyPr>
              <a:lstStyle/>
              <a:p>
                <a:pPr marL="0" marR="0" lvl="0" indent="0" algn="ctr" rtl="0">
                  <a:spcBef>
                    <a:spcPts val="0"/>
                  </a:spcBef>
                  <a:spcAft>
                    <a:spcPts val="0"/>
                  </a:spcAft>
                  <a:buClr>
                    <a:schemeClr val="dk1"/>
                  </a:buClr>
                  <a:buSzPts val="2400"/>
                  <a:buFont typeface="Arial"/>
                  <a:buNone/>
                </a:pPr>
                <a:r>
                  <a:rPr lang="en-US" sz="2400">
                    <a:solidFill>
                      <a:schemeClr val="dk1"/>
                    </a:solidFill>
                    <a:latin typeface="Helvetica Neue"/>
                    <a:ea typeface="Helvetica Neue"/>
                    <a:cs typeface="Helvetica Neue"/>
                    <a:sym typeface="Helvetica Neue"/>
                  </a:rPr>
                  <a:t>Then</a:t>
                </a:r>
                <a:endParaRPr sz="2400">
                  <a:solidFill>
                    <a:schemeClr val="dk1"/>
                  </a:solidFill>
                  <a:latin typeface="Helvetica Neue"/>
                  <a:ea typeface="Helvetica Neue"/>
                  <a:cs typeface="Helvetica Neue"/>
                  <a:sym typeface="Helvetica Neue"/>
                </a:endParaRPr>
              </a:p>
            </p:txBody>
          </p:sp>
          <p:cxnSp>
            <p:nvCxnSpPr>
              <p:cNvPr id="1208" name="Google Shape;1208;p27"/>
              <p:cNvCxnSpPr/>
              <p:nvPr/>
            </p:nvCxnSpPr>
            <p:spPr>
              <a:xfrm>
                <a:off x="1261927" y="3659969"/>
                <a:ext cx="3000" cy="385200"/>
              </a:xfrm>
              <a:prstGeom prst="straightConnector1">
                <a:avLst/>
              </a:prstGeom>
              <a:noFill/>
              <a:ln w="19050" cap="flat" cmpd="sng">
                <a:solidFill>
                  <a:schemeClr val="dk1"/>
                </a:solidFill>
                <a:prstDash val="solid"/>
                <a:miter lim="800000"/>
                <a:headEnd type="none" w="sm" len="sm"/>
                <a:tailEnd type="stealth" w="med" len="med"/>
              </a:ln>
            </p:spPr>
          </p:cxnSp>
          <p:cxnSp>
            <p:nvCxnSpPr>
              <p:cNvPr id="1209" name="Google Shape;1209;p27"/>
              <p:cNvCxnSpPr/>
              <p:nvPr/>
            </p:nvCxnSpPr>
            <p:spPr>
              <a:xfrm>
                <a:off x="2282656" y="3659969"/>
                <a:ext cx="3000" cy="385200"/>
              </a:xfrm>
              <a:prstGeom prst="straightConnector1">
                <a:avLst/>
              </a:prstGeom>
              <a:noFill/>
              <a:ln w="19050" cap="flat" cmpd="sng">
                <a:solidFill>
                  <a:schemeClr val="dk1"/>
                </a:solidFill>
                <a:prstDash val="solid"/>
                <a:miter lim="800000"/>
                <a:headEnd type="none" w="sm" len="sm"/>
                <a:tailEnd type="stealth" w="med" len="med"/>
              </a:ln>
            </p:spPr>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13"/>
        <p:cNvGrpSpPr/>
        <p:nvPr/>
      </p:nvGrpSpPr>
      <p:grpSpPr>
        <a:xfrm>
          <a:off x="0" y="0"/>
          <a:ext cx="0" cy="0"/>
          <a:chOff x="0" y="0"/>
          <a:chExt cx="0" cy="0"/>
        </a:xfrm>
      </p:grpSpPr>
      <p:sp>
        <p:nvSpPr>
          <p:cNvPr id="1214" name="Google Shape;1214;p29"/>
          <p:cNvSpPr txBox="1">
            <a:spLocks noGrp="1"/>
          </p:cNvSpPr>
          <p:nvPr>
            <p:ph type="title"/>
          </p:nvPr>
        </p:nvSpPr>
        <p:spPr>
          <a:xfrm>
            <a:off x="275967" y="0"/>
            <a:ext cx="8592000" cy="9942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Helvetica Neue"/>
              <a:buNone/>
            </a:pPr>
            <a:r>
              <a:rPr lang="en-US"/>
              <a:t>Causal+ Not Sufficient</a:t>
            </a:r>
            <a:br>
              <a:rPr lang="en-US"/>
            </a:br>
            <a:r>
              <a:rPr lang="en-US" sz="2400"/>
              <a:t>(Need Linearizability)</a:t>
            </a:r>
            <a:endParaRPr/>
          </a:p>
        </p:txBody>
      </p:sp>
      <p:sp>
        <p:nvSpPr>
          <p:cNvPr id="1215" name="Google Shape;1215;p29"/>
          <p:cNvSpPr txBox="1">
            <a:spLocks noGrp="1"/>
          </p:cNvSpPr>
          <p:nvPr>
            <p:ph type="body" idx="1"/>
          </p:nvPr>
        </p:nvSpPr>
        <p:spPr>
          <a:xfrm>
            <a:off x="288324" y="1112108"/>
            <a:ext cx="8592000" cy="35205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Need a total order of operations</a:t>
            </a:r>
            <a:endParaRPr/>
          </a:p>
          <a:p>
            <a:pPr marL="685800" lvl="1" indent="-228600" algn="l" rtl="0">
              <a:lnSpc>
                <a:spcPct val="90000"/>
              </a:lnSpc>
              <a:spcBef>
                <a:spcPts val="500"/>
              </a:spcBef>
              <a:spcAft>
                <a:spcPts val="0"/>
              </a:spcAft>
              <a:buClr>
                <a:schemeClr val="dk1"/>
              </a:buClr>
              <a:buSzPts val="2400"/>
              <a:buChar char="•"/>
            </a:pPr>
            <a:r>
              <a:rPr lang="en-US"/>
              <a:t>e.g., Alice’s bank account ≥ 0</a:t>
            </a:r>
            <a:endParaRPr/>
          </a:p>
          <a:p>
            <a:pPr marL="685800" lvl="1" indent="-76200" algn="l" rtl="0">
              <a:lnSpc>
                <a:spcPct val="90000"/>
              </a:lnSpc>
              <a:spcBef>
                <a:spcPts val="5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800"/>
              <a:buChar char="•"/>
            </a:pPr>
            <a:r>
              <a:rPr lang="en-US"/>
              <a:t>Need a real-time ordering of operations</a:t>
            </a:r>
            <a:endParaRPr/>
          </a:p>
          <a:p>
            <a:pPr marL="685800" lvl="1" indent="-228600" algn="l" rtl="0">
              <a:lnSpc>
                <a:spcPct val="90000"/>
              </a:lnSpc>
              <a:spcBef>
                <a:spcPts val="500"/>
              </a:spcBef>
              <a:spcAft>
                <a:spcPts val="0"/>
              </a:spcAft>
              <a:buClr>
                <a:schemeClr val="dk1"/>
              </a:buClr>
              <a:buSzPts val="2400"/>
              <a:buChar char="•"/>
            </a:pPr>
            <a:r>
              <a:rPr lang="en-US"/>
              <a:t>e.g., Alice changes her password, Eve cannot login with old password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30"/>
          <p:cNvSpPr txBox="1">
            <a:spLocks noGrp="1"/>
          </p:cNvSpPr>
          <p:nvPr>
            <p:ph type="title"/>
          </p:nvPr>
        </p:nvSpPr>
        <p:spPr>
          <a:xfrm>
            <a:off x="275967" y="0"/>
            <a:ext cx="8592000" cy="99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Helvetica Neue"/>
              <a:buNone/>
            </a:pPr>
            <a:r>
              <a:rPr lang="en-US"/>
              <a:t>Consistency Hierarchy</a:t>
            </a:r>
            <a:endParaRPr/>
          </a:p>
        </p:txBody>
      </p:sp>
      <p:sp>
        <p:nvSpPr>
          <p:cNvPr id="1221" name="Google Shape;1221;p30"/>
          <p:cNvSpPr/>
          <p:nvPr/>
        </p:nvSpPr>
        <p:spPr>
          <a:xfrm>
            <a:off x="750054" y="1185997"/>
            <a:ext cx="21339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Helvetica Neue"/>
                <a:ea typeface="Helvetica Neue"/>
                <a:cs typeface="Helvetica Neue"/>
                <a:sym typeface="Helvetica Neue"/>
              </a:rPr>
              <a:t>Linearizability</a:t>
            </a:r>
            <a:endParaRPr sz="2400">
              <a:solidFill>
                <a:schemeClr val="dk1"/>
              </a:solidFill>
              <a:latin typeface="Helvetica Neue"/>
              <a:ea typeface="Helvetica Neue"/>
              <a:cs typeface="Helvetica Neue"/>
              <a:sym typeface="Helvetica Neue"/>
            </a:endParaRPr>
          </a:p>
        </p:txBody>
      </p:sp>
      <p:sp>
        <p:nvSpPr>
          <p:cNvPr id="1222" name="Google Shape;1222;p30"/>
          <p:cNvSpPr/>
          <p:nvPr/>
        </p:nvSpPr>
        <p:spPr>
          <a:xfrm>
            <a:off x="745440" y="2341062"/>
            <a:ext cx="3188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Helvetica Neue"/>
                <a:ea typeface="Helvetica Neue"/>
                <a:cs typeface="Helvetica Neue"/>
                <a:sym typeface="Helvetica Neue"/>
              </a:rPr>
              <a:t>Causal+ Consistency</a:t>
            </a:r>
            <a:endParaRPr sz="2400">
              <a:solidFill>
                <a:schemeClr val="dk1"/>
              </a:solidFill>
              <a:latin typeface="Helvetica Neue"/>
              <a:ea typeface="Helvetica Neue"/>
              <a:cs typeface="Helvetica Neue"/>
              <a:sym typeface="Helvetica Neue"/>
            </a:endParaRPr>
          </a:p>
        </p:txBody>
      </p:sp>
      <p:sp>
        <p:nvSpPr>
          <p:cNvPr id="1223" name="Google Shape;1223;p30"/>
          <p:cNvSpPr/>
          <p:nvPr/>
        </p:nvSpPr>
        <p:spPr>
          <a:xfrm>
            <a:off x="712577" y="3421064"/>
            <a:ext cx="32544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Helvetica Neue"/>
                <a:ea typeface="Helvetica Neue"/>
                <a:cs typeface="Helvetica Neue"/>
                <a:sym typeface="Helvetica Neue"/>
              </a:rPr>
              <a:t>Eventual Consistency</a:t>
            </a:r>
            <a:endParaRPr sz="2400">
              <a:solidFill>
                <a:schemeClr val="dk1"/>
              </a:solidFill>
              <a:latin typeface="Helvetica Neue"/>
              <a:ea typeface="Helvetica Neue"/>
              <a:cs typeface="Helvetica Neue"/>
              <a:sym typeface="Helvetica Neue"/>
            </a:endParaRPr>
          </a:p>
        </p:txBody>
      </p:sp>
      <p:cxnSp>
        <p:nvCxnSpPr>
          <p:cNvPr id="1224" name="Google Shape;1224;p30"/>
          <p:cNvCxnSpPr/>
          <p:nvPr/>
        </p:nvCxnSpPr>
        <p:spPr>
          <a:xfrm>
            <a:off x="1712259" y="1624736"/>
            <a:ext cx="0" cy="622500"/>
          </a:xfrm>
          <a:prstGeom prst="straightConnector1">
            <a:avLst/>
          </a:prstGeom>
          <a:noFill/>
          <a:ln w="57150" cap="rnd" cmpd="sng">
            <a:solidFill>
              <a:schemeClr val="dk1"/>
            </a:solidFill>
            <a:prstDash val="solid"/>
            <a:miter lim="800000"/>
            <a:headEnd type="none" w="sm" len="sm"/>
            <a:tailEnd type="triangle" w="med" len="med"/>
          </a:ln>
        </p:spPr>
      </p:cxnSp>
      <p:sp>
        <p:nvSpPr>
          <p:cNvPr id="1225" name="Google Shape;1225;p30"/>
          <p:cNvSpPr/>
          <p:nvPr/>
        </p:nvSpPr>
        <p:spPr>
          <a:xfrm>
            <a:off x="4571999" y="1185997"/>
            <a:ext cx="4455000"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Helvetica Neue"/>
                <a:ea typeface="Helvetica Neue"/>
                <a:cs typeface="Helvetica Neue"/>
                <a:sym typeface="Helvetica Neue"/>
              </a:rPr>
              <a:t>Behaves like a single processor</a:t>
            </a:r>
            <a:endParaRPr sz="2400" dirty="0">
              <a:solidFill>
                <a:schemeClr val="dk1"/>
              </a:solidFill>
              <a:latin typeface="Helvetica Neue"/>
              <a:ea typeface="Helvetica Neue"/>
              <a:cs typeface="Helvetica Neue"/>
              <a:sym typeface="Helvetica Neue"/>
            </a:endParaRPr>
          </a:p>
        </p:txBody>
      </p:sp>
      <p:sp>
        <p:nvSpPr>
          <p:cNvPr id="1226" name="Google Shape;1226;p30"/>
          <p:cNvSpPr/>
          <p:nvPr/>
        </p:nvSpPr>
        <p:spPr>
          <a:xfrm>
            <a:off x="4571999" y="2363690"/>
            <a:ext cx="4296000" cy="623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Helvetica Neue"/>
                <a:ea typeface="Helvetica Neue"/>
                <a:cs typeface="Helvetica Neue"/>
                <a:sym typeface="Helvetica Neue"/>
              </a:rPr>
              <a:t>Everyone sees related operations in the same order</a:t>
            </a:r>
            <a:endParaRPr sz="2400">
              <a:solidFill>
                <a:schemeClr val="dk1"/>
              </a:solidFill>
              <a:latin typeface="Helvetica Neue"/>
              <a:ea typeface="Helvetica Neue"/>
              <a:cs typeface="Helvetica Neue"/>
              <a:sym typeface="Helvetica Neue"/>
            </a:endParaRPr>
          </a:p>
        </p:txBody>
      </p:sp>
      <p:sp>
        <p:nvSpPr>
          <p:cNvPr id="1227" name="Google Shape;1227;p30"/>
          <p:cNvSpPr/>
          <p:nvPr/>
        </p:nvSpPr>
        <p:spPr>
          <a:xfrm>
            <a:off x="4571999" y="3421064"/>
            <a:ext cx="22206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Helvetica Neue"/>
                <a:ea typeface="Helvetica Neue"/>
                <a:cs typeface="Helvetica Neue"/>
                <a:sym typeface="Helvetica Neue"/>
              </a:rPr>
              <a:t>Anything goes</a:t>
            </a:r>
            <a:endParaRPr sz="2400">
              <a:solidFill>
                <a:schemeClr val="dk1"/>
              </a:solidFill>
              <a:latin typeface="Helvetica Neue"/>
              <a:ea typeface="Helvetica Neue"/>
              <a:cs typeface="Helvetica Neue"/>
              <a:sym typeface="Helvetica Neue"/>
            </a:endParaRPr>
          </a:p>
        </p:txBody>
      </p:sp>
      <p:cxnSp>
        <p:nvCxnSpPr>
          <p:cNvPr id="1228" name="Google Shape;1228;p30"/>
          <p:cNvCxnSpPr/>
          <p:nvPr/>
        </p:nvCxnSpPr>
        <p:spPr>
          <a:xfrm>
            <a:off x="1712259" y="2709939"/>
            <a:ext cx="0" cy="622500"/>
          </a:xfrm>
          <a:prstGeom prst="straightConnector1">
            <a:avLst/>
          </a:prstGeom>
          <a:noFill/>
          <a:ln w="57150" cap="rnd" cmpd="sng">
            <a:solidFill>
              <a:schemeClr val="dk1"/>
            </a:solidFill>
            <a:prstDash val="solid"/>
            <a:miter lim="800000"/>
            <a:headEnd type="none" w="sm" len="sm"/>
            <a:tailEnd type="triangle"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31"/>
          <p:cNvSpPr txBox="1">
            <a:spLocks noGrp="1"/>
          </p:cNvSpPr>
          <p:nvPr>
            <p:ph type="title"/>
          </p:nvPr>
        </p:nvSpPr>
        <p:spPr>
          <a:xfrm>
            <a:off x="275967" y="0"/>
            <a:ext cx="8592000" cy="99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Helvetica Neue"/>
              <a:buNone/>
            </a:pPr>
            <a:r>
              <a:rPr lang="en-US"/>
              <a:t>Eventual Consistency</a:t>
            </a:r>
            <a:endParaRPr/>
          </a:p>
        </p:txBody>
      </p:sp>
      <p:sp>
        <p:nvSpPr>
          <p:cNvPr id="1234" name="Google Shape;1234;p31"/>
          <p:cNvSpPr txBox="1">
            <a:spLocks noGrp="1"/>
          </p:cNvSpPr>
          <p:nvPr>
            <p:ph type="body" idx="1"/>
          </p:nvPr>
        </p:nvSpPr>
        <p:spPr>
          <a:xfrm>
            <a:off x="288324" y="1112108"/>
            <a:ext cx="8592000" cy="3520500"/>
          </a:xfrm>
          <a:prstGeom prst="rect">
            <a:avLst/>
          </a:prstGeom>
          <a:noFill/>
          <a:ln>
            <a:noFill/>
          </a:ln>
        </p:spPr>
        <p:txBody>
          <a:bodyPr spcFirstLastPara="1" wrap="square" lIns="91425" tIns="45700" rIns="91425" bIns="45700" anchor="t" anchorCtr="0">
            <a:normAutofit fontScale="92500" lnSpcReduction="20000"/>
          </a:bodyPr>
          <a:lstStyle/>
          <a:p>
            <a:pPr marL="228600" lvl="0" indent="-215265" algn="l" rtl="0">
              <a:lnSpc>
                <a:spcPct val="90000"/>
              </a:lnSpc>
              <a:spcBef>
                <a:spcPts val="0"/>
              </a:spcBef>
              <a:spcAft>
                <a:spcPts val="0"/>
              </a:spcAft>
              <a:buClr>
                <a:schemeClr val="dk1"/>
              </a:buClr>
              <a:buSzPct val="100000"/>
              <a:buChar char="•"/>
            </a:pPr>
            <a:r>
              <a:rPr lang="en-US"/>
              <a:t>Anything goes for now…</a:t>
            </a:r>
            <a:endParaRPr/>
          </a:p>
          <a:p>
            <a:pPr marL="685800" lvl="1" indent="-217169" algn="l" rtl="0">
              <a:lnSpc>
                <a:spcPct val="90000"/>
              </a:lnSpc>
              <a:spcBef>
                <a:spcPts val="500"/>
              </a:spcBef>
              <a:spcAft>
                <a:spcPts val="0"/>
              </a:spcAft>
              <a:buClr>
                <a:schemeClr val="dk1"/>
              </a:buClr>
              <a:buSzPct val="100000"/>
              <a:buChar char="•"/>
            </a:pPr>
            <a:r>
              <a:rPr lang="en-US"/>
              <a:t>(If updates stop, </a:t>
            </a:r>
            <a:br>
              <a:rPr lang="en-US"/>
            </a:br>
            <a:r>
              <a:rPr lang="en-US"/>
              <a:t>eventually all copies of the data are the same)</a:t>
            </a:r>
            <a:endParaRPr/>
          </a:p>
          <a:p>
            <a:pPr marL="228600" lvl="0" indent="-50800" algn="l" rtl="0">
              <a:lnSpc>
                <a:spcPct val="90000"/>
              </a:lnSpc>
              <a:spcBef>
                <a:spcPts val="1000"/>
              </a:spcBef>
              <a:spcAft>
                <a:spcPts val="0"/>
              </a:spcAft>
              <a:buClr>
                <a:schemeClr val="dk1"/>
              </a:buClr>
              <a:buSzPct val="100000"/>
              <a:buNone/>
            </a:pPr>
            <a:endParaRPr/>
          </a:p>
          <a:p>
            <a:pPr marL="228600" lvl="0" indent="-215265" algn="l" rtl="0">
              <a:lnSpc>
                <a:spcPct val="90000"/>
              </a:lnSpc>
              <a:spcBef>
                <a:spcPts val="1000"/>
              </a:spcBef>
              <a:spcAft>
                <a:spcPts val="0"/>
              </a:spcAft>
              <a:buClr>
                <a:schemeClr val="dk1"/>
              </a:buClr>
              <a:buSzPct val="100000"/>
              <a:buChar char="•"/>
            </a:pPr>
            <a:r>
              <a:rPr lang="en-US"/>
              <a:t>But, eventually consistent systems often</a:t>
            </a:r>
            <a:r>
              <a:rPr lang="en-US" b="1"/>
              <a:t> </a:t>
            </a:r>
            <a:r>
              <a:rPr lang="en-US"/>
              <a:t>try to provide consistency and often do</a:t>
            </a:r>
            <a:endParaRPr/>
          </a:p>
          <a:p>
            <a:pPr marL="685800" lvl="1" indent="-217169" algn="l" rtl="0">
              <a:lnSpc>
                <a:spcPct val="90000"/>
              </a:lnSpc>
              <a:spcBef>
                <a:spcPts val="500"/>
              </a:spcBef>
              <a:spcAft>
                <a:spcPts val="0"/>
              </a:spcAft>
              <a:buClr>
                <a:schemeClr val="dk1"/>
              </a:buClr>
              <a:buSzPct val="100000"/>
              <a:buChar char="•"/>
            </a:pPr>
            <a:r>
              <a:rPr lang="en-US"/>
              <a:t>e.g., Facebook’s TAO system provided linearizable results 99.9994% of the time </a:t>
            </a:r>
            <a:r>
              <a:rPr lang="en-US" sz="1600"/>
              <a:t>[Lu et al. SOSP ‘15]</a:t>
            </a:r>
            <a:endParaRPr/>
          </a:p>
          <a:p>
            <a:pPr marL="685800" lvl="1" indent="-127000" algn="l" rtl="0">
              <a:lnSpc>
                <a:spcPct val="90000"/>
              </a:lnSpc>
              <a:spcBef>
                <a:spcPts val="500"/>
              </a:spcBef>
              <a:spcAft>
                <a:spcPts val="0"/>
              </a:spcAft>
              <a:buClr>
                <a:schemeClr val="dk1"/>
              </a:buClr>
              <a:buSzPct val="100000"/>
              <a:buNone/>
            </a:pPr>
            <a:endParaRPr sz="1600"/>
          </a:p>
          <a:p>
            <a:pPr marL="228600" lvl="0" indent="-215265" algn="l" rtl="0">
              <a:lnSpc>
                <a:spcPct val="90000"/>
              </a:lnSpc>
              <a:spcBef>
                <a:spcPts val="1000"/>
              </a:spcBef>
              <a:spcAft>
                <a:spcPts val="0"/>
              </a:spcAft>
              <a:buClr>
                <a:schemeClr val="dk1"/>
              </a:buClr>
              <a:buSzPct val="100000"/>
              <a:buChar char="•"/>
            </a:pPr>
            <a:r>
              <a:rPr lang="en-US"/>
              <a:t>“Good enough” sometimes</a:t>
            </a:r>
            <a:endParaRPr/>
          </a:p>
          <a:p>
            <a:pPr marL="685800" lvl="1" indent="-217169" algn="l" rtl="0">
              <a:lnSpc>
                <a:spcPct val="90000"/>
              </a:lnSpc>
              <a:spcBef>
                <a:spcPts val="500"/>
              </a:spcBef>
              <a:spcAft>
                <a:spcPts val="0"/>
              </a:spcAft>
              <a:buClr>
                <a:schemeClr val="dk1"/>
              </a:buClr>
              <a:buSzPct val="100000"/>
              <a:buChar char="•"/>
            </a:pPr>
            <a:r>
              <a:rPr lang="en-US"/>
              <a:t>e.g., 99 vs 100 likes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275967" y="0"/>
            <a:ext cx="8592000" cy="9942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Helvetica Neue"/>
              <a:buNone/>
            </a:pPr>
            <a:r>
              <a:rPr lang="en-US"/>
              <a:t>Distributed Systems are Highly Complex Internally</a:t>
            </a:r>
            <a:endParaRPr/>
          </a:p>
        </p:txBody>
      </p:sp>
      <p:sp>
        <p:nvSpPr>
          <p:cNvPr id="102" name="Google Shape;102;p3"/>
          <p:cNvSpPr/>
          <p:nvPr/>
        </p:nvSpPr>
        <p:spPr>
          <a:xfrm>
            <a:off x="397423" y="1862555"/>
            <a:ext cx="3552900" cy="2442900"/>
          </a:xfrm>
          <a:prstGeom prst="roundRect">
            <a:avLst>
              <a:gd name="adj" fmla="val 9225"/>
            </a:avLst>
          </a:prstGeom>
          <a:gradFill>
            <a:gsLst>
              <a:gs pos="0">
                <a:srgbClr val="C2D59B"/>
              </a:gs>
              <a:gs pos="100000">
                <a:srgbClr val="DBFF9C"/>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50"/>
              <a:buFont typeface="Calibri"/>
              <a:buNone/>
            </a:pPr>
            <a:endParaRPr sz="1350" b="0" i="0" u="none" strike="noStrike" cap="none">
              <a:solidFill>
                <a:srgbClr val="FFFFFF"/>
              </a:solidFill>
              <a:latin typeface="Helvetica Neue"/>
              <a:ea typeface="Helvetica Neue"/>
              <a:cs typeface="Helvetica Neue"/>
              <a:sym typeface="Helvetica Neue"/>
            </a:endParaRPr>
          </a:p>
        </p:txBody>
      </p:sp>
      <p:grpSp>
        <p:nvGrpSpPr>
          <p:cNvPr id="103" name="Google Shape;103;p3"/>
          <p:cNvGrpSpPr/>
          <p:nvPr/>
        </p:nvGrpSpPr>
        <p:grpSpPr>
          <a:xfrm>
            <a:off x="2143278" y="1941782"/>
            <a:ext cx="1587440" cy="2284307"/>
            <a:chOff x="1584030" y="2345115"/>
            <a:chExt cx="2116587" cy="4060990"/>
          </a:xfrm>
        </p:grpSpPr>
        <p:sp>
          <p:nvSpPr>
            <p:cNvPr id="104" name="Google Shape;104;p3"/>
            <p:cNvSpPr/>
            <p:nvPr/>
          </p:nvSpPr>
          <p:spPr>
            <a:xfrm>
              <a:off x="1584030" y="2345115"/>
              <a:ext cx="2116587" cy="4060990"/>
            </a:xfrm>
            <a:prstGeom prst="roundRect">
              <a:avLst>
                <a:gd name="adj" fmla="val 36514"/>
              </a:avLst>
            </a:prstGeom>
            <a:gradFill>
              <a:gsLst>
                <a:gs pos="0">
                  <a:srgbClr val="000000"/>
                </a:gs>
                <a:gs pos="100000">
                  <a:srgbClr val="000000"/>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50"/>
                <a:buFont typeface="Calibri"/>
                <a:buNone/>
              </a:pPr>
              <a:endParaRPr sz="1350" b="0" i="0" u="none" strike="noStrike" cap="none">
                <a:solidFill>
                  <a:srgbClr val="FFFFFF"/>
                </a:solidFill>
                <a:latin typeface="Helvetica Neue"/>
                <a:ea typeface="Helvetica Neue"/>
                <a:cs typeface="Helvetica Neue"/>
                <a:sym typeface="Helvetica Neue"/>
              </a:endParaRPr>
            </a:p>
          </p:txBody>
        </p:sp>
        <p:grpSp>
          <p:nvGrpSpPr>
            <p:cNvPr id="105" name="Google Shape;105;p3"/>
            <p:cNvGrpSpPr/>
            <p:nvPr/>
          </p:nvGrpSpPr>
          <p:grpSpPr>
            <a:xfrm>
              <a:off x="1829523" y="2722376"/>
              <a:ext cx="1625600" cy="3306469"/>
              <a:chOff x="2225527" y="2028429"/>
              <a:chExt cx="1625600" cy="3306469"/>
            </a:xfrm>
          </p:grpSpPr>
          <p:sp>
            <p:nvSpPr>
              <p:cNvPr id="106" name="Google Shape;106;p3"/>
              <p:cNvSpPr/>
              <p:nvPr/>
            </p:nvSpPr>
            <p:spPr>
              <a:xfrm>
                <a:off x="2225527" y="2028429"/>
                <a:ext cx="1625600" cy="575746"/>
              </a:xfrm>
              <a:prstGeom prst="ellipse">
                <a:avLst/>
              </a:prstGeom>
              <a:gradFill>
                <a:gsLst>
                  <a:gs pos="0">
                    <a:srgbClr val="3E7FCD"/>
                  </a:gs>
                  <a:gs pos="100000">
                    <a:srgbClr val="96C0FF"/>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Helvetica Neue"/>
                  <a:buNone/>
                </a:pPr>
                <a:r>
                  <a:rPr lang="en-US" sz="1800" b="0" i="0" u="none" strike="noStrike" cap="none">
                    <a:solidFill>
                      <a:srgbClr val="FFFFFF"/>
                    </a:solidFill>
                    <a:latin typeface="Helvetica Neue"/>
                    <a:ea typeface="Helvetica Neue"/>
                    <a:cs typeface="Helvetica Neue"/>
                    <a:sym typeface="Helvetica Neue"/>
                  </a:rPr>
                  <a:t>A-F</a:t>
                </a:r>
                <a:endParaRPr/>
              </a:p>
            </p:txBody>
          </p:sp>
          <p:sp>
            <p:nvSpPr>
              <p:cNvPr id="107" name="Google Shape;107;p3"/>
              <p:cNvSpPr/>
              <p:nvPr/>
            </p:nvSpPr>
            <p:spPr>
              <a:xfrm>
                <a:off x="2225527" y="2938670"/>
                <a:ext cx="1625600" cy="575746"/>
              </a:xfrm>
              <a:prstGeom prst="ellipse">
                <a:avLst/>
              </a:prstGeom>
              <a:gradFill>
                <a:gsLst>
                  <a:gs pos="0">
                    <a:srgbClr val="3E7FCD"/>
                  </a:gs>
                  <a:gs pos="100000">
                    <a:srgbClr val="96C0FF"/>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Helvetica Neue"/>
                  <a:buNone/>
                </a:pPr>
                <a:r>
                  <a:rPr lang="en-US" sz="1800" b="0" i="0" u="none" strike="noStrike" cap="none">
                    <a:solidFill>
                      <a:srgbClr val="FFFFFF"/>
                    </a:solidFill>
                    <a:latin typeface="Helvetica Neue"/>
                    <a:ea typeface="Helvetica Neue"/>
                    <a:cs typeface="Helvetica Neue"/>
                    <a:sym typeface="Helvetica Neue"/>
                  </a:rPr>
                  <a:t>G-L</a:t>
                </a:r>
                <a:endParaRPr/>
              </a:p>
            </p:txBody>
          </p:sp>
          <p:sp>
            <p:nvSpPr>
              <p:cNvPr id="108" name="Google Shape;108;p3"/>
              <p:cNvSpPr/>
              <p:nvPr/>
            </p:nvSpPr>
            <p:spPr>
              <a:xfrm>
                <a:off x="2225527" y="3848911"/>
                <a:ext cx="1625600" cy="575746"/>
              </a:xfrm>
              <a:prstGeom prst="ellipse">
                <a:avLst/>
              </a:prstGeom>
              <a:gradFill>
                <a:gsLst>
                  <a:gs pos="0">
                    <a:srgbClr val="3E7FCD"/>
                  </a:gs>
                  <a:gs pos="100000">
                    <a:srgbClr val="96C0FF"/>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Helvetica Neue"/>
                  <a:buNone/>
                </a:pPr>
                <a:r>
                  <a:rPr lang="en-US" sz="1800" b="0" i="0" u="none" strike="noStrike" cap="none">
                    <a:solidFill>
                      <a:srgbClr val="FFFFFF"/>
                    </a:solidFill>
                    <a:latin typeface="Helvetica Neue"/>
                    <a:ea typeface="Helvetica Neue"/>
                    <a:cs typeface="Helvetica Neue"/>
                    <a:sym typeface="Helvetica Neue"/>
                  </a:rPr>
                  <a:t>M-R</a:t>
                </a:r>
                <a:endParaRPr/>
              </a:p>
            </p:txBody>
          </p:sp>
          <p:sp>
            <p:nvSpPr>
              <p:cNvPr id="109" name="Google Shape;109;p3"/>
              <p:cNvSpPr/>
              <p:nvPr/>
            </p:nvSpPr>
            <p:spPr>
              <a:xfrm>
                <a:off x="2225527" y="4759152"/>
                <a:ext cx="1625600" cy="575746"/>
              </a:xfrm>
              <a:prstGeom prst="ellipse">
                <a:avLst/>
              </a:prstGeom>
              <a:gradFill>
                <a:gsLst>
                  <a:gs pos="0">
                    <a:srgbClr val="3E7FCD"/>
                  </a:gs>
                  <a:gs pos="100000">
                    <a:srgbClr val="96C0FF"/>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Helvetica Neue"/>
                  <a:buNone/>
                </a:pPr>
                <a:r>
                  <a:rPr lang="en-US" sz="1800" b="0" i="0" u="none" strike="noStrike" cap="none">
                    <a:solidFill>
                      <a:srgbClr val="FFFFFF"/>
                    </a:solidFill>
                    <a:latin typeface="Helvetica Neue"/>
                    <a:ea typeface="Helvetica Neue"/>
                    <a:cs typeface="Helvetica Neue"/>
                    <a:sym typeface="Helvetica Neue"/>
                  </a:rPr>
                  <a:t>S-Z</a:t>
                </a:r>
                <a:endParaRPr/>
              </a:p>
            </p:txBody>
          </p:sp>
        </p:grpSp>
      </p:grpSp>
      <p:sp>
        <p:nvSpPr>
          <p:cNvPr id="110" name="Google Shape;110;p3"/>
          <p:cNvSpPr txBox="1"/>
          <p:nvPr/>
        </p:nvSpPr>
        <p:spPr>
          <a:xfrm>
            <a:off x="1970708" y="1307312"/>
            <a:ext cx="19326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u="none" strike="noStrike" cap="none">
                <a:solidFill>
                  <a:schemeClr val="dk1"/>
                </a:solidFill>
                <a:latin typeface="Helvetica Neue"/>
                <a:ea typeface="Helvetica Neue"/>
                <a:cs typeface="Helvetica Neue"/>
                <a:sym typeface="Helvetica Neue"/>
              </a:rPr>
              <a:t>Sharding</a:t>
            </a:r>
            <a:endParaRPr sz="3200" b="1">
              <a:solidFill>
                <a:schemeClr val="dk1"/>
              </a:solidFill>
              <a:latin typeface="Helvetica Neue"/>
              <a:ea typeface="Helvetica Neue"/>
              <a:cs typeface="Helvetica Neue"/>
              <a:sym typeface="Helvetica Neue"/>
            </a:endParaRPr>
          </a:p>
        </p:txBody>
      </p:sp>
      <p:grpSp>
        <p:nvGrpSpPr>
          <p:cNvPr id="111" name="Google Shape;111;p3"/>
          <p:cNvGrpSpPr/>
          <p:nvPr/>
        </p:nvGrpSpPr>
        <p:grpSpPr>
          <a:xfrm>
            <a:off x="4178852" y="1395066"/>
            <a:ext cx="4523948" cy="3142019"/>
            <a:chOff x="4178852" y="1860088"/>
            <a:chExt cx="4523948" cy="4189358"/>
          </a:xfrm>
        </p:grpSpPr>
        <p:sp>
          <p:nvSpPr>
            <p:cNvPr id="112" name="Google Shape;112;p3"/>
            <p:cNvSpPr/>
            <p:nvPr/>
          </p:nvSpPr>
          <p:spPr>
            <a:xfrm rot="1756901">
              <a:off x="6122887" y="4198152"/>
              <a:ext cx="1551449" cy="1572337"/>
            </a:xfrm>
            <a:prstGeom prst="roundRect">
              <a:avLst>
                <a:gd name="adj" fmla="val 9225"/>
              </a:avLst>
            </a:prstGeom>
            <a:gradFill>
              <a:gsLst>
                <a:gs pos="0">
                  <a:srgbClr val="C2D59B"/>
                </a:gs>
                <a:gs pos="100000">
                  <a:srgbClr val="DBFF9C"/>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50"/>
                <a:buFont typeface="Calibri"/>
                <a:buNone/>
              </a:pPr>
              <a:endParaRPr sz="1350" b="0" i="0" u="none" strike="noStrike" cap="none">
                <a:solidFill>
                  <a:srgbClr val="FFFFFF"/>
                </a:solidFill>
                <a:latin typeface="Helvetica Neue"/>
                <a:ea typeface="Helvetica Neue"/>
                <a:cs typeface="Helvetica Neue"/>
                <a:sym typeface="Helvetica Neue"/>
              </a:endParaRPr>
            </a:p>
          </p:txBody>
        </p:sp>
        <p:sp>
          <p:nvSpPr>
            <p:cNvPr id="113" name="Google Shape;113;p3"/>
            <p:cNvSpPr/>
            <p:nvPr/>
          </p:nvSpPr>
          <p:spPr>
            <a:xfrm rot="-1909532">
              <a:off x="7490804" y="2050710"/>
              <a:ext cx="1016736" cy="1030425"/>
            </a:xfrm>
            <a:prstGeom prst="roundRect">
              <a:avLst>
                <a:gd name="adj" fmla="val 9225"/>
              </a:avLst>
            </a:prstGeom>
            <a:gradFill>
              <a:gsLst>
                <a:gs pos="0">
                  <a:srgbClr val="C2D59B"/>
                </a:gs>
                <a:gs pos="100000">
                  <a:srgbClr val="DBFF9C"/>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0" i="0" u="none" strike="noStrike" cap="none">
                <a:solidFill>
                  <a:srgbClr val="FFFFFF"/>
                </a:solidFill>
                <a:latin typeface="Helvetica Neue"/>
                <a:ea typeface="Helvetica Neue"/>
                <a:cs typeface="Helvetica Neue"/>
                <a:sym typeface="Helvetica Neue"/>
              </a:endParaRPr>
            </a:p>
          </p:txBody>
        </p:sp>
        <p:grpSp>
          <p:nvGrpSpPr>
            <p:cNvPr id="114" name="Google Shape;114;p3"/>
            <p:cNvGrpSpPr/>
            <p:nvPr/>
          </p:nvGrpSpPr>
          <p:grpSpPr>
            <a:xfrm rot="-1909532">
              <a:off x="7585227" y="2205931"/>
              <a:ext cx="477317" cy="915805"/>
              <a:chOff x="6065186" y="1859946"/>
              <a:chExt cx="2116586" cy="4060990"/>
            </a:xfrm>
          </p:grpSpPr>
          <p:sp>
            <p:nvSpPr>
              <p:cNvPr id="115" name="Google Shape;115;p3"/>
              <p:cNvSpPr/>
              <p:nvPr/>
            </p:nvSpPr>
            <p:spPr>
              <a:xfrm>
                <a:off x="6065186" y="1859946"/>
                <a:ext cx="2116586" cy="4060990"/>
              </a:xfrm>
              <a:prstGeom prst="roundRect">
                <a:avLst>
                  <a:gd name="adj" fmla="val 36514"/>
                </a:avLst>
              </a:prstGeom>
              <a:gradFill>
                <a:gsLst>
                  <a:gs pos="0">
                    <a:srgbClr val="000000"/>
                  </a:gs>
                  <a:gs pos="100000">
                    <a:srgbClr val="000000"/>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1350"/>
                  <a:buFont typeface="Calibri"/>
                  <a:buNone/>
                </a:pPr>
                <a:endParaRPr sz="1350" b="0" i="0" u="none" strike="noStrike" cap="none">
                  <a:solidFill>
                    <a:srgbClr val="FFFFFF"/>
                  </a:solidFill>
                  <a:latin typeface="Helvetica Neue"/>
                  <a:ea typeface="Helvetica Neue"/>
                  <a:cs typeface="Helvetica Neue"/>
                  <a:sym typeface="Helvetica Neue"/>
                </a:endParaRPr>
              </a:p>
            </p:txBody>
          </p:sp>
          <p:grpSp>
            <p:nvGrpSpPr>
              <p:cNvPr id="116" name="Google Shape;116;p3"/>
              <p:cNvGrpSpPr/>
              <p:nvPr/>
            </p:nvGrpSpPr>
            <p:grpSpPr>
              <a:xfrm>
                <a:off x="6310682" y="2237207"/>
                <a:ext cx="1625600" cy="3306469"/>
                <a:chOff x="2225527" y="2028429"/>
                <a:chExt cx="1625600" cy="3306469"/>
              </a:xfrm>
            </p:grpSpPr>
            <p:sp>
              <p:nvSpPr>
                <p:cNvPr id="117" name="Google Shape;117;p3"/>
                <p:cNvSpPr/>
                <p:nvPr/>
              </p:nvSpPr>
              <p:spPr>
                <a:xfrm>
                  <a:off x="2225527" y="2028429"/>
                  <a:ext cx="1625600" cy="575746"/>
                </a:xfrm>
                <a:prstGeom prst="ellipse">
                  <a:avLst/>
                </a:prstGeom>
                <a:gradFill>
                  <a:gsLst>
                    <a:gs pos="0">
                      <a:srgbClr val="3E7FCD"/>
                    </a:gs>
                    <a:gs pos="100000">
                      <a:srgbClr val="96C0FF"/>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300"/>
                    <a:buFont typeface="Helvetica Neue"/>
                    <a:buNone/>
                  </a:pPr>
                  <a:r>
                    <a:rPr lang="en-US" sz="300" b="0" i="0" u="none" strike="noStrike" cap="none">
                      <a:solidFill>
                        <a:srgbClr val="FFFFFF"/>
                      </a:solidFill>
                      <a:latin typeface="Helvetica Neue"/>
                      <a:ea typeface="Helvetica Neue"/>
                      <a:cs typeface="Helvetica Neue"/>
                      <a:sym typeface="Helvetica Neue"/>
                    </a:rPr>
                    <a:t>A-F</a:t>
                  </a:r>
                  <a:endParaRPr/>
                </a:p>
              </p:txBody>
            </p:sp>
            <p:sp>
              <p:nvSpPr>
                <p:cNvPr id="118" name="Google Shape;118;p3"/>
                <p:cNvSpPr/>
                <p:nvPr/>
              </p:nvSpPr>
              <p:spPr>
                <a:xfrm>
                  <a:off x="2225527" y="2938670"/>
                  <a:ext cx="1625600" cy="575746"/>
                </a:xfrm>
                <a:prstGeom prst="ellipse">
                  <a:avLst/>
                </a:prstGeom>
                <a:gradFill>
                  <a:gsLst>
                    <a:gs pos="0">
                      <a:srgbClr val="3E7FCD"/>
                    </a:gs>
                    <a:gs pos="100000">
                      <a:srgbClr val="96C0FF"/>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300"/>
                    <a:buFont typeface="Helvetica Neue"/>
                    <a:buNone/>
                  </a:pPr>
                  <a:r>
                    <a:rPr lang="en-US" sz="300" b="0" i="0" u="none" strike="noStrike" cap="none">
                      <a:solidFill>
                        <a:srgbClr val="FFFFFF"/>
                      </a:solidFill>
                      <a:latin typeface="Helvetica Neue"/>
                      <a:ea typeface="Helvetica Neue"/>
                      <a:cs typeface="Helvetica Neue"/>
                      <a:sym typeface="Helvetica Neue"/>
                    </a:rPr>
                    <a:t>G-L</a:t>
                  </a:r>
                  <a:endParaRPr/>
                </a:p>
              </p:txBody>
            </p:sp>
            <p:sp>
              <p:nvSpPr>
                <p:cNvPr id="119" name="Google Shape;119;p3"/>
                <p:cNvSpPr/>
                <p:nvPr/>
              </p:nvSpPr>
              <p:spPr>
                <a:xfrm>
                  <a:off x="2225527" y="3848911"/>
                  <a:ext cx="1625600" cy="575746"/>
                </a:xfrm>
                <a:prstGeom prst="ellipse">
                  <a:avLst/>
                </a:prstGeom>
                <a:gradFill>
                  <a:gsLst>
                    <a:gs pos="0">
                      <a:srgbClr val="3E7FCD"/>
                    </a:gs>
                    <a:gs pos="100000">
                      <a:srgbClr val="96C0FF"/>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300"/>
                    <a:buFont typeface="Helvetica Neue"/>
                    <a:buNone/>
                  </a:pPr>
                  <a:r>
                    <a:rPr lang="en-US" sz="300" b="0" i="0" u="none" strike="noStrike" cap="none">
                      <a:solidFill>
                        <a:srgbClr val="FFFFFF"/>
                      </a:solidFill>
                      <a:latin typeface="Helvetica Neue"/>
                      <a:ea typeface="Helvetica Neue"/>
                      <a:cs typeface="Helvetica Neue"/>
                      <a:sym typeface="Helvetica Neue"/>
                    </a:rPr>
                    <a:t>M-R</a:t>
                  </a:r>
                  <a:endParaRPr/>
                </a:p>
              </p:txBody>
            </p:sp>
            <p:sp>
              <p:nvSpPr>
                <p:cNvPr id="120" name="Google Shape;120;p3"/>
                <p:cNvSpPr/>
                <p:nvPr/>
              </p:nvSpPr>
              <p:spPr>
                <a:xfrm>
                  <a:off x="2225527" y="4759152"/>
                  <a:ext cx="1625600" cy="575746"/>
                </a:xfrm>
                <a:prstGeom prst="ellipse">
                  <a:avLst/>
                </a:prstGeom>
                <a:gradFill>
                  <a:gsLst>
                    <a:gs pos="0">
                      <a:srgbClr val="3E7FCD"/>
                    </a:gs>
                    <a:gs pos="100000">
                      <a:srgbClr val="96C0FF"/>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300"/>
                    <a:buFont typeface="Helvetica Neue"/>
                    <a:buNone/>
                  </a:pPr>
                  <a:r>
                    <a:rPr lang="en-US" sz="300" b="0" i="0" u="none" strike="noStrike" cap="none">
                      <a:solidFill>
                        <a:srgbClr val="FFFFFF"/>
                      </a:solidFill>
                      <a:latin typeface="Helvetica Neue"/>
                      <a:ea typeface="Helvetica Neue"/>
                      <a:cs typeface="Helvetica Neue"/>
                      <a:sym typeface="Helvetica Neue"/>
                    </a:rPr>
                    <a:t>S-Z</a:t>
                  </a:r>
                  <a:endParaRPr/>
                </a:p>
              </p:txBody>
            </p:sp>
          </p:grpSp>
        </p:grpSp>
        <p:grpSp>
          <p:nvGrpSpPr>
            <p:cNvPr id="121" name="Google Shape;121;p3"/>
            <p:cNvGrpSpPr/>
            <p:nvPr/>
          </p:nvGrpSpPr>
          <p:grpSpPr>
            <a:xfrm rot="1756901">
              <a:off x="6274399" y="4099001"/>
              <a:ext cx="728343" cy="1397436"/>
              <a:chOff x="6065186" y="1859946"/>
              <a:chExt cx="2116586" cy="4060990"/>
            </a:xfrm>
          </p:grpSpPr>
          <p:sp>
            <p:nvSpPr>
              <p:cNvPr id="122" name="Google Shape;122;p3"/>
              <p:cNvSpPr/>
              <p:nvPr/>
            </p:nvSpPr>
            <p:spPr>
              <a:xfrm>
                <a:off x="6065186" y="1859946"/>
                <a:ext cx="2116586" cy="4060990"/>
              </a:xfrm>
              <a:prstGeom prst="roundRect">
                <a:avLst>
                  <a:gd name="adj" fmla="val 36514"/>
                </a:avLst>
              </a:prstGeom>
              <a:gradFill>
                <a:gsLst>
                  <a:gs pos="0">
                    <a:srgbClr val="000000"/>
                  </a:gs>
                  <a:gs pos="100000">
                    <a:srgbClr val="000000"/>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Helvetica Neue"/>
                  <a:ea typeface="Helvetica Neue"/>
                  <a:cs typeface="Helvetica Neue"/>
                  <a:sym typeface="Helvetica Neue"/>
                </a:endParaRPr>
              </a:p>
            </p:txBody>
          </p:sp>
          <p:grpSp>
            <p:nvGrpSpPr>
              <p:cNvPr id="123" name="Google Shape;123;p3"/>
              <p:cNvGrpSpPr/>
              <p:nvPr/>
            </p:nvGrpSpPr>
            <p:grpSpPr>
              <a:xfrm>
                <a:off x="6310682" y="2237207"/>
                <a:ext cx="1625600" cy="3306469"/>
                <a:chOff x="2225527" y="2028429"/>
                <a:chExt cx="1625600" cy="3306469"/>
              </a:xfrm>
            </p:grpSpPr>
            <p:sp>
              <p:nvSpPr>
                <p:cNvPr id="124" name="Google Shape;124;p3"/>
                <p:cNvSpPr/>
                <p:nvPr/>
              </p:nvSpPr>
              <p:spPr>
                <a:xfrm>
                  <a:off x="2225527" y="2028429"/>
                  <a:ext cx="1625600" cy="575746"/>
                </a:xfrm>
                <a:prstGeom prst="ellipse">
                  <a:avLst/>
                </a:prstGeom>
                <a:gradFill>
                  <a:gsLst>
                    <a:gs pos="0">
                      <a:srgbClr val="3E7FCD"/>
                    </a:gs>
                    <a:gs pos="100000">
                      <a:srgbClr val="96C0FF"/>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600"/>
                    <a:buFont typeface="Helvetica Neue"/>
                    <a:buNone/>
                  </a:pPr>
                  <a:r>
                    <a:rPr lang="en-US" sz="600" b="0" i="0" u="none" strike="noStrike" cap="none">
                      <a:solidFill>
                        <a:srgbClr val="FFFFFF"/>
                      </a:solidFill>
                      <a:latin typeface="Helvetica Neue"/>
                      <a:ea typeface="Helvetica Neue"/>
                      <a:cs typeface="Helvetica Neue"/>
                      <a:sym typeface="Helvetica Neue"/>
                    </a:rPr>
                    <a:t>A-F</a:t>
                  </a:r>
                  <a:endParaRPr/>
                </a:p>
              </p:txBody>
            </p:sp>
            <p:sp>
              <p:nvSpPr>
                <p:cNvPr id="125" name="Google Shape;125;p3"/>
                <p:cNvSpPr/>
                <p:nvPr/>
              </p:nvSpPr>
              <p:spPr>
                <a:xfrm>
                  <a:off x="2225527" y="2938670"/>
                  <a:ext cx="1625600" cy="575746"/>
                </a:xfrm>
                <a:prstGeom prst="ellipse">
                  <a:avLst/>
                </a:prstGeom>
                <a:gradFill>
                  <a:gsLst>
                    <a:gs pos="0">
                      <a:srgbClr val="3E7FCD"/>
                    </a:gs>
                    <a:gs pos="100000">
                      <a:srgbClr val="96C0FF"/>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600"/>
                    <a:buFont typeface="Helvetica Neue"/>
                    <a:buNone/>
                  </a:pPr>
                  <a:r>
                    <a:rPr lang="en-US" sz="600" b="0" i="0" u="none" strike="noStrike" cap="none">
                      <a:solidFill>
                        <a:srgbClr val="FFFFFF"/>
                      </a:solidFill>
                      <a:latin typeface="Helvetica Neue"/>
                      <a:ea typeface="Helvetica Neue"/>
                      <a:cs typeface="Helvetica Neue"/>
                      <a:sym typeface="Helvetica Neue"/>
                    </a:rPr>
                    <a:t>G-L</a:t>
                  </a:r>
                  <a:endParaRPr/>
                </a:p>
              </p:txBody>
            </p:sp>
            <p:sp>
              <p:nvSpPr>
                <p:cNvPr id="126" name="Google Shape;126;p3"/>
                <p:cNvSpPr/>
                <p:nvPr/>
              </p:nvSpPr>
              <p:spPr>
                <a:xfrm>
                  <a:off x="2225527" y="3848911"/>
                  <a:ext cx="1625600" cy="575746"/>
                </a:xfrm>
                <a:prstGeom prst="ellipse">
                  <a:avLst/>
                </a:prstGeom>
                <a:gradFill>
                  <a:gsLst>
                    <a:gs pos="0">
                      <a:srgbClr val="3E7FCD"/>
                    </a:gs>
                    <a:gs pos="100000">
                      <a:srgbClr val="96C0FF"/>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600"/>
                    <a:buFont typeface="Helvetica Neue"/>
                    <a:buNone/>
                  </a:pPr>
                  <a:r>
                    <a:rPr lang="en-US" sz="600" b="0" i="0" u="none" strike="noStrike" cap="none">
                      <a:solidFill>
                        <a:srgbClr val="FFFFFF"/>
                      </a:solidFill>
                      <a:latin typeface="Helvetica Neue"/>
                      <a:ea typeface="Helvetica Neue"/>
                      <a:cs typeface="Helvetica Neue"/>
                      <a:sym typeface="Helvetica Neue"/>
                    </a:rPr>
                    <a:t>M-R</a:t>
                  </a:r>
                  <a:endParaRPr/>
                </a:p>
              </p:txBody>
            </p:sp>
            <p:sp>
              <p:nvSpPr>
                <p:cNvPr id="127" name="Google Shape;127;p3"/>
                <p:cNvSpPr/>
                <p:nvPr/>
              </p:nvSpPr>
              <p:spPr>
                <a:xfrm>
                  <a:off x="2225527" y="4759152"/>
                  <a:ext cx="1625600" cy="575746"/>
                </a:xfrm>
                <a:prstGeom prst="ellipse">
                  <a:avLst/>
                </a:prstGeom>
                <a:gradFill>
                  <a:gsLst>
                    <a:gs pos="0">
                      <a:srgbClr val="3E7FCD"/>
                    </a:gs>
                    <a:gs pos="100000">
                      <a:srgbClr val="96C0FF"/>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600"/>
                    <a:buFont typeface="Helvetica Neue"/>
                    <a:buNone/>
                  </a:pPr>
                  <a:r>
                    <a:rPr lang="en-US" sz="600" b="0" i="0" u="none" strike="noStrike" cap="none">
                      <a:solidFill>
                        <a:srgbClr val="FFFFFF"/>
                      </a:solidFill>
                      <a:latin typeface="Helvetica Neue"/>
                      <a:ea typeface="Helvetica Neue"/>
                      <a:cs typeface="Helvetica Neue"/>
                      <a:sym typeface="Helvetica Neue"/>
                    </a:rPr>
                    <a:t>S-Z</a:t>
                  </a:r>
                  <a:endParaRPr/>
                </a:p>
              </p:txBody>
            </p:sp>
          </p:grpSp>
        </p:grpSp>
        <p:sp>
          <p:nvSpPr>
            <p:cNvPr id="128" name="Google Shape;128;p3"/>
            <p:cNvSpPr txBox="1"/>
            <p:nvPr/>
          </p:nvSpPr>
          <p:spPr>
            <a:xfrm>
              <a:off x="4178852" y="3275540"/>
              <a:ext cx="3600600" cy="779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Helvetica Neue"/>
                  <a:ea typeface="Helvetica Neue"/>
                  <a:cs typeface="Helvetica Neue"/>
                  <a:sym typeface="Helvetica Neue"/>
                </a:rPr>
                <a:t>(Geo)-Replication</a:t>
              </a:r>
              <a:endParaRPr sz="3200" b="1">
                <a:solidFill>
                  <a:schemeClr val="dk1"/>
                </a:solidFill>
                <a:latin typeface="Helvetica Neue"/>
                <a:ea typeface="Helvetica Neue"/>
                <a:cs typeface="Helvetica Neue"/>
                <a:sym typeface="Helvetica Neue"/>
              </a:endParaRPr>
            </a:p>
          </p:txBody>
        </p:sp>
      </p:grpSp>
      <p:sp>
        <p:nvSpPr>
          <p:cNvPr id="129" name="Google Shape;129;p3"/>
          <p:cNvSpPr txBox="1"/>
          <p:nvPr/>
        </p:nvSpPr>
        <p:spPr>
          <a:xfrm>
            <a:off x="1023756" y="4469678"/>
            <a:ext cx="68346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Helvetica Neue"/>
                <a:ea typeface="Helvetica Neue"/>
                <a:cs typeface="Helvetica Neue"/>
                <a:sym typeface="Helvetica Neue"/>
              </a:rPr>
              <a:t>Concurrent access by many client</a:t>
            </a:r>
            <a:endParaRPr sz="3200" b="1">
              <a:solidFill>
                <a:schemeClr val="dk1"/>
              </a:solidFill>
              <a:latin typeface="Helvetica Neue"/>
              <a:ea typeface="Helvetica Neue"/>
              <a:cs typeface="Helvetica Neue"/>
              <a:sym typeface="Helvetica Neue"/>
            </a:endParaRPr>
          </a:p>
        </p:txBody>
      </p:sp>
      <p:grpSp>
        <p:nvGrpSpPr>
          <p:cNvPr id="130" name="Google Shape;130;p3"/>
          <p:cNvGrpSpPr/>
          <p:nvPr/>
        </p:nvGrpSpPr>
        <p:grpSpPr>
          <a:xfrm>
            <a:off x="553949" y="1485510"/>
            <a:ext cx="8037110" cy="2878569"/>
            <a:chOff x="553949" y="1980679"/>
            <a:chExt cx="8037110" cy="3838092"/>
          </a:xfrm>
        </p:grpSpPr>
        <p:grpSp>
          <p:nvGrpSpPr>
            <p:cNvPr id="131" name="Google Shape;131;p3"/>
            <p:cNvGrpSpPr/>
            <p:nvPr/>
          </p:nvGrpSpPr>
          <p:grpSpPr>
            <a:xfrm>
              <a:off x="553949" y="2793613"/>
              <a:ext cx="618583" cy="2648387"/>
              <a:chOff x="597623" y="2581817"/>
              <a:chExt cx="824777" cy="3531183"/>
            </a:xfrm>
          </p:grpSpPr>
          <p:sp>
            <p:nvSpPr>
              <p:cNvPr id="132" name="Google Shape;132;p3"/>
              <p:cNvSpPr/>
              <p:nvPr/>
            </p:nvSpPr>
            <p:spPr>
              <a:xfrm>
                <a:off x="597623" y="2581817"/>
                <a:ext cx="824777" cy="502681"/>
              </a:xfrm>
              <a:prstGeom prst="rect">
                <a:avLst/>
              </a:prstGeom>
              <a:gradFill>
                <a:gsLst>
                  <a:gs pos="0">
                    <a:srgbClr val="D13F3B"/>
                  </a:gs>
                  <a:gs pos="100000">
                    <a:srgbClr val="FF9995"/>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1350"/>
                  <a:buFont typeface="Calibri"/>
                  <a:buNone/>
                </a:pPr>
                <a:endParaRPr sz="1350" b="0" i="0" u="none" strike="noStrike" cap="none">
                  <a:solidFill>
                    <a:srgbClr val="FFFFFF"/>
                  </a:solidFill>
                  <a:latin typeface="Helvetica Neue"/>
                  <a:ea typeface="Helvetica Neue"/>
                  <a:cs typeface="Helvetica Neue"/>
                  <a:sym typeface="Helvetica Neue"/>
                </a:endParaRPr>
              </a:p>
            </p:txBody>
          </p:sp>
          <p:sp>
            <p:nvSpPr>
              <p:cNvPr id="133" name="Google Shape;133;p3"/>
              <p:cNvSpPr/>
              <p:nvPr/>
            </p:nvSpPr>
            <p:spPr>
              <a:xfrm>
                <a:off x="597623" y="3338943"/>
                <a:ext cx="824777" cy="502681"/>
              </a:xfrm>
              <a:prstGeom prst="rect">
                <a:avLst/>
              </a:prstGeom>
              <a:gradFill>
                <a:gsLst>
                  <a:gs pos="0">
                    <a:srgbClr val="D13F3B"/>
                  </a:gs>
                  <a:gs pos="100000">
                    <a:srgbClr val="FF9995"/>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1350"/>
                  <a:buFont typeface="Calibri"/>
                  <a:buNone/>
                </a:pPr>
                <a:endParaRPr sz="1350" b="0" i="0" u="none" strike="noStrike" cap="none">
                  <a:solidFill>
                    <a:srgbClr val="FFFFFF"/>
                  </a:solidFill>
                  <a:latin typeface="Helvetica Neue"/>
                  <a:ea typeface="Helvetica Neue"/>
                  <a:cs typeface="Helvetica Neue"/>
                  <a:sym typeface="Helvetica Neue"/>
                </a:endParaRPr>
              </a:p>
            </p:txBody>
          </p:sp>
          <p:sp>
            <p:nvSpPr>
              <p:cNvPr id="134" name="Google Shape;134;p3"/>
              <p:cNvSpPr/>
              <p:nvPr/>
            </p:nvSpPr>
            <p:spPr>
              <a:xfrm>
                <a:off x="597623" y="4096069"/>
                <a:ext cx="824777" cy="502681"/>
              </a:xfrm>
              <a:prstGeom prst="rect">
                <a:avLst/>
              </a:prstGeom>
              <a:gradFill>
                <a:gsLst>
                  <a:gs pos="0">
                    <a:srgbClr val="D13F3B"/>
                  </a:gs>
                  <a:gs pos="100000">
                    <a:srgbClr val="FF9995"/>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1350"/>
                  <a:buFont typeface="Calibri"/>
                  <a:buNone/>
                </a:pPr>
                <a:endParaRPr sz="1350" b="0" i="0" u="none" strike="noStrike" cap="none">
                  <a:solidFill>
                    <a:srgbClr val="FFFFFF"/>
                  </a:solidFill>
                  <a:latin typeface="Helvetica Neue"/>
                  <a:ea typeface="Helvetica Neue"/>
                  <a:cs typeface="Helvetica Neue"/>
                  <a:sym typeface="Helvetica Neue"/>
                </a:endParaRPr>
              </a:p>
            </p:txBody>
          </p:sp>
          <p:sp>
            <p:nvSpPr>
              <p:cNvPr id="135" name="Google Shape;135;p3"/>
              <p:cNvSpPr/>
              <p:nvPr/>
            </p:nvSpPr>
            <p:spPr>
              <a:xfrm>
                <a:off x="597623" y="4853195"/>
                <a:ext cx="824777" cy="502681"/>
              </a:xfrm>
              <a:prstGeom prst="rect">
                <a:avLst/>
              </a:prstGeom>
              <a:gradFill>
                <a:gsLst>
                  <a:gs pos="0">
                    <a:srgbClr val="D13F3B"/>
                  </a:gs>
                  <a:gs pos="100000">
                    <a:srgbClr val="FF9995"/>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1350"/>
                  <a:buFont typeface="Calibri"/>
                  <a:buNone/>
                </a:pPr>
                <a:endParaRPr sz="1350" b="0" i="0" u="none" strike="noStrike" cap="none">
                  <a:solidFill>
                    <a:srgbClr val="FFFFFF"/>
                  </a:solidFill>
                  <a:latin typeface="Helvetica Neue"/>
                  <a:ea typeface="Helvetica Neue"/>
                  <a:cs typeface="Helvetica Neue"/>
                  <a:sym typeface="Helvetica Neue"/>
                </a:endParaRPr>
              </a:p>
            </p:txBody>
          </p:sp>
          <p:sp>
            <p:nvSpPr>
              <p:cNvPr id="136" name="Google Shape;136;p3"/>
              <p:cNvSpPr/>
              <p:nvPr/>
            </p:nvSpPr>
            <p:spPr>
              <a:xfrm>
                <a:off x="597623" y="5610319"/>
                <a:ext cx="824777" cy="502681"/>
              </a:xfrm>
              <a:prstGeom prst="rect">
                <a:avLst/>
              </a:prstGeom>
              <a:gradFill>
                <a:gsLst>
                  <a:gs pos="0">
                    <a:srgbClr val="D13F3B"/>
                  </a:gs>
                  <a:gs pos="100000">
                    <a:srgbClr val="FF9995"/>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1350"/>
                  <a:buFont typeface="Calibri"/>
                  <a:buNone/>
                </a:pPr>
                <a:endParaRPr sz="1350" b="0" i="0" u="none" strike="noStrike" cap="none">
                  <a:solidFill>
                    <a:srgbClr val="FFFFFF"/>
                  </a:solidFill>
                  <a:latin typeface="Helvetica Neue"/>
                  <a:ea typeface="Helvetica Neue"/>
                  <a:cs typeface="Helvetica Neue"/>
                  <a:sym typeface="Helvetica Neue"/>
                </a:endParaRPr>
              </a:p>
            </p:txBody>
          </p:sp>
        </p:grpSp>
        <p:grpSp>
          <p:nvGrpSpPr>
            <p:cNvPr id="137" name="Google Shape;137;p3"/>
            <p:cNvGrpSpPr/>
            <p:nvPr/>
          </p:nvGrpSpPr>
          <p:grpSpPr>
            <a:xfrm rot="1756901">
              <a:off x="7274642" y="4617888"/>
              <a:ext cx="250283" cy="1217456"/>
              <a:chOff x="597623" y="2581817"/>
              <a:chExt cx="824777" cy="3531183"/>
            </a:xfrm>
          </p:grpSpPr>
          <p:sp>
            <p:nvSpPr>
              <p:cNvPr id="138" name="Google Shape;138;p3"/>
              <p:cNvSpPr/>
              <p:nvPr/>
            </p:nvSpPr>
            <p:spPr>
              <a:xfrm>
                <a:off x="597623" y="2581817"/>
                <a:ext cx="824777" cy="502681"/>
              </a:xfrm>
              <a:prstGeom prst="rect">
                <a:avLst/>
              </a:prstGeom>
              <a:gradFill>
                <a:gsLst>
                  <a:gs pos="0">
                    <a:srgbClr val="D13F3B"/>
                  </a:gs>
                  <a:gs pos="100000">
                    <a:srgbClr val="FF9995"/>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lnSpc>
                    <a:spcPct val="80000"/>
                  </a:lnSpc>
                  <a:spcBef>
                    <a:spcPts val="0"/>
                  </a:spcBef>
                  <a:spcAft>
                    <a:spcPts val="0"/>
                  </a:spcAft>
                  <a:buClr>
                    <a:schemeClr val="dk1"/>
                  </a:buClr>
                  <a:buSzPts val="641"/>
                  <a:buFont typeface="Calibri"/>
                  <a:buNone/>
                </a:pPr>
                <a:endParaRPr sz="641" b="0" i="0" u="none" strike="noStrike" cap="none">
                  <a:solidFill>
                    <a:srgbClr val="FFFFFF"/>
                  </a:solidFill>
                  <a:latin typeface="Helvetica Neue"/>
                  <a:ea typeface="Helvetica Neue"/>
                  <a:cs typeface="Helvetica Neue"/>
                  <a:sym typeface="Helvetica Neue"/>
                </a:endParaRPr>
              </a:p>
            </p:txBody>
          </p:sp>
          <p:sp>
            <p:nvSpPr>
              <p:cNvPr id="139" name="Google Shape;139;p3"/>
              <p:cNvSpPr/>
              <p:nvPr/>
            </p:nvSpPr>
            <p:spPr>
              <a:xfrm>
                <a:off x="597623" y="3338943"/>
                <a:ext cx="824777" cy="502681"/>
              </a:xfrm>
              <a:prstGeom prst="rect">
                <a:avLst/>
              </a:prstGeom>
              <a:gradFill>
                <a:gsLst>
                  <a:gs pos="0">
                    <a:srgbClr val="D13F3B"/>
                  </a:gs>
                  <a:gs pos="100000">
                    <a:srgbClr val="FF9995"/>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lnSpc>
                    <a:spcPct val="80000"/>
                  </a:lnSpc>
                  <a:spcBef>
                    <a:spcPts val="0"/>
                  </a:spcBef>
                  <a:spcAft>
                    <a:spcPts val="0"/>
                  </a:spcAft>
                  <a:buClr>
                    <a:schemeClr val="dk1"/>
                  </a:buClr>
                  <a:buSzPts val="641"/>
                  <a:buFont typeface="Calibri"/>
                  <a:buNone/>
                </a:pPr>
                <a:endParaRPr sz="641" b="0" i="0" u="none" strike="noStrike" cap="none">
                  <a:solidFill>
                    <a:srgbClr val="FFFFFF"/>
                  </a:solidFill>
                  <a:latin typeface="Helvetica Neue"/>
                  <a:ea typeface="Helvetica Neue"/>
                  <a:cs typeface="Helvetica Neue"/>
                  <a:sym typeface="Helvetica Neue"/>
                </a:endParaRPr>
              </a:p>
            </p:txBody>
          </p:sp>
          <p:sp>
            <p:nvSpPr>
              <p:cNvPr id="140" name="Google Shape;140;p3"/>
              <p:cNvSpPr/>
              <p:nvPr/>
            </p:nvSpPr>
            <p:spPr>
              <a:xfrm>
                <a:off x="597623" y="4096069"/>
                <a:ext cx="824777" cy="502681"/>
              </a:xfrm>
              <a:prstGeom prst="rect">
                <a:avLst/>
              </a:prstGeom>
              <a:gradFill>
                <a:gsLst>
                  <a:gs pos="0">
                    <a:srgbClr val="D13F3B"/>
                  </a:gs>
                  <a:gs pos="100000">
                    <a:srgbClr val="FF9995"/>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lnSpc>
                    <a:spcPct val="80000"/>
                  </a:lnSpc>
                  <a:spcBef>
                    <a:spcPts val="0"/>
                  </a:spcBef>
                  <a:spcAft>
                    <a:spcPts val="0"/>
                  </a:spcAft>
                  <a:buClr>
                    <a:schemeClr val="dk1"/>
                  </a:buClr>
                  <a:buSzPts val="641"/>
                  <a:buFont typeface="Calibri"/>
                  <a:buNone/>
                </a:pPr>
                <a:endParaRPr sz="641" b="0" i="0" u="none" strike="noStrike" cap="none">
                  <a:solidFill>
                    <a:srgbClr val="FFFFFF"/>
                  </a:solidFill>
                  <a:latin typeface="Helvetica Neue"/>
                  <a:ea typeface="Helvetica Neue"/>
                  <a:cs typeface="Helvetica Neue"/>
                  <a:sym typeface="Helvetica Neue"/>
                </a:endParaRPr>
              </a:p>
            </p:txBody>
          </p:sp>
          <p:sp>
            <p:nvSpPr>
              <p:cNvPr id="141" name="Google Shape;141;p3"/>
              <p:cNvSpPr/>
              <p:nvPr/>
            </p:nvSpPr>
            <p:spPr>
              <a:xfrm>
                <a:off x="597623" y="4853195"/>
                <a:ext cx="824777" cy="502681"/>
              </a:xfrm>
              <a:prstGeom prst="rect">
                <a:avLst/>
              </a:prstGeom>
              <a:gradFill>
                <a:gsLst>
                  <a:gs pos="0">
                    <a:srgbClr val="D13F3B"/>
                  </a:gs>
                  <a:gs pos="100000">
                    <a:srgbClr val="FF9995"/>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lnSpc>
                    <a:spcPct val="80000"/>
                  </a:lnSpc>
                  <a:spcBef>
                    <a:spcPts val="0"/>
                  </a:spcBef>
                  <a:spcAft>
                    <a:spcPts val="0"/>
                  </a:spcAft>
                  <a:buClr>
                    <a:schemeClr val="dk1"/>
                  </a:buClr>
                  <a:buSzPts val="641"/>
                  <a:buFont typeface="Calibri"/>
                  <a:buNone/>
                </a:pPr>
                <a:endParaRPr sz="641" b="0" i="0" u="none" strike="noStrike" cap="none">
                  <a:solidFill>
                    <a:srgbClr val="FFFFFF"/>
                  </a:solidFill>
                  <a:latin typeface="Helvetica Neue"/>
                  <a:ea typeface="Helvetica Neue"/>
                  <a:cs typeface="Helvetica Neue"/>
                  <a:sym typeface="Helvetica Neue"/>
                </a:endParaRPr>
              </a:p>
            </p:txBody>
          </p:sp>
          <p:sp>
            <p:nvSpPr>
              <p:cNvPr id="142" name="Google Shape;142;p3"/>
              <p:cNvSpPr/>
              <p:nvPr/>
            </p:nvSpPr>
            <p:spPr>
              <a:xfrm>
                <a:off x="597623" y="5610319"/>
                <a:ext cx="824777" cy="502681"/>
              </a:xfrm>
              <a:prstGeom prst="rect">
                <a:avLst/>
              </a:prstGeom>
              <a:gradFill>
                <a:gsLst>
                  <a:gs pos="0">
                    <a:srgbClr val="D13F3B"/>
                  </a:gs>
                  <a:gs pos="100000">
                    <a:srgbClr val="FF9995"/>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lnSpc>
                    <a:spcPct val="80000"/>
                  </a:lnSpc>
                  <a:spcBef>
                    <a:spcPts val="0"/>
                  </a:spcBef>
                  <a:spcAft>
                    <a:spcPts val="0"/>
                  </a:spcAft>
                  <a:buClr>
                    <a:schemeClr val="dk1"/>
                  </a:buClr>
                  <a:buSzPts val="641"/>
                  <a:buFont typeface="Calibri"/>
                  <a:buNone/>
                </a:pPr>
                <a:endParaRPr sz="641" b="0" i="0" u="none" strike="noStrike" cap="none">
                  <a:solidFill>
                    <a:srgbClr val="FFFFFF"/>
                  </a:solidFill>
                  <a:latin typeface="Helvetica Neue"/>
                  <a:ea typeface="Helvetica Neue"/>
                  <a:cs typeface="Helvetica Neue"/>
                  <a:sym typeface="Helvetica Neue"/>
                </a:endParaRPr>
              </a:p>
            </p:txBody>
          </p:sp>
        </p:grpSp>
        <p:grpSp>
          <p:nvGrpSpPr>
            <p:cNvPr id="143" name="Google Shape;143;p3"/>
            <p:cNvGrpSpPr/>
            <p:nvPr/>
          </p:nvGrpSpPr>
          <p:grpSpPr>
            <a:xfrm rot="-1909532">
              <a:off x="8228998" y="1963951"/>
              <a:ext cx="164022" cy="797856"/>
              <a:chOff x="597623" y="2581817"/>
              <a:chExt cx="824777" cy="3531183"/>
            </a:xfrm>
          </p:grpSpPr>
          <p:sp>
            <p:nvSpPr>
              <p:cNvPr id="144" name="Google Shape;144;p3"/>
              <p:cNvSpPr/>
              <p:nvPr/>
            </p:nvSpPr>
            <p:spPr>
              <a:xfrm>
                <a:off x="597623" y="2581817"/>
                <a:ext cx="824777" cy="502681"/>
              </a:xfrm>
              <a:prstGeom prst="rect">
                <a:avLst/>
              </a:prstGeom>
              <a:gradFill>
                <a:gsLst>
                  <a:gs pos="0">
                    <a:srgbClr val="D13F3B"/>
                  </a:gs>
                  <a:gs pos="100000">
                    <a:srgbClr val="FF9995"/>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lnSpc>
                    <a:spcPct val="80000"/>
                  </a:lnSpc>
                  <a:spcBef>
                    <a:spcPts val="0"/>
                  </a:spcBef>
                  <a:spcAft>
                    <a:spcPts val="0"/>
                  </a:spcAft>
                  <a:buClr>
                    <a:schemeClr val="dk1"/>
                  </a:buClr>
                  <a:buSzPts val="140"/>
                  <a:buFont typeface="Calibri"/>
                  <a:buNone/>
                </a:pPr>
                <a:endParaRPr sz="140" b="0" i="0" u="none" strike="noStrike" cap="none">
                  <a:solidFill>
                    <a:srgbClr val="FFFFFF"/>
                  </a:solidFill>
                  <a:latin typeface="Helvetica Neue"/>
                  <a:ea typeface="Helvetica Neue"/>
                  <a:cs typeface="Helvetica Neue"/>
                  <a:sym typeface="Helvetica Neue"/>
                </a:endParaRPr>
              </a:p>
            </p:txBody>
          </p:sp>
          <p:sp>
            <p:nvSpPr>
              <p:cNvPr id="145" name="Google Shape;145;p3"/>
              <p:cNvSpPr/>
              <p:nvPr/>
            </p:nvSpPr>
            <p:spPr>
              <a:xfrm>
                <a:off x="597623" y="3338943"/>
                <a:ext cx="824777" cy="502681"/>
              </a:xfrm>
              <a:prstGeom prst="rect">
                <a:avLst/>
              </a:prstGeom>
              <a:gradFill>
                <a:gsLst>
                  <a:gs pos="0">
                    <a:srgbClr val="D13F3B"/>
                  </a:gs>
                  <a:gs pos="100000">
                    <a:srgbClr val="FF9995"/>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lnSpc>
                    <a:spcPct val="80000"/>
                  </a:lnSpc>
                  <a:spcBef>
                    <a:spcPts val="0"/>
                  </a:spcBef>
                  <a:spcAft>
                    <a:spcPts val="0"/>
                  </a:spcAft>
                  <a:buClr>
                    <a:schemeClr val="dk1"/>
                  </a:buClr>
                  <a:buSzPts val="140"/>
                  <a:buFont typeface="Calibri"/>
                  <a:buNone/>
                </a:pPr>
                <a:endParaRPr sz="140" b="0" i="0" u="none" strike="noStrike" cap="none">
                  <a:solidFill>
                    <a:srgbClr val="FFFFFF"/>
                  </a:solidFill>
                  <a:latin typeface="Helvetica Neue"/>
                  <a:ea typeface="Helvetica Neue"/>
                  <a:cs typeface="Helvetica Neue"/>
                  <a:sym typeface="Helvetica Neue"/>
                </a:endParaRPr>
              </a:p>
            </p:txBody>
          </p:sp>
          <p:sp>
            <p:nvSpPr>
              <p:cNvPr id="146" name="Google Shape;146;p3"/>
              <p:cNvSpPr/>
              <p:nvPr/>
            </p:nvSpPr>
            <p:spPr>
              <a:xfrm>
                <a:off x="597623" y="4096069"/>
                <a:ext cx="824777" cy="502681"/>
              </a:xfrm>
              <a:prstGeom prst="rect">
                <a:avLst/>
              </a:prstGeom>
              <a:gradFill>
                <a:gsLst>
                  <a:gs pos="0">
                    <a:srgbClr val="D13F3B"/>
                  </a:gs>
                  <a:gs pos="100000">
                    <a:srgbClr val="FF9995"/>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lnSpc>
                    <a:spcPct val="80000"/>
                  </a:lnSpc>
                  <a:spcBef>
                    <a:spcPts val="0"/>
                  </a:spcBef>
                  <a:spcAft>
                    <a:spcPts val="0"/>
                  </a:spcAft>
                  <a:buClr>
                    <a:schemeClr val="dk1"/>
                  </a:buClr>
                  <a:buSzPts val="140"/>
                  <a:buFont typeface="Calibri"/>
                  <a:buNone/>
                </a:pPr>
                <a:endParaRPr sz="140" b="0" i="0" u="none" strike="noStrike" cap="none">
                  <a:solidFill>
                    <a:srgbClr val="FFFFFF"/>
                  </a:solidFill>
                  <a:latin typeface="Helvetica Neue"/>
                  <a:ea typeface="Helvetica Neue"/>
                  <a:cs typeface="Helvetica Neue"/>
                  <a:sym typeface="Helvetica Neue"/>
                </a:endParaRPr>
              </a:p>
            </p:txBody>
          </p:sp>
          <p:sp>
            <p:nvSpPr>
              <p:cNvPr id="147" name="Google Shape;147;p3"/>
              <p:cNvSpPr/>
              <p:nvPr/>
            </p:nvSpPr>
            <p:spPr>
              <a:xfrm>
                <a:off x="597623" y="4853195"/>
                <a:ext cx="824777" cy="502681"/>
              </a:xfrm>
              <a:prstGeom prst="rect">
                <a:avLst/>
              </a:prstGeom>
              <a:gradFill>
                <a:gsLst>
                  <a:gs pos="0">
                    <a:srgbClr val="D13F3B"/>
                  </a:gs>
                  <a:gs pos="100000">
                    <a:srgbClr val="FF9995"/>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lnSpc>
                    <a:spcPct val="80000"/>
                  </a:lnSpc>
                  <a:spcBef>
                    <a:spcPts val="0"/>
                  </a:spcBef>
                  <a:spcAft>
                    <a:spcPts val="0"/>
                  </a:spcAft>
                  <a:buClr>
                    <a:schemeClr val="dk1"/>
                  </a:buClr>
                  <a:buSzPts val="140"/>
                  <a:buFont typeface="Calibri"/>
                  <a:buNone/>
                </a:pPr>
                <a:endParaRPr sz="140" b="0" i="0" u="none" strike="noStrike" cap="none">
                  <a:solidFill>
                    <a:srgbClr val="FFFFFF"/>
                  </a:solidFill>
                  <a:latin typeface="Helvetica Neue"/>
                  <a:ea typeface="Helvetica Neue"/>
                  <a:cs typeface="Helvetica Neue"/>
                  <a:sym typeface="Helvetica Neue"/>
                </a:endParaRPr>
              </a:p>
            </p:txBody>
          </p:sp>
          <p:sp>
            <p:nvSpPr>
              <p:cNvPr id="148" name="Google Shape;148;p3"/>
              <p:cNvSpPr/>
              <p:nvPr/>
            </p:nvSpPr>
            <p:spPr>
              <a:xfrm>
                <a:off x="597623" y="5610319"/>
                <a:ext cx="824777" cy="502681"/>
              </a:xfrm>
              <a:prstGeom prst="rect">
                <a:avLst/>
              </a:prstGeom>
              <a:gradFill>
                <a:gsLst>
                  <a:gs pos="0">
                    <a:srgbClr val="D13F3B"/>
                  </a:gs>
                  <a:gs pos="100000">
                    <a:srgbClr val="FF9995"/>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lnSpc>
                    <a:spcPct val="80000"/>
                  </a:lnSpc>
                  <a:spcBef>
                    <a:spcPts val="0"/>
                  </a:spcBef>
                  <a:spcAft>
                    <a:spcPts val="0"/>
                  </a:spcAft>
                  <a:buClr>
                    <a:schemeClr val="dk1"/>
                  </a:buClr>
                  <a:buSzPts val="140"/>
                  <a:buFont typeface="Calibri"/>
                  <a:buNone/>
                </a:pPr>
                <a:endParaRPr sz="140" b="0" i="0" u="none" strike="noStrike" cap="none">
                  <a:solidFill>
                    <a:srgbClr val="FFFFFF"/>
                  </a:solidFill>
                  <a:latin typeface="Helvetica Neue"/>
                  <a:ea typeface="Helvetica Neue"/>
                  <a:cs typeface="Helvetica Neue"/>
                  <a:sym typeface="Helvetica Neue"/>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39" name="Google Shape;1239;p32"/>
          <p:cNvSpPr txBox="1">
            <a:spLocks noGrp="1"/>
          </p:cNvSpPr>
          <p:nvPr>
            <p:ph type="title"/>
          </p:nvPr>
        </p:nvSpPr>
        <p:spPr>
          <a:xfrm>
            <a:off x="275967" y="0"/>
            <a:ext cx="8592000" cy="99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Helvetica Neue"/>
              <a:buNone/>
            </a:pPr>
            <a:r>
              <a:rPr lang="en-US"/>
              <a:t>Consistency Model Summary</a:t>
            </a:r>
            <a:endParaRPr/>
          </a:p>
        </p:txBody>
      </p:sp>
      <p:sp>
        <p:nvSpPr>
          <p:cNvPr id="1240" name="Google Shape;1240;p32"/>
          <p:cNvSpPr txBox="1">
            <a:spLocks noGrp="1"/>
          </p:cNvSpPr>
          <p:nvPr>
            <p:ph type="body" idx="1"/>
          </p:nvPr>
        </p:nvSpPr>
        <p:spPr>
          <a:xfrm>
            <a:off x="288324" y="1112108"/>
            <a:ext cx="8592000" cy="3520500"/>
          </a:xfrm>
          <a:prstGeom prst="rect">
            <a:avLst/>
          </a:prstGeom>
          <a:noFill/>
          <a:ln>
            <a:noFill/>
          </a:ln>
        </p:spPr>
        <p:txBody>
          <a:bodyPr spcFirstLastPara="1" wrap="square" lIns="91425" tIns="45700" rIns="91425" bIns="45700" anchor="t" anchorCtr="0">
            <a:normAutofit fontScale="70000" lnSpcReduction="20000"/>
          </a:bodyPr>
          <a:lstStyle/>
          <a:p>
            <a:pPr marL="228600" lvl="0" indent="-188595" algn="l" rtl="0">
              <a:lnSpc>
                <a:spcPct val="90000"/>
              </a:lnSpc>
              <a:spcBef>
                <a:spcPts val="0"/>
              </a:spcBef>
              <a:spcAft>
                <a:spcPts val="0"/>
              </a:spcAft>
              <a:buClr>
                <a:schemeClr val="dk1"/>
              </a:buClr>
              <a:buSzPct val="100000"/>
              <a:buChar char="•"/>
            </a:pPr>
            <a:r>
              <a:rPr lang="en-US"/>
              <a:t>Consistency model specifies strength of abstraction</a:t>
            </a:r>
            <a:endParaRPr/>
          </a:p>
          <a:p>
            <a:pPr marL="685800" lvl="1" indent="-194310" algn="l" rtl="0">
              <a:lnSpc>
                <a:spcPct val="90000"/>
              </a:lnSpc>
              <a:spcBef>
                <a:spcPts val="500"/>
              </a:spcBef>
              <a:spcAft>
                <a:spcPts val="0"/>
              </a:spcAft>
              <a:buClr>
                <a:schemeClr val="dk1"/>
              </a:buClr>
              <a:buSzPct val="100000"/>
              <a:buChar char="•"/>
            </a:pPr>
            <a:r>
              <a:rPr lang="en-US"/>
              <a:t>Linearizability 🡪 Causal+ 🡪 Eventual</a:t>
            </a:r>
            <a:endParaRPr/>
          </a:p>
          <a:p>
            <a:pPr marL="685800" lvl="1" indent="-194310" algn="l" rtl="0">
              <a:lnSpc>
                <a:spcPct val="90000"/>
              </a:lnSpc>
              <a:spcBef>
                <a:spcPts val="500"/>
              </a:spcBef>
              <a:spcAft>
                <a:spcPts val="0"/>
              </a:spcAft>
              <a:buClr>
                <a:schemeClr val="dk1"/>
              </a:buClr>
              <a:buSzPct val="100000"/>
              <a:buChar char="•"/>
            </a:pPr>
            <a:r>
              <a:rPr lang="en-US"/>
              <a:t>Stronger hides more, but has worse performance</a:t>
            </a:r>
            <a:endParaRPr/>
          </a:p>
          <a:p>
            <a:pPr marL="685800" lvl="1" indent="-87630" algn="l" rtl="0">
              <a:lnSpc>
                <a:spcPct val="90000"/>
              </a:lnSpc>
              <a:spcBef>
                <a:spcPts val="500"/>
              </a:spcBef>
              <a:spcAft>
                <a:spcPts val="0"/>
              </a:spcAft>
              <a:buClr>
                <a:schemeClr val="dk1"/>
              </a:buClr>
              <a:buSzPct val="100000"/>
              <a:buNone/>
            </a:pPr>
            <a:endParaRPr/>
          </a:p>
          <a:p>
            <a:pPr marL="228600" lvl="0" indent="-188595" algn="l" rtl="0">
              <a:lnSpc>
                <a:spcPct val="90000"/>
              </a:lnSpc>
              <a:spcBef>
                <a:spcPts val="1000"/>
              </a:spcBef>
              <a:spcAft>
                <a:spcPts val="0"/>
              </a:spcAft>
              <a:buClr>
                <a:schemeClr val="dk1"/>
              </a:buClr>
              <a:buSzPct val="100000"/>
              <a:buChar char="•"/>
            </a:pPr>
            <a:r>
              <a:rPr lang="en-US"/>
              <a:t>When building an application, what do you need?</a:t>
            </a:r>
            <a:endParaRPr/>
          </a:p>
          <a:p>
            <a:pPr marL="685800" lvl="1" indent="-194310" algn="l" rtl="0">
              <a:lnSpc>
                <a:spcPct val="90000"/>
              </a:lnSpc>
              <a:spcBef>
                <a:spcPts val="500"/>
              </a:spcBef>
              <a:spcAft>
                <a:spcPts val="0"/>
              </a:spcAft>
              <a:buClr>
                <a:schemeClr val="dk1"/>
              </a:buClr>
              <a:buSzPct val="100000"/>
              <a:buChar char="•"/>
            </a:pPr>
            <a:r>
              <a:rPr lang="en-US"/>
              <a:t>Select system(s) with necessary consistency</a:t>
            </a:r>
            <a:endParaRPr/>
          </a:p>
          <a:p>
            <a:pPr marL="685800" lvl="1" indent="-194310" algn="l" rtl="0">
              <a:lnSpc>
                <a:spcPct val="90000"/>
              </a:lnSpc>
              <a:spcBef>
                <a:spcPts val="500"/>
              </a:spcBef>
              <a:spcAft>
                <a:spcPts val="0"/>
              </a:spcAft>
              <a:buClr>
                <a:schemeClr val="dk1"/>
              </a:buClr>
              <a:buSzPct val="100000"/>
              <a:buChar char="•"/>
            </a:pPr>
            <a:r>
              <a:rPr lang="en-US"/>
              <a:t>Always safe to pick stronger</a:t>
            </a:r>
            <a:endParaRPr/>
          </a:p>
          <a:p>
            <a:pPr marL="685800" lvl="1" indent="-87630" algn="l" rtl="0">
              <a:lnSpc>
                <a:spcPct val="90000"/>
              </a:lnSpc>
              <a:spcBef>
                <a:spcPts val="500"/>
              </a:spcBef>
              <a:spcAft>
                <a:spcPts val="0"/>
              </a:spcAft>
              <a:buClr>
                <a:schemeClr val="dk1"/>
              </a:buClr>
              <a:buSzPct val="100000"/>
              <a:buNone/>
            </a:pPr>
            <a:endParaRPr/>
          </a:p>
          <a:p>
            <a:pPr marL="228600" lvl="0" indent="-188595" algn="l" rtl="0">
              <a:lnSpc>
                <a:spcPct val="90000"/>
              </a:lnSpc>
              <a:spcBef>
                <a:spcPts val="1000"/>
              </a:spcBef>
              <a:spcAft>
                <a:spcPts val="0"/>
              </a:spcAft>
              <a:buClr>
                <a:schemeClr val="dk1"/>
              </a:buClr>
              <a:buSzPct val="100000"/>
              <a:buChar char="•"/>
            </a:pPr>
            <a:r>
              <a:rPr lang="en-US"/>
              <a:t>When building a system, what are your guarantees?</a:t>
            </a:r>
            <a:endParaRPr/>
          </a:p>
          <a:p>
            <a:pPr marL="685800" lvl="1" indent="-194310" algn="l" rtl="0">
              <a:lnSpc>
                <a:spcPct val="90000"/>
              </a:lnSpc>
              <a:spcBef>
                <a:spcPts val="500"/>
              </a:spcBef>
              <a:spcAft>
                <a:spcPts val="0"/>
              </a:spcAft>
              <a:buClr>
                <a:schemeClr val="dk1"/>
              </a:buClr>
              <a:buSzPct val="100000"/>
              <a:buChar char="•"/>
            </a:pPr>
            <a:r>
              <a:rPr lang="en-US"/>
              <a:t>Must design system such that they always hold</a:t>
            </a:r>
            <a:endParaRPr/>
          </a:p>
          <a:p>
            <a:pPr marL="685800" lvl="1" indent="-194310" algn="l" rtl="0">
              <a:lnSpc>
                <a:spcPct val="90000"/>
              </a:lnSpc>
              <a:spcBef>
                <a:spcPts val="500"/>
              </a:spcBef>
              <a:spcAft>
                <a:spcPts val="0"/>
              </a:spcAft>
              <a:buClr>
                <a:schemeClr val="dk1"/>
              </a:buClr>
              <a:buSzPct val="100000"/>
              <a:buChar char="•"/>
            </a:pPr>
            <a:r>
              <a:rPr lang="en-US"/>
              <a:t>Must confront fundamental tradeoffs with performance</a:t>
            </a:r>
            <a:endParaRPr/>
          </a:p>
          <a:p>
            <a:pPr marL="1143000" lvl="2" indent="-200025" algn="l" rtl="0">
              <a:lnSpc>
                <a:spcPct val="90000"/>
              </a:lnSpc>
              <a:spcBef>
                <a:spcPts val="500"/>
              </a:spcBef>
              <a:spcAft>
                <a:spcPts val="0"/>
              </a:spcAft>
              <a:buClr>
                <a:schemeClr val="dk1"/>
              </a:buClr>
              <a:buSzPct val="100000"/>
              <a:buChar char="•"/>
            </a:pPr>
            <a:r>
              <a:rPr lang="en-US"/>
              <a:t>What is more important?</a:t>
            </a:r>
            <a:endParaRPr/>
          </a:p>
          <a:p>
            <a:pPr marL="228600" lvl="0" indent="-64135"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4"/>
          <p:cNvSpPr txBox="1">
            <a:spLocks noGrp="1"/>
          </p:cNvSpPr>
          <p:nvPr>
            <p:ph type="title"/>
          </p:nvPr>
        </p:nvSpPr>
        <p:spPr>
          <a:xfrm>
            <a:off x="275967" y="0"/>
            <a:ext cx="8592000" cy="9942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Helvetica Neue"/>
              <a:buNone/>
            </a:pPr>
            <a:r>
              <a:rPr lang="en-US"/>
              <a:t>Distributed Systems are Highly Complex Internally</a:t>
            </a:r>
            <a:endParaRPr/>
          </a:p>
        </p:txBody>
      </p:sp>
      <p:sp>
        <p:nvSpPr>
          <p:cNvPr id="154" name="Google Shape;154;p4"/>
          <p:cNvSpPr/>
          <p:nvPr/>
        </p:nvSpPr>
        <p:spPr>
          <a:xfrm>
            <a:off x="397423" y="1862555"/>
            <a:ext cx="3552900" cy="2442900"/>
          </a:xfrm>
          <a:prstGeom prst="roundRect">
            <a:avLst>
              <a:gd name="adj" fmla="val 9225"/>
            </a:avLst>
          </a:prstGeom>
          <a:gradFill>
            <a:gsLst>
              <a:gs pos="0">
                <a:srgbClr val="C2D59B"/>
              </a:gs>
              <a:gs pos="100000">
                <a:srgbClr val="DBFF9C"/>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50"/>
              <a:buFont typeface="Calibri"/>
              <a:buNone/>
            </a:pPr>
            <a:endParaRPr sz="1350" b="0" i="0" u="none" strike="noStrike" cap="none">
              <a:solidFill>
                <a:srgbClr val="FFFFFF"/>
              </a:solidFill>
              <a:latin typeface="Helvetica Neue"/>
              <a:ea typeface="Helvetica Neue"/>
              <a:cs typeface="Helvetica Neue"/>
              <a:sym typeface="Helvetica Neue"/>
            </a:endParaRPr>
          </a:p>
        </p:txBody>
      </p:sp>
      <p:grpSp>
        <p:nvGrpSpPr>
          <p:cNvPr id="155" name="Google Shape;155;p4"/>
          <p:cNvGrpSpPr/>
          <p:nvPr/>
        </p:nvGrpSpPr>
        <p:grpSpPr>
          <a:xfrm>
            <a:off x="553949" y="2095210"/>
            <a:ext cx="618583" cy="1986290"/>
            <a:chOff x="597623" y="2581817"/>
            <a:chExt cx="824777" cy="3531183"/>
          </a:xfrm>
        </p:grpSpPr>
        <p:sp>
          <p:nvSpPr>
            <p:cNvPr id="156" name="Google Shape;156;p4"/>
            <p:cNvSpPr/>
            <p:nvPr/>
          </p:nvSpPr>
          <p:spPr>
            <a:xfrm>
              <a:off x="597623" y="2581817"/>
              <a:ext cx="824777" cy="502681"/>
            </a:xfrm>
            <a:prstGeom prst="rect">
              <a:avLst/>
            </a:prstGeom>
            <a:gradFill>
              <a:gsLst>
                <a:gs pos="0">
                  <a:srgbClr val="D13F3B"/>
                </a:gs>
                <a:gs pos="100000">
                  <a:srgbClr val="FF9995"/>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1350"/>
                <a:buFont typeface="Calibri"/>
                <a:buNone/>
              </a:pPr>
              <a:endParaRPr sz="1350" b="0" i="0" u="none" strike="noStrike" cap="none">
                <a:solidFill>
                  <a:srgbClr val="FFFFFF"/>
                </a:solidFill>
                <a:latin typeface="Helvetica Neue"/>
                <a:ea typeface="Helvetica Neue"/>
                <a:cs typeface="Helvetica Neue"/>
                <a:sym typeface="Helvetica Neue"/>
              </a:endParaRPr>
            </a:p>
          </p:txBody>
        </p:sp>
        <p:sp>
          <p:nvSpPr>
            <p:cNvPr id="157" name="Google Shape;157;p4"/>
            <p:cNvSpPr/>
            <p:nvPr/>
          </p:nvSpPr>
          <p:spPr>
            <a:xfrm>
              <a:off x="597623" y="3338943"/>
              <a:ext cx="824777" cy="502681"/>
            </a:xfrm>
            <a:prstGeom prst="rect">
              <a:avLst/>
            </a:prstGeom>
            <a:gradFill>
              <a:gsLst>
                <a:gs pos="0">
                  <a:srgbClr val="D13F3B"/>
                </a:gs>
                <a:gs pos="100000">
                  <a:srgbClr val="FF9995"/>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1350"/>
                <a:buFont typeface="Calibri"/>
                <a:buNone/>
              </a:pPr>
              <a:endParaRPr sz="1350" b="0" i="0" u="none" strike="noStrike" cap="none">
                <a:solidFill>
                  <a:srgbClr val="FFFFFF"/>
                </a:solidFill>
                <a:latin typeface="Helvetica Neue"/>
                <a:ea typeface="Helvetica Neue"/>
                <a:cs typeface="Helvetica Neue"/>
                <a:sym typeface="Helvetica Neue"/>
              </a:endParaRPr>
            </a:p>
          </p:txBody>
        </p:sp>
        <p:sp>
          <p:nvSpPr>
            <p:cNvPr id="158" name="Google Shape;158;p4"/>
            <p:cNvSpPr/>
            <p:nvPr/>
          </p:nvSpPr>
          <p:spPr>
            <a:xfrm>
              <a:off x="597623" y="4096069"/>
              <a:ext cx="824777" cy="502681"/>
            </a:xfrm>
            <a:prstGeom prst="rect">
              <a:avLst/>
            </a:prstGeom>
            <a:gradFill>
              <a:gsLst>
                <a:gs pos="0">
                  <a:srgbClr val="D13F3B"/>
                </a:gs>
                <a:gs pos="100000">
                  <a:srgbClr val="FF9995"/>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1350"/>
                <a:buFont typeface="Calibri"/>
                <a:buNone/>
              </a:pPr>
              <a:endParaRPr sz="1350" b="0" i="0" u="none" strike="noStrike" cap="none">
                <a:solidFill>
                  <a:srgbClr val="FFFFFF"/>
                </a:solidFill>
                <a:latin typeface="Helvetica Neue"/>
                <a:ea typeface="Helvetica Neue"/>
                <a:cs typeface="Helvetica Neue"/>
                <a:sym typeface="Helvetica Neue"/>
              </a:endParaRPr>
            </a:p>
          </p:txBody>
        </p:sp>
        <p:sp>
          <p:nvSpPr>
            <p:cNvPr id="159" name="Google Shape;159;p4"/>
            <p:cNvSpPr/>
            <p:nvPr/>
          </p:nvSpPr>
          <p:spPr>
            <a:xfrm>
              <a:off x="597623" y="4853195"/>
              <a:ext cx="824777" cy="502681"/>
            </a:xfrm>
            <a:prstGeom prst="rect">
              <a:avLst/>
            </a:prstGeom>
            <a:gradFill>
              <a:gsLst>
                <a:gs pos="0">
                  <a:srgbClr val="D13F3B"/>
                </a:gs>
                <a:gs pos="100000">
                  <a:srgbClr val="FF9995"/>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1350"/>
                <a:buFont typeface="Calibri"/>
                <a:buNone/>
              </a:pPr>
              <a:endParaRPr sz="1350" b="0" i="0" u="none" strike="noStrike" cap="none">
                <a:solidFill>
                  <a:srgbClr val="FFFFFF"/>
                </a:solidFill>
                <a:latin typeface="Helvetica Neue"/>
                <a:ea typeface="Helvetica Neue"/>
                <a:cs typeface="Helvetica Neue"/>
                <a:sym typeface="Helvetica Neue"/>
              </a:endParaRPr>
            </a:p>
          </p:txBody>
        </p:sp>
        <p:sp>
          <p:nvSpPr>
            <p:cNvPr id="160" name="Google Shape;160;p4"/>
            <p:cNvSpPr/>
            <p:nvPr/>
          </p:nvSpPr>
          <p:spPr>
            <a:xfrm>
              <a:off x="597623" y="5610319"/>
              <a:ext cx="824777" cy="502681"/>
            </a:xfrm>
            <a:prstGeom prst="rect">
              <a:avLst/>
            </a:prstGeom>
            <a:gradFill>
              <a:gsLst>
                <a:gs pos="0">
                  <a:srgbClr val="D13F3B"/>
                </a:gs>
                <a:gs pos="100000">
                  <a:srgbClr val="FF9995"/>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1350"/>
                <a:buFont typeface="Calibri"/>
                <a:buNone/>
              </a:pPr>
              <a:endParaRPr sz="1350" b="0" i="0" u="none" strike="noStrike" cap="none">
                <a:solidFill>
                  <a:srgbClr val="FFFFFF"/>
                </a:solidFill>
                <a:latin typeface="Helvetica Neue"/>
                <a:ea typeface="Helvetica Neue"/>
                <a:cs typeface="Helvetica Neue"/>
                <a:sym typeface="Helvetica Neue"/>
              </a:endParaRPr>
            </a:p>
          </p:txBody>
        </p:sp>
      </p:grpSp>
      <p:sp>
        <p:nvSpPr>
          <p:cNvPr id="161" name="Google Shape;161;p4"/>
          <p:cNvSpPr/>
          <p:nvPr/>
        </p:nvSpPr>
        <p:spPr>
          <a:xfrm rot="1368486">
            <a:off x="6164676" y="3096145"/>
            <a:ext cx="1468093" cy="1284302"/>
          </a:xfrm>
          <a:prstGeom prst="roundRect">
            <a:avLst>
              <a:gd name="adj" fmla="val 9225"/>
            </a:avLst>
          </a:prstGeom>
          <a:gradFill>
            <a:gsLst>
              <a:gs pos="0">
                <a:srgbClr val="C2D59B"/>
              </a:gs>
              <a:gs pos="100000">
                <a:srgbClr val="DBFF9C"/>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50"/>
              <a:buFont typeface="Calibri"/>
              <a:buNone/>
            </a:pPr>
            <a:endParaRPr sz="1350" b="0" i="0" u="none" strike="noStrike" cap="none">
              <a:solidFill>
                <a:srgbClr val="FFFFFF"/>
              </a:solidFill>
              <a:latin typeface="Helvetica Neue"/>
              <a:ea typeface="Helvetica Neue"/>
              <a:cs typeface="Helvetica Neue"/>
              <a:sym typeface="Helvetica Neue"/>
            </a:endParaRPr>
          </a:p>
        </p:txBody>
      </p:sp>
      <p:grpSp>
        <p:nvGrpSpPr>
          <p:cNvPr id="162" name="Google Shape;162;p4"/>
          <p:cNvGrpSpPr/>
          <p:nvPr/>
        </p:nvGrpSpPr>
        <p:grpSpPr>
          <a:xfrm rot="1368335">
            <a:off x="7281515" y="3422653"/>
            <a:ext cx="236833" cy="994241"/>
            <a:chOff x="597623" y="2581817"/>
            <a:chExt cx="824777" cy="3531183"/>
          </a:xfrm>
        </p:grpSpPr>
        <p:sp>
          <p:nvSpPr>
            <p:cNvPr id="163" name="Google Shape;163;p4"/>
            <p:cNvSpPr/>
            <p:nvPr/>
          </p:nvSpPr>
          <p:spPr>
            <a:xfrm>
              <a:off x="597623" y="2581817"/>
              <a:ext cx="824777" cy="502681"/>
            </a:xfrm>
            <a:prstGeom prst="rect">
              <a:avLst/>
            </a:prstGeom>
            <a:gradFill>
              <a:gsLst>
                <a:gs pos="0">
                  <a:srgbClr val="D13F3B"/>
                </a:gs>
                <a:gs pos="100000">
                  <a:srgbClr val="FF9995"/>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lnSpc>
                  <a:spcPct val="80000"/>
                </a:lnSpc>
                <a:spcBef>
                  <a:spcPts val="0"/>
                </a:spcBef>
                <a:spcAft>
                  <a:spcPts val="0"/>
                </a:spcAft>
                <a:buClr>
                  <a:schemeClr val="dk1"/>
                </a:buClr>
                <a:buSzPts val="641"/>
                <a:buFont typeface="Calibri"/>
                <a:buNone/>
              </a:pPr>
              <a:endParaRPr sz="641" b="0" i="0" u="none" strike="noStrike" cap="none">
                <a:solidFill>
                  <a:srgbClr val="FFFFFF"/>
                </a:solidFill>
                <a:latin typeface="Helvetica Neue"/>
                <a:ea typeface="Helvetica Neue"/>
                <a:cs typeface="Helvetica Neue"/>
                <a:sym typeface="Helvetica Neue"/>
              </a:endParaRPr>
            </a:p>
          </p:txBody>
        </p:sp>
        <p:sp>
          <p:nvSpPr>
            <p:cNvPr id="164" name="Google Shape;164;p4"/>
            <p:cNvSpPr/>
            <p:nvPr/>
          </p:nvSpPr>
          <p:spPr>
            <a:xfrm>
              <a:off x="597623" y="3338943"/>
              <a:ext cx="824777" cy="502681"/>
            </a:xfrm>
            <a:prstGeom prst="rect">
              <a:avLst/>
            </a:prstGeom>
            <a:gradFill>
              <a:gsLst>
                <a:gs pos="0">
                  <a:srgbClr val="D13F3B"/>
                </a:gs>
                <a:gs pos="100000">
                  <a:srgbClr val="FF9995"/>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lnSpc>
                  <a:spcPct val="80000"/>
                </a:lnSpc>
                <a:spcBef>
                  <a:spcPts val="0"/>
                </a:spcBef>
                <a:spcAft>
                  <a:spcPts val="0"/>
                </a:spcAft>
                <a:buClr>
                  <a:schemeClr val="dk1"/>
                </a:buClr>
                <a:buSzPts val="641"/>
                <a:buFont typeface="Calibri"/>
                <a:buNone/>
              </a:pPr>
              <a:endParaRPr sz="641" b="0" i="0" u="none" strike="noStrike" cap="none">
                <a:solidFill>
                  <a:srgbClr val="FFFFFF"/>
                </a:solidFill>
                <a:latin typeface="Helvetica Neue"/>
                <a:ea typeface="Helvetica Neue"/>
                <a:cs typeface="Helvetica Neue"/>
                <a:sym typeface="Helvetica Neue"/>
              </a:endParaRPr>
            </a:p>
          </p:txBody>
        </p:sp>
        <p:sp>
          <p:nvSpPr>
            <p:cNvPr id="165" name="Google Shape;165;p4"/>
            <p:cNvSpPr/>
            <p:nvPr/>
          </p:nvSpPr>
          <p:spPr>
            <a:xfrm>
              <a:off x="597623" y="4096069"/>
              <a:ext cx="824777" cy="502681"/>
            </a:xfrm>
            <a:prstGeom prst="rect">
              <a:avLst/>
            </a:prstGeom>
            <a:gradFill>
              <a:gsLst>
                <a:gs pos="0">
                  <a:srgbClr val="D13F3B"/>
                </a:gs>
                <a:gs pos="100000">
                  <a:srgbClr val="FF9995"/>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lnSpc>
                  <a:spcPct val="80000"/>
                </a:lnSpc>
                <a:spcBef>
                  <a:spcPts val="0"/>
                </a:spcBef>
                <a:spcAft>
                  <a:spcPts val="0"/>
                </a:spcAft>
                <a:buClr>
                  <a:schemeClr val="dk1"/>
                </a:buClr>
                <a:buSzPts val="641"/>
                <a:buFont typeface="Calibri"/>
                <a:buNone/>
              </a:pPr>
              <a:endParaRPr sz="641" b="0" i="0" u="none" strike="noStrike" cap="none">
                <a:solidFill>
                  <a:srgbClr val="FFFFFF"/>
                </a:solidFill>
                <a:latin typeface="Helvetica Neue"/>
                <a:ea typeface="Helvetica Neue"/>
                <a:cs typeface="Helvetica Neue"/>
                <a:sym typeface="Helvetica Neue"/>
              </a:endParaRPr>
            </a:p>
          </p:txBody>
        </p:sp>
        <p:sp>
          <p:nvSpPr>
            <p:cNvPr id="166" name="Google Shape;166;p4"/>
            <p:cNvSpPr/>
            <p:nvPr/>
          </p:nvSpPr>
          <p:spPr>
            <a:xfrm>
              <a:off x="597623" y="4853195"/>
              <a:ext cx="824777" cy="502681"/>
            </a:xfrm>
            <a:prstGeom prst="rect">
              <a:avLst/>
            </a:prstGeom>
            <a:gradFill>
              <a:gsLst>
                <a:gs pos="0">
                  <a:srgbClr val="D13F3B"/>
                </a:gs>
                <a:gs pos="100000">
                  <a:srgbClr val="FF9995"/>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lnSpc>
                  <a:spcPct val="80000"/>
                </a:lnSpc>
                <a:spcBef>
                  <a:spcPts val="0"/>
                </a:spcBef>
                <a:spcAft>
                  <a:spcPts val="0"/>
                </a:spcAft>
                <a:buClr>
                  <a:schemeClr val="dk1"/>
                </a:buClr>
                <a:buSzPts val="641"/>
                <a:buFont typeface="Calibri"/>
                <a:buNone/>
              </a:pPr>
              <a:endParaRPr sz="641" b="0" i="0" u="none" strike="noStrike" cap="none">
                <a:solidFill>
                  <a:srgbClr val="FFFFFF"/>
                </a:solidFill>
                <a:latin typeface="Helvetica Neue"/>
                <a:ea typeface="Helvetica Neue"/>
                <a:cs typeface="Helvetica Neue"/>
                <a:sym typeface="Helvetica Neue"/>
              </a:endParaRPr>
            </a:p>
          </p:txBody>
        </p:sp>
        <p:sp>
          <p:nvSpPr>
            <p:cNvPr id="167" name="Google Shape;167;p4"/>
            <p:cNvSpPr/>
            <p:nvPr/>
          </p:nvSpPr>
          <p:spPr>
            <a:xfrm>
              <a:off x="597623" y="5610319"/>
              <a:ext cx="824777" cy="502681"/>
            </a:xfrm>
            <a:prstGeom prst="rect">
              <a:avLst/>
            </a:prstGeom>
            <a:gradFill>
              <a:gsLst>
                <a:gs pos="0">
                  <a:srgbClr val="D13F3B"/>
                </a:gs>
                <a:gs pos="100000">
                  <a:srgbClr val="FF9995"/>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lnSpc>
                  <a:spcPct val="80000"/>
                </a:lnSpc>
                <a:spcBef>
                  <a:spcPts val="0"/>
                </a:spcBef>
                <a:spcAft>
                  <a:spcPts val="0"/>
                </a:spcAft>
                <a:buClr>
                  <a:schemeClr val="dk1"/>
                </a:buClr>
                <a:buSzPts val="641"/>
                <a:buFont typeface="Calibri"/>
                <a:buNone/>
              </a:pPr>
              <a:endParaRPr sz="641" b="0" i="0" u="none" strike="noStrike" cap="none">
                <a:solidFill>
                  <a:srgbClr val="FFFFFF"/>
                </a:solidFill>
                <a:latin typeface="Helvetica Neue"/>
                <a:ea typeface="Helvetica Neue"/>
                <a:cs typeface="Helvetica Neue"/>
                <a:sym typeface="Helvetica Neue"/>
              </a:endParaRPr>
            </a:p>
          </p:txBody>
        </p:sp>
      </p:grpSp>
      <p:grpSp>
        <p:nvGrpSpPr>
          <p:cNvPr id="168" name="Google Shape;168;p4"/>
          <p:cNvGrpSpPr/>
          <p:nvPr/>
        </p:nvGrpSpPr>
        <p:grpSpPr>
          <a:xfrm>
            <a:off x="2143278" y="1941782"/>
            <a:ext cx="1587440" cy="2284307"/>
            <a:chOff x="1584030" y="2345115"/>
            <a:chExt cx="2116587" cy="4060990"/>
          </a:xfrm>
        </p:grpSpPr>
        <p:sp>
          <p:nvSpPr>
            <p:cNvPr id="169" name="Google Shape;169;p4"/>
            <p:cNvSpPr/>
            <p:nvPr/>
          </p:nvSpPr>
          <p:spPr>
            <a:xfrm>
              <a:off x="1584030" y="2345115"/>
              <a:ext cx="2116587" cy="4060990"/>
            </a:xfrm>
            <a:prstGeom prst="roundRect">
              <a:avLst>
                <a:gd name="adj" fmla="val 36514"/>
              </a:avLst>
            </a:prstGeom>
            <a:gradFill>
              <a:gsLst>
                <a:gs pos="0">
                  <a:srgbClr val="000000"/>
                </a:gs>
                <a:gs pos="100000">
                  <a:srgbClr val="000000"/>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50"/>
                <a:buFont typeface="Calibri"/>
                <a:buNone/>
              </a:pPr>
              <a:endParaRPr sz="1350" b="0" i="0" u="none" strike="noStrike" cap="none">
                <a:solidFill>
                  <a:srgbClr val="FFFFFF"/>
                </a:solidFill>
                <a:latin typeface="Helvetica Neue"/>
                <a:ea typeface="Helvetica Neue"/>
                <a:cs typeface="Helvetica Neue"/>
                <a:sym typeface="Helvetica Neue"/>
              </a:endParaRPr>
            </a:p>
          </p:txBody>
        </p:sp>
        <p:grpSp>
          <p:nvGrpSpPr>
            <p:cNvPr id="170" name="Google Shape;170;p4"/>
            <p:cNvGrpSpPr/>
            <p:nvPr/>
          </p:nvGrpSpPr>
          <p:grpSpPr>
            <a:xfrm>
              <a:off x="1829523" y="2722376"/>
              <a:ext cx="1625600" cy="3306469"/>
              <a:chOff x="2225527" y="2028429"/>
              <a:chExt cx="1625600" cy="3306469"/>
            </a:xfrm>
          </p:grpSpPr>
          <p:sp>
            <p:nvSpPr>
              <p:cNvPr id="171" name="Google Shape;171;p4"/>
              <p:cNvSpPr/>
              <p:nvPr/>
            </p:nvSpPr>
            <p:spPr>
              <a:xfrm>
                <a:off x="2225527" y="2028429"/>
                <a:ext cx="1625600" cy="575746"/>
              </a:xfrm>
              <a:prstGeom prst="ellipse">
                <a:avLst/>
              </a:prstGeom>
              <a:gradFill>
                <a:gsLst>
                  <a:gs pos="0">
                    <a:srgbClr val="3E7FCD"/>
                  </a:gs>
                  <a:gs pos="100000">
                    <a:srgbClr val="96C0FF"/>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Helvetica Neue"/>
                  <a:buNone/>
                </a:pPr>
                <a:r>
                  <a:rPr lang="en-US" sz="1800" b="0" i="0" u="none" strike="noStrike" cap="none">
                    <a:solidFill>
                      <a:srgbClr val="FFFFFF"/>
                    </a:solidFill>
                    <a:latin typeface="Helvetica Neue"/>
                    <a:ea typeface="Helvetica Neue"/>
                    <a:cs typeface="Helvetica Neue"/>
                    <a:sym typeface="Helvetica Neue"/>
                  </a:rPr>
                  <a:t>A-F</a:t>
                </a:r>
                <a:endParaRPr/>
              </a:p>
            </p:txBody>
          </p:sp>
          <p:sp>
            <p:nvSpPr>
              <p:cNvPr id="172" name="Google Shape;172;p4"/>
              <p:cNvSpPr/>
              <p:nvPr/>
            </p:nvSpPr>
            <p:spPr>
              <a:xfrm>
                <a:off x="2225527" y="2938670"/>
                <a:ext cx="1625600" cy="575746"/>
              </a:xfrm>
              <a:prstGeom prst="ellipse">
                <a:avLst/>
              </a:prstGeom>
              <a:gradFill>
                <a:gsLst>
                  <a:gs pos="0">
                    <a:srgbClr val="3E7FCD"/>
                  </a:gs>
                  <a:gs pos="100000">
                    <a:srgbClr val="96C0FF"/>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Helvetica Neue"/>
                  <a:buNone/>
                </a:pPr>
                <a:r>
                  <a:rPr lang="en-US" sz="1800" b="0" i="0" u="none" strike="noStrike" cap="none">
                    <a:solidFill>
                      <a:srgbClr val="FFFFFF"/>
                    </a:solidFill>
                    <a:latin typeface="Helvetica Neue"/>
                    <a:ea typeface="Helvetica Neue"/>
                    <a:cs typeface="Helvetica Neue"/>
                    <a:sym typeface="Helvetica Neue"/>
                  </a:rPr>
                  <a:t>G-L</a:t>
                </a:r>
                <a:endParaRPr/>
              </a:p>
            </p:txBody>
          </p:sp>
          <p:sp>
            <p:nvSpPr>
              <p:cNvPr id="173" name="Google Shape;173;p4"/>
              <p:cNvSpPr/>
              <p:nvPr/>
            </p:nvSpPr>
            <p:spPr>
              <a:xfrm>
                <a:off x="2225527" y="3848911"/>
                <a:ext cx="1625600" cy="575746"/>
              </a:xfrm>
              <a:prstGeom prst="ellipse">
                <a:avLst/>
              </a:prstGeom>
              <a:gradFill>
                <a:gsLst>
                  <a:gs pos="0">
                    <a:srgbClr val="3E7FCD"/>
                  </a:gs>
                  <a:gs pos="100000">
                    <a:srgbClr val="96C0FF"/>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Helvetica Neue"/>
                  <a:buNone/>
                </a:pPr>
                <a:r>
                  <a:rPr lang="en-US" sz="1800" b="0" i="0" u="none" strike="noStrike" cap="none">
                    <a:solidFill>
                      <a:srgbClr val="FFFFFF"/>
                    </a:solidFill>
                    <a:latin typeface="Helvetica Neue"/>
                    <a:ea typeface="Helvetica Neue"/>
                    <a:cs typeface="Helvetica Neue"/>
                    <a:sym typeface="Helvetica Neue"/>
                  </a:rPr>
                  <a:t>M-R</a:t>
                </a:r>
                <a:endParaRPr/>
              </a:p>
            </p:txBody>
          </p:sp>
          <p:sp>
            <p:nvSpPr>
              <p:cNvPr id="174" name="Google Shape;174;p4"/>
              <p:cNvSpPr/>
              <p:nvPr/>
            </p:nvSpPr>
            <p:spPr>
              <a:xfrm>
                <a:off x="2225527" y="4759152"/>
                <a:ext cx="1625600" cy="575746"/>
              </a:xfrm>
              <a:prstGeom prst="ellipse">
                <a:avLst/>
              </a:prstGeom>
              <a:gradFill>
                <a:gsLst>
                  <a:gs pos="0">
                    <a:srgbClr val="3E7FCD"/>
                  </a:gs>
                  <a:gs pos="100000">
                    <a:srgbClr val="96C0FF"/>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Helvetica Neue"/>
                  <a:buNone/>
                </a:pPr>
                <a:r>
                  <a:rPr lang="en-US" sz="1800" b="0" i="0" u="none" strike="noStrike" cap="none">
                    <a:solidFill>
                      <a:srgbClr val="FFFFFF"/>
                    </a:solidFill>
                    <a:latin typeface="Helvetica Neue"/>
                    <a:ea typeface="Helvetica Neue"/>
                    <a:cs typeface="Helvetica Neue"/>
                    <a:sym typeface="Helvetica Neue"/>
                  </a:rPr>
                  <a:t>S-Z</a:t>
                </a:r>
                <a:endParaRPr/>
              </a:p>
            </p:txBody>
          </p:sp>
        </p:grpSp>
      </p:grpSp>
      <p:grpSp>
        <p:nvGrpSpPr>
          <p:cNvPr id="175" name="Google Shape;175;p4"/>
          <p:cNvGrpSpPr/>
          <p:nvPr/>
        </p:nvGrpSpPr>
        <p:grpSpPr>
          <a:xfrm>
            <a:off x="7295469" y="1395030"/>
            <a:ext cx="1407229" cy="1058659"/>
            <a:chOff x="7692169" y="1113207"/>
            <a:chExt cx="2863130" cy="2872107"/>
          </a:xfrm>
        </p:grpSpPr>
        <p:sp>
          <p:nvSpPr>
            <p:cNvPr id="176" name="Google Shape;176;p4"/>
            <p:cNvSpPr/>
            <p:nvPr/>
          </p:nvSpPr>
          <p:spPr>
            <a:xfrm rot="-1909532">
              <a:off x="8089435" y="1501036"/>
              <a:ext cx="2068598" cy="2096449"/>
            </a:xfrm>
            <a:prstGeom prst="roundRect">
              <a:avLst>
                <a:gd name="adj" fmla="val 9225"/>
              </a:avLst>
            </a:prstGeom>
            <a:gradFill>
              <a:gsLst>
                <a:gs pos="0">
                  <a:srgbClr val="C2D59B"/>
                </a:gs>
                <a:gs pos="100000">
                  <a:srgbClr val="DBFF9C"/>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0" i="0" u="none" strike="noStrike" cap="none">
                <a:solidFill>
                  <a:srgbClr val="FFFFFF"/>
                </a:solidFill>
                <a:latin typeface="Helvetica Neue"/>
                <a:ea typeface="Helvetica Neue"/>
                <a:cs typeface="Helvetica Neue"/>
                <a:sym typeface="Helvetica Neue"/>
              </a:endParaRPr>
            </a:p>
          </p:txBody>
        </p:sp>
        <p:grpSp>
          <p:nvGrpSpPr>
            <p:cNvPr id="177" name="Google Shape;177;p4"/>
            <p:cNvGrpSpPr/>
            <p:nvPr/>
          </p:nvGrpSpPr>
          <p:grpSpPr>
            <a:xfrm rot="-1909532">
              <a:off x="9591326" y="1324520"/>
              <a:ext cx="333710" cy="1623275"/>
              <a:chOff x="597623" y="2581817"/>
              <a:chExt cx="824777" cy="3531183"/>
            </a:xfrm>
          </p:grpSpPr>
          <p:sp>
            <p:nvSpPr>
              <p:cNvPr id="178" name="Google Shape;178;p4"/>
              <p:cNvSpPr/>
              <p:nvPr/>
            </p:nvSpPr>
            <p:spPr>
              <a:xfrm>
                <a:off x="597623" y="2581817"/>
                <a:ext cx="824777" cy="502681"/>
              </a:xfrm>
              <a:prstGeom prst="rect">
                <a:avLst/>
              </a:prstGeom>
              <a:gradFill>
                <a:gsLst>
                  <a:gs pos="0">
                    <a:srgbClr val="D13F3B"/>
                  </a:gs>
                  <a:gs pos="100000">
                    <a:srgbClr val="FF9995"/>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lnSpc>
                    <a:spcPct val="80000"/>
                  </a:lnSpc>
                  <a:spcBef>
                    <a:spcPts val="0"/>
                  </a:spcBef>
                  <a:spcAft>
                    <a:spcPts val="0"/>
                  </a:spcAft>
                  <a:buClr>
                    <a:schemeClr val="dk1"/>
                  </a:buClr>
                  <a:buSzPts val="140"/>
                  <a:buFont typeface="Calibri"/>
                  <a:buNone/>
                </a:pPr>
                <a:endParaRPr sz="140" b="0" i="0" u="none" strike="noStrike" cap="none">
                  <a:solidFill>
                    <a:srgbClr val="FFFFFF"/>
                  </a:solidFill>
                  <a:latin typeface="Helvetica Neue"/>
                  <a:ea typeface="Helvetica Neue"/>
                  <a:cs typeface="Helvetica Neue"/>
                  <a:sym typeface="Helvetica Neue"/>
                </a:endParaRPr>
              </a:p>
            </p:txBody>
          </p:sp>
          <p:sp>
            <p:nvSpPr>
              <p:cNvPr id="179" name="Google Shape;179;p4"/>
              <p:cNvSpPr/>
              <p:nvPr/>
            </p:nvSpPr>
            <p:spPr>
              <a:xfrm>
                <a:off x="597623" y="3338943"/>
                <a:ext cx="824777" cy="502681"/>
              </a:xfrm>
              <a:prstGeom prst="rect">
                <a:avLst/>
              </a:prstGeom>
              <a:gradFill>
                <a:gsLst>
                  <a:gs pos="0">
                    <a:srgbClr val="D13F3B"/>
                  </a:gs>
                  <a:gs pos="100000">
                    <a:srgbClr val="FF9995"/>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lnSpc>
                    <a:spcPct val="80000"/>
                  </a:lnSpc>
                  <a:spcBef>
                    <a:spcPts val="0"/>
                  </a:spcBef>
                  <a:spcAft>
                    <a:spcPts val="0"/>
                  </a:spcAft>
                  <a:buClr>
                    <a:schemeClr val="dk1"/>
                  </a:buClr>
                  <a:buSzPts val="140"/>
                  <a:buFont typeface="Calibri"/>
                  <a:buNone/>
                </a:pPr>
                <a:endParaRPr sz="140" b="0" i="0" u="none" strike="noStrike" cap="none">
                  <a:solidFill>
                    <a:srgbClr val="FFFFFF"/>
                  </a:solidFill>
                  <a:latin typeface="Helvetica Neue"/>
                  <a:ea typeface="Helvetica Neue"/>
                  <a:cs typeface="Helvetica Neue"/>
                  <a:sym typeface="Helvetica Neue"/>
                </a:endParaRPr>
              </a:p>
            </p:txBody>
          </p:sp>
          <p:sp>
            <p:nvSpPr>
              <p:cNvPr id="180" name="Google Shape;180;p4"/>
              <p:cNvSpPr/>
              <p:nvPr/>
            </p:nvSpPr>
            <p:spPr>
              <a:xfrm>
                <a:off x="597623" y="4096069"/>
                <a:ext cx="824777" cy="502681"/>
              </a:xfrm>
              <a:prstGeom prst="rect">
                <a:avLst/>
              </a:prstGeom>
              <a:gradFill>
                <a:gsLst>
                  <a:gs pos="0">
                    <a:srgbClr val="D13F3B"/>
                  </a:gs>
                  <a:gs pos="100000">
                    <a:srgbClr val="FF9995"/>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lnSpc>
                    <a:spcPct val="80000"/>
                  </a:lnSpc>
                  <a:spcBef>
                    <a:spcPts val="0"/>
                  </a:spcBef>
                  <a:spcAft>
                    <a:spcPts val="0"/>
                  </a:spcAft>
                  <a:buClr>
                    <a:schemeClr val="dk1"/>
                  </a:buClr>
                  <a:buSzPts val="140"/>
                  <a:buFont typeface="Calibri"/>
                  <a:buNone/>
                </a:pPr>
                <a:endParaRPr sz="140" b="0" i="0" u="none" strike="noStrike" cap="none">
                  <a:solidFill>
                    <a:srgbClr val="FFFFFF"/>
                  </a:solidFill>
                  <a:latin typeface="Helvetica Neue"/>
                  <a:ea typeface="Helvetica Neue"/>
                  <a:cs typeface="Helvetica Neue"/>
                  <a:sym typeface="Helvetica Neue"/>
                </a:endParaRPr>
              </a:p>
            </p:txBody>
          </p:sp>
          <p:sp>
            <p:nvSpPr>
              <p:cNvPr id="181" name="Google Shape;181;p4"/>
              <p:cNvSpPr/>
              <p:nvPr/>
            </p:nvSpPr>
            <p:spPr>
              <a:xfrm>
                <a:off x="597623" y="4853195"/>
                <a:ext cx="824777" cy="502681"/>
              </a:xfrm>
              <a:prstGeom prst="rect">
                <a:avLst/>
              </a:prstGeom>
              <a:gradFill>
                <a:gsLst>
                  <a:gs pos="0">
                    <a:srgbClr val="D13F3B"/>
                  </a:gs>
                  <a:gs pos="100000">
                    <a:srgbClr val="FF9995"/>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lnSpc>
                    <a:spcPct val="80000"/>
                  </a:lnSpc>
                  <a:spcBef>
                    <a:spcPts val="0"/>
                  </a:spcBef>
                  <a:spcAft>
                    <a:spcPts val="0"/>
                  </a:spcAft>
                  <a:buClr>
                    <a:schemeClr val="dk1"/>
                  </a:buClr>
                  <a:buSzPts val="140"/>
                  <a:buFont typeface="Calibri"/>
                  <a:buNone/>
                </a:pPr>
                <a:endParaRPr sz="140" b="0" i="0" u="none" strike="noStrike" cap="none">
                  <a:solidFill>
                    <a:srgbClr val="FFFFFF"/>
                  </a:solidFill>
                  <a:latin typeface="Helvetica Neue"/>
                  <a:ea typeface="Helvetica Neue"/>
                  <a:cs typeface="Helvetica Neue"/>
                  <a:sym typeface="Helvetica Neue"/>
                </a:endParaRPr>
              </a:p>
            </p:txBody>
          </p:sp>
          <p:sp>
            <p:nvSpPr>
              <p:cNvPr id="182" name="Google Shape;182;p4"/>
              <p:cNvSpPr/>
              <p:nvPr/>
            </p:nvSpPr>
            <p:spPr>
              <a:xfrm>
                <a:off x="597623" y="5610319"/>
                <a:ext cx="824777" cy="502681"/>
              </a:xfrm>
              <a:prstGeom prst="rect">
                <a:avLst/>
              </a:prstGeom>
              <a:gradFill>
                <a:gsLst>
                  <a:gs pos="0">
                    <a:srgbClr val="D13F3B"/>
                  </a:gs>
                  <a:gs pos="100000">
                    <a:srgbClr val="FF9995"/>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lnSpc>
                    <a:spcPct val="80000"/>
                  </a:lnSpc>
                  <a:spcBef>
                    <a:spcPts val="0"/>
                  </a:spcBef>
                  <a:spcAft>
                    <a:spcPts val="0"/>
                  </a:spcAft>
                  <a:buClr>
                    <a:schemeClr val="dk1"/>
                  </a:buClr>
                  <a:buSzPts val="140"/>
                  <a:buFont typeface="Calibri"/>
                  <a:buNone/>
                </a:pPr>
                <a:endParaRPr sz="140" b="0" i="0" u="none" strike="noStrike" cap="none">
                  <a:solidFill>
                    <a:srgbClr val="FFFFFF"/>
                  </a:solidFill>
                  <a:latin typeface="Helvetica Neue"/>
                  <a:ea typeface="Helvetica Neue"/>
                  <a:cs typeface="Helvetica Neue"/>
                  <a:sym typeface="Helvetica Neue"/>
                </a:endParaRPr>
              </a:p>
            </p:txBody>
          </p:sp>
        </p:grpSp>
        <p:grpSp>
          <p:nvGrpSpPr>
            <p:cNvPr id="183" name="Google Shape;183;p4"/>
            <p:cNvGrpSpPr/>
            <p:nvPr/>
          </p:nvGrpSpPr>
          <p:grpSpPr>
            <a:xfrm rot="-1909532">
              <a:off x="8281543" y="1816840"/>
              <a:ext cx="971124" cy="1863248"/>
              <a:chOff x="6065186" y="1859946"/>
              <a:chExt cx="2116586" cy="4060990"/>
            </a:xfrm>
          </p:grpSpPr>
          <p:sp>
            <p:nvSpPr>
              <p:cNvPr id="184" name="Google Shape;184;p4"/>
              <p:cNvSpPr/>
              <p:nvPr/>
            </p:nvSpPr>
            <p:spPr>
              <a:xfrm>
                <a:off x="6065186" y="1859946"/>
                <a:ext cx="2116586" cy="4060990"/>
              </a:xfrm>
              <a:prstGeom prst="roundRect">
                <a:avLst>
                  <a:gd name="adj" fmla="val 36514"/>
                </a:avLst>
              </a:prstGeom>
              <a:gradFill>
                <a:gsLst>
                  <a:gs pos="0">
                    <a:srgbClr val="000000"/>
                  </a:gs>
                  <a:gs pos="100000">
                    <a:srgbClr val="000000"/>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1350"/>
                  <a:buFont typeface="Calibri"/>
                  <a:buNone/>
                </a:pPr>
                <a:endParaRPr sz="1350" b="0" i="0" u="none" strike="noStrike" cap="none">
                  <a:solidFill>
                    <a:srgbClr val="FFFFFF"/>
                  </a:solidFill>
                  <a:latin typeface="Helvetica Neue"/>
                  <a:ea typeface="Helvetica Neue"/>
                  <a:cs typeface="Helvetica Neue"/>
                  <a:sym typeface="Helvetica Neue"/>
                </a:endParaRPr>
              </a:p>
            </p:txBody>
          </p:sp>
          <p:grpSp>
            <p:nvGrpSpPr>
              <p:cNvPr id="185" name="Google Shape;185;p4"/>
              <p:cNvGrpSpPr/>
              <p:nvPr/>
            </p:nvGrpSpPr>
            <p:grpSpPr>
              <a:xfrm>
                <a:off x="6310682" y="2237207"/>
                <a:ext cx="1625600" cy="3306469"/>
                <a:chOff x="2225527" y="2028429"/>
                <a:chExt cx="1625600" cy="3306469"/>
              </a:xfrm>
            </p:grpSpPr>
            <p:sp>
              <p:nvSpPr>
                <p:cNvPr id="186" name="Google Shape;186;p4"/>
                <p:cNvSpPr/>
                <p:nvPr/>
              </p:nvSpPr>
              <p:spPr>
                <a:xfrm>
                  <a:off x="2225527" y="2028429"/>
                  <a:ext cx="1625600" cy="575746"/>
                </a:xfrm>
                <a:prstGeom prst="ellipse">
                  <a:avLst/>
                </a:prstGeom>
                <a:gradFill>
                  <a:gsLst>
                    <a:gs pos="0">
                      <a:srgbClr val="3E7FCD"/>
                    </a:gs>
                    <a:gs pos="100000">
                      <a:srgbClr val="96C0FF"/>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300"/>
                    <a:buFont typeface="Helvetica Neue"/>
                    <a:buNone/>
                  </a:pPr>
                  <a:r>
                    <a:rPr lang="en-US" sz="300" b="0" i="0" u="none" strike="noStrike" cap="none">
                      <a:solidFill>
                        <a:srgbClr val="FFFFFF"/>
                      </a:solidFill>
                      <a:latin typeface="Helvetica Neue"/>
                      <a:ea typeface="Helvetica Neue"/>
                      <a:cs typeface="Helvetica Neue"/>
                      <a:sym typeface="Helvetica Neue"/>
                    </a:rPr>
                    <a:t>A-F</a:t>
                  </a:r>
                  <a:endParaRPr/>
                </a:p>
              </p:txBody>
            </p:sp>
            <p:sp>
              <p:nvSpPr>
                <p:cNvPr id="187" name="Google Shape;187;p4"/>
                <p:cNvSpPr/>
                <p:nvPr/>
              </p:nvSpPr>
              <p:spPr>
                <a:xfrm>
                  <a:off x="2225527" y="2938670"/>
                  <a:ext cx="1625600" cy="575746"/>
                </a:xfrm>
                <a:prstGeom prst="ellipse">
                  <a:avLst/>
                </a:prstGeom>
                <a:gradFill>
                  <a:gsLst>
                    <a:gs pos="0">
                      <a:srgbClr val="3E7FCD"/>
                    </a:gs>
                    <a:gs pos="100000">
                      <a:srgbClr val="96C0FF"/>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300"/>
                    <a:buFont typeface="Helvetica Neue"/>
                    <a:buNone/>
                  </a:pPr>
                  <a:r>
                    <a:rPr lang="en-US" sz="300" b="0" i="0" u="none" strike="noStrike" cap="none">
                      <a:solidFill>
                        <a:srgbClr val="FFFFFF"/>
                      </a:solidFill>
                      <a:latin typeface="Helvetica Neue"/>
                      <a:ea typeface="Helvetica Neue"/>
                      <a:cs typeface="Helvetica Neue"/>
                      <a:sym typeface="Helvetica Neue"/>
                    </a:rPr>
                    <a:t>G-L</a:t>
                  </a:r>
                  <a:endParaRPr/>
                </a:p>
              </p:txBody>
            </p:sp>
            <p:sp>
              <p:nvSpPr>
                <p:cNvPr id="188" name="Google Shape;188;p4"/>
                <p:cNvSpPr/>
                <p:nvPr/>
              </p:nvSpPr>
              <p:spPr>
                <a:xfrm>
                  <a:off x="2225527" y="3848911"/>
                  <a:ext cx="1625600" cy="575746"/>
                </a:xfrm>
                <a:prstGeom prst="ellipse">
                  <a:avLst/>
                </a:prstGeom>
                <a:gradFill>
                  <a:gsLst>
                    <a:gs pos="0">
                      <a:srgbClr val="3E7FCD"/>
                    </a:gs>
                    <a:gs pos="100000">
                      <a:srgbClr val="96C0FF"/>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300"/>
                    <a:buFont typeface="Helvetica Neue"/>
                    <a:buNone/>
                  </a:pPr>
                  <a:r>
                    <a:rPr lang="en-US" sz="300" b="0" i="0" u="none" strike="noStrike" cap="none">
                      <a:solidFill>
                        <a:srgbClr val="FFFFFF"/>
                      </a:solidFill>
                      <a:latin typeface="Helvetica Neue"/>
                      <a:ea typeface="Helvetica Neue"/>
                      <a:cs typeface="Helvetica Neue"/>
                      <a:sym typeface="Helvetica Neue"/>
                    </a:rPr>
                    <a:t>M-R</a:t>
                  </a:r>
                  <a:endParaRPr/>
                </a:p>
              </p:txBody>
            </p:sp>
            <p:sp>
              <p:nvSpPr>
                <p:cNvPr id="189" name="Google Shape;189;p4"/>
                <p:cNvSpPr/>
                <p:nvPr/>
              </p:nvSpPr>
              <p:spPr>
                <a:xfrm>
                  <a:off x="2225527" y="4759152"/>
                  <a:ext cx="1625600" cy="575746"/>
                </a:xfrm>
                <a:prstGeom prst="ellipse">
                  <a:avLst/>
                </a:prstGeom>
                <a:gradFill>
                  <a:gsLst>
                    <a:gs pos="0">
                      <a:srgbClr val="3E7FCD"/>
                    </a:gs>
                    <a:gs pos="100000">
                      <a:srgbClr val="96C0FF"/>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300"/>
                    <a:buFont typeface="Helvetica Neue"/>
                    <a:buNone/>
                  </a:pPr>
                  <a:r>
                    <a:rPr lang="en-US" sz="300" b="0" i="0" u="none" strike="noStrike" cap="none">
                      <a:solidFill>
                        <a:srgbClr val="FFFFFF"/>
                      </a:solidFill>
                      <a:latin typeface="Helvetica Neue"/>
                      <a:ea typeface="Helvetica Neue"/>
                      <a:cs typeface="Helvetica Neue"/>
                      <a:sym typeface="Helvetica Neue"/>
                    </a:rPr>
                    <a:t>S-Z</a:t>
                  </a:r>
                  <a:endParaRPr/>
                </a:p>
              </p:txBody>
            </p:sp>
          </p:grpSp>
        </p:grpSp>
      </p:grpSp>
      <p:grpSp>
        <p:nvGrpSpPr>
          <p:cNvPr id="190" name="Google Shape;190;p4"/>
          <p:cNvGrpSpPr/>
          <p:nvPr/>
        </p:nvGrpSpPr>
        <p:grpSpPr>
          <a:xfrm rot="1368483">
            <a:off x="6293753" y="3027355"/>
            <a:ext cx="689066" cy="1141383"/>
            <a:chOff x="6065186" y="1859946"/>
            <a:chExt cx="2116586" cy="4060990"/>
          </a:xfrm>
        </p:grpSpPr>
        <p:sp>
          <p:nvSpPr>
            <p:cNvPr id="191" name="Google Shape;191;p4"/>
            <p:cNvSpPr/>
            <p:nvPr/>
          </p:nvSpPr>
          <p:spPr>
            <a:xfrm>
              <a:off x="6065186" y="1859946"/>
              <a:ext cx="2116586" cy="4060990"/>
            </a:xfrm>
            <a:prstGeom prst="roundRect">
              <a:avLst>
                <a:gd name="adj" fmla="val 36514"/>
              </a:avLst>
            </a:prstGeom>
            <a:gradFill>
              <a:gsLst>
                <a:gs pos="0">
                  <a:srgbClr val="000000"/>
                </a:gs>
                <a:gs pos="100000">
                  <a:srgbClr val="000000"/>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Helvetica Neue"/>
                <a:ea typeface="Helvetica Neue"/>
                <a:cs typeface="Helvetica Neue"/>
                <a:sym typeface="Helvetica Neue"/>
              </a:endParaRPr>
            </a:p>
          </p:txBody>
        </p:sp>
        <p:grpSp>
          <p:nvGrpSpPr>
            <p:cNvPr id="192" name="Google Shape;192;p4"/>
            <p:cNvGrpSpPr/>
            <p:nvPr/>
          </p:nvGrpSpPr>
          <p:grpSpPr>
            <a:xfrm>
              <a:off x="6310682" y="2237207"/>
              <a:ext cx="1625600" cy="3306469"/>
              <a:chOff x="2225527" y="2028429"/>
              <a:chExt cx="1625600" cy="3306469"/>
            </a:xfrm>
          </p:grpSpPr>
          <p:sp>
            <p:nvSpPr>
              <p:cNvPr id="193" name="Google Shape;193;p4"/>
              <p:cNvSpPr/>
              <p:nvPr/>
            </p:nvSpPr>
            <p:spPr>
              <a:xfrm>
                <a:off x="2225527" y="2028429"/>
                <a:ext cx="1625600" cy="575746"/>
              </a:xfrm>
              <a:prstGeom prst="ellipse">
                <a:avLst/>
              </a:prstGeom>
              <a:gradFill>
                <a:gsLst>
                  <a:gs pos="0">
                    <a:srgbClr val="3E7FCD"/>
                  </a:gs>
                  <a:gs pos="100000">
                    <a:srgbClr val="96C0FF"/>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600"/>
                  <a:buFont typeface="Helvetica Neue"/>
                  <a:buNone/>
                </a:pPr>
                <a:r>
                  <a:rPr lang="en-US" sz="600" b="0" i="0" u="none" strike="noStrike" cap="none">
                    <a:solidFill>
                      <a:srgbClr val="FFFFFF"/>
                    </a:solidFill>
                    <a:latin typeface="Helvetica Neue"/>
                    <a:ea typeface="Helvetica Neue"/>
                    <a:cs typeface="Helvetica Neue"/>
                    <a:sym typeface="Helvetica Neue"/>
                  </a:rPr>
                  <a:t>A-F</a:t>
                </a:r>
                <a:endParaRPr/>
              </a:p>
            </p:txBody>
          </p:sp>
          <p:sp>
            <p:nvSpPr>
              <p:cNvPr id="194" name="Google Shape;194;p4"/>
              <p:cNvSpPr/>
              <p:nvPr/>
            </p:nvSpPr>
            <p:spPr>
              <a:xfrm>
                <a:off x="2225527" y="2938670"/>
                <a:ext cx="1625600" cy="575746"/>
              </a:xfrm>
              <a:prstGeom prst="ellipse">
                <a:avLst/>
              </a:prstGeom>
              <a:gradFill>
                <a:gsLst>
                  <a:gs pos="0">
                    <a:srgbClr val="3E7FCD"/>
                  </a:gs>
                  <a:gs pos="100000">
                    <a:srgbClr val="96C0FF"/>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600"/>
                  <a:buFont typeface="Helvetica Neue"/>
                  <a:buNone/>
                </a:pPr>
                <a:r>
                  <a:rPr lang="en-US" sz="600" b="0" i="0" u="none" strike="noStrike" cap="none">
                    <a:solidFill>
                      <a:srgbClr val="FFFFFF"/>
                    </a:solidFill>
                    <a:latin typeface="Helvetica Neue"/>
                    <a:ea typeface="Helvetica Neue"/>
                    <a:cs typeface="Helvetica Neue"/>
                    <a:sym typeface="Helvetica Neue"/>
                  </a:rPr>
                  <a:t>G-L</a:t>
                </a:r>
                <a:endParaRPr/>
              </a:p>
            </p:txBody>
          </p:sp>
          <p:sp>
            <p:nvSpPr>
              <p:cNvPr id="195" name="Google Shape;195;p4"/>
              <p:cNvSpPr/>
              <p:nvPr/>
            </p:nvSpPr>
            <p:spPr>
              <a:xfrm>
                <a:off x="2225527" y="3848911"/>
                <a:ext cx="1625600" cy="575746"/>
              </a:xfrm>
              <a:prstGeom prst="ellipse">
                <a:avLst/>
              </a:prstGeom>
              <a:gradFill>
                <a:gsLst>
                  <a:gs pos="0">
                    <a:srgbClr val="3E7FCD"/>
                  </a:gs>
                  <a:gs pos="100000">
                    <a:srgbClr val="96C0FF"/>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600"/>
                  <a:buFont typeface="Helvetica Neue"/>
                  <a:buNone/>
                </a:pPr>
                <a:r>
                  <a:rPr lang="en-US" sz="600" b="0" i="0" u="none" strike="noStrike" cap="none">
                    <a:solidFill>
                      <a:srgbClr val="FFFFFF"/>
                    </a:solidFill>
                    <a:latin typeface="Helvetica Neue"/>
                    <a:ea typeface="Helvetica Neue"/>
                    <a:cs typeface="Helvetica Neue"/>
                    <a:sym typeface="Helvetica Neue"/>
                  </a:rPr>
                  <a:t>M-R</a:t>
                </a:r>
                <a:endParaRPr/>
              </a:p>
            </p:txBody>
          </p:sp>
          <p:sp>
            <p:nvSpPr>
              <p:cNvPr id="196" name="Google Shape;196;p4"/>
              <p:cNvSpPr/>
              <p:nvPr/>
            </p:nvSpPr>
            <p:spPr>
              <a:xfrm>
                <a:off x="2225527" y="4759152"/>
                <a:ext cx="1625600" cy="575746"/>
              </a:xfrm>
              <a:prstGeom prst="ellipse">
                <a:avLst/>
              </a:prstGeom>
              <a:gradFill>
                <a:gsLst>
                  <a:gs pos="0">
                    <a:srgbClr val="3E7FCD"/>
                  </a:gs>
                  <a:gs pos="100000">
                    <a:srgbClr val="96C0FF"/>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600"/>
                  <a:buFont typeface="Helvetica Neue"/>
                  <a:buNone/>
                </a:pPr>
                <a:r>
                  <a:rPr lang="en-US" sz="600" b="0" i="0" u="none" strike="noStrike" cap="none">
                    <a:solidFill>
                      <a:srgbClr val="FFFFFF"/>
                    </a:solidFill>
                    <a:latin typeface="Helvetica Neue"/>
                    <a:ea typeface="Helvetica Neue"/>
                    <a:cs typeface="Helvetica Neue"/>
                    <a:sym typeface="Helvetica Neue"/>
                  </a:rPr>
                  <a:t>S-Z</a:t>
                </a:r>
                <a:endParaRPr/>
              </a:p>
            </p:txBody>
          </p:sp>
        </p:grpSp>
      </p:grpSp>
      <p:grpSp>
        <p:nvGrpSpPr>
          <p:cNvPr id="197" name="Google Shape;197;p4"/>
          <p:cNvGrpSpPr/>
          <p:nvPr/>
        </p:nvGrpSpPr>
        <p:grpSpPr>
          <a:xfrm>
            <a:off x="1170650" y="2153992"/>
            <a:ext cx="956483" cy="1653330"/>
            <a:chOff x="1422400" y="2652633"/>
            <a:chExt cx="996336" cy="2939253"/>
          </a:xfrm>
        </p:grpSpPr>
        <p:cxnSp>
          <p:nvCxnSpPr>
            <p:cNvPr id="198" name="Google Shape;198;p4"/>
            <p:cNvCxnSpPr/>
            <p:nvPr/>
          </p:nvCxnSpPr>
          <p:spPr>
            <a:xfrm>
              <a:off x="1422400" y="2652633"/>
              <a:ext cx="994265" cy="117142"/>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199" name="Google Shape;199;p4"/>
            <p:cNvCxnSpPr/>
            <p:nvPr/>
          </p:nvCxnSpPr>
          <p:spPr>
            <a:xfrm>
              <a:off x="1422400" y="2753762"/>
              <a:ext cx="994265" cy="926254"/>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200" name="Google Shape;200;p4"/>
            <p:cNvCxnSpPr/>
            <p:nvPr/>
          </p:nvCxnSpPr>
          <p:spPr>
            <a:xfrm>
              <a:off x="1422400" y="2883465"/>
              <a:ext cx="996336" cy="1681600"/>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201" name="Google Shape;201;p4"/>
            <p:cNvCxnSpPr/>
            <p:nvPr/>
          </p:nvCxnSpPr>
          <p:spPr>
            <a:xfrm>
              <a:off x="1422400" y="3061645"/>
              <a:ext cx="962712" cy="2530241"/>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grpSp>
      <p:grpSp>
        <p:nvGrpSpPr>
          <p:cNvPr id="202" name="Google Shape;202;p4"/>
          <p:cNvGrpSpPr/>
          <p:nvPr/>
        </p:nvGrpSpPr>
        <p:grpSpPr>
          <a:xfrm rot="10800000" flipH="1">
            <a:off x="1179571" y="2320110"/>
            <a:ext cx="956483" cy="1711187"/>
            <a:chOff x="1422400" y="2652633"/>
            <a:chExt cx="996336" cy="3042111"/>
          </a:xfrm>
        </p:grpSpPr>
        <p:cxnSp>
          <p:nvCxnSpPr>
            <p:cNvPr id="203" name="Google Shape;203;p4"/>
            <p:cNvCxnSpPr/>
            <p:nvPr/>
          </p:nvCxnSpPr>
          <p:spPr>
            <a:xfrm>
              <a:off x="1422400" y="2652633"/>
              <a:ext cx="994265" cy="117142"/>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204" name="Google Shape;204;p4"/>
            <p:cNvCxnSpPr/>
            <p:nvPr/>
          </p:nvCxnSpPr>
          <p:spPr>
            <a:xfrm>
              <a:off x="1422400" y="2753762"/>
              <a:ext cx="994265" cy="926254"/>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205" name="Google Shape;205;p4"/>
            <p:cNvCxnSpPr/>
            <p:nvPr/>
          </p:nvCxnSpPr>
          <p:spPr>
            <a:xfrm>
              <a:off x="1422400" y="2883465"/>
              <a:ext cx="996336" cy="1681600"/>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206" name="Google Shape;206;p4"/>
            <p:cNvCxnSpPr/>
            <p:nvPr/>
          </p:nvCxnSpPr>
          <p:spPr>
            <a:xfrm>
              <a:off x="1422400" y="3061644"/>
              <a:ext cx="972187" cy="2633100"/>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grpSp>
      <p:grpSp>
        <p:nvGrpSpPr>
          <p:cNvPr id="207" name="Google Shape;207;p4"/>
          <p:cNvGrpSpPr/>
          <p:nvPr/>
        </p:nvGrpSpPr>
        <p:grpSpPr>
          <a:xfrm rot="10800000" flipH="1">
            <a:off x="1179573" y="2519274"/>
            <a:ext cx="969446" cy="1345905"/>
            <a:chOff x="1422400" y="1439137"/>
            <a:chExt cx="1009840" cy="2392720"/>
          </a:xfrm>
        </p:grpSpPr>
        <p:cxnSp>
          <p:nvCxnSpPr>
            <p:cNvPr id="208" name="Google Shape;208;p4"/>
            <p:cNvCxnSpPr/>
            <p:nvPr/>
          </p:nvCxnSpPr>
          <p:spPr>
            <a:xfrm rot="10800000" flipH="1">
              <a:off x="1422400" y="1439137"/>
              <a:ext cx="1003740" cy="1213496"/>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209" name="Google Shape;209;p4"/>
            <p:cNvCxnSpPr/>
            <p:nvPr/>
          </p:nvCxnSpPr>
          <p:spPr>
            <a:xfrm rot="10800000" flipH="1">
              <a:off x="1422400" y="2215447"/>
              <a:ext cx="1003738" cy="538315"/>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210" name="Google Shape;210;p4"/>
            <p:cNvCxnSpPr/>
            <p:nvPr/>
          </p:nvCxnSpPr>
          <p:spPr>
            <a:xfrm>
              <a:off x="1422400" y="2883465"/>
              <a:ext cx="1009840" cy="377625"/>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211" name="Google Shape;211;p4"/>
            <p:cNvCxnSpPr/>
            <p:nvPr/>
          </p:nvCxnSpPr>
          <p:spPr>
            <a:xfrm>
              <a:off x="1422400" y="3061644"/>
              <a:ext cx="1001669" cy="770213"/>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grpSp>
      <p:grpSp>
        <p:nvGrpSpPr>
          <p:cNvPr id="212" name="Google Shape;212;p4"/>
          <p:cNvGrpSpPr/>
          <p:nvPr/>
        </p:nvGrpSpPr>
        <p:grpSpPr>
          <a:xfrm rot="1325632" flipH="1">
            <a:off x="6917042" y="3411486"/>
            <a:ext cx="374935" cy="822078"/>
            <a:chOff x="9348194" y="2698301"/>
            <a:chExt cx="1304554" cy="3337433"/>
          </a:xfrm>
        </p:grpSpPr>
        <p:grpSp>
          <p:nvGrpSpPr>
            <p:cNvPr id="213" name="Google Shape;213;p4"/>
            <p:cNvGrpSpPr/>
            <p:nvPr/>
          </p:nvGrpSpPr>
          <p:grpSpPr>
            <a:xfrm>
              <a:off x="9348194" y="2698301"/>
              <a:ext cx="1275373" cy="2939253"/>
              <a:chOff x="1422400" y="2652633"/>
              <a:chExt cx="996336" cy="2939253"/>
            </a:xfrm>
          </p:grpSpPr>
          <p:cxnSp>
            <p:nvCxnSpPr>
              <p:cNvPr id="214" name="Google Shape;214;p4"/>
              <p:cNvCxnSpPr/>
              <p:nvPr/>
            </p:nvCxnSpPr>
            <p:spPr>
              <a:xfrm>
                <a:off x="1422400" y="2652633"/>
                <a:ext cx="994265" cy="117142"/>
              </a:xfrm>
              <a:prstGeom prst="straightConnector1">
                <a:avLst/>
              </a:prstGeom>
              <a:noFill/>
              <a:ln w="19050" cap="flat" cmpd="sng">
                <a:solidFill>
                  <a:srgbClr val="000000"/>
                </a:solidFill>
                <a:prstDash val="solid"/>
                <a:round/>
                <a:headEnd type="stealth" w="sm" len="sm"/>
                <a:tailEnd type="stealth" w="sm" len="sm"/>
              </a:ln>
              <a:effectLst>
                <a:outerShdw blurRad="40000" dist="20000" dir="5400000" rotWithShape="0">
                  <a:srgbClr val="000000">
                    <a:alpha val="37647"/>
                  </a:srgbClr>
                </a:outerShdw>
              </a:effectLst>
            </p:spPr>
          </p:cxnSp>
          <p:cxnSp>
            <p:nvCxnSpPr>
              <p:cNvPr id="215" name="Google Shape;215;p4"/>
              <p:cNvCxnSpPr/>
              <p:nvPr/>
            </p:nvCxnSpPr>
            <p:spPr>
              <a:xfrm>
                <a:off x="1422400" y="2753762"/>
                <a:ext cx="994265" cy="926254"/>
              </a:xfrm>
              <a:prstGeom prst="straightConnector1">
                <a:avLst/>
              </a:prstGeom>
              <a:noFill/>
              <a:ln w="19050" cap="flat" cmpd="sng">
                <a:solidFill>
                  <a:srgbClr val="000000"/>
                </a:solidFill>
                <a:prstDash val="solid"/>
                <a:round/>
                <a:headEnd type="stealth" w="sm" len="sm"/>
                <a:tailEnd type="stealth" w="sm" len="sm"/>
              </a:ln>
              <a:effectLst>
                <a:outerShdw blurRad="40000" dist="20000" dir="5400000" rotWithShape="0">
                  <a:srgbClr val="000000">
                    <a:alpha val="37647"/>
                  </a:srgbClr>
                </a:outerShdw>
              </a:effectLst>
            </p:spPr>
          </p:cxnSp>
          <p:cxnSp>
            <p:nvCxnSpPr>
              <p:cNvPr id="216" name="Google Shape;216;p4"/>
              <p:cNvCxnSpPr/>
              <p:nvPr/>
            </p:nvCxnSpPr>
            <p:spPr>
              <a:xfrm>
                <a:off x="1422400" y="2883465"/>
                <a:ext cx="996336" cy="1681600"/>
              </a:xfrm>
              <a:prstGeom prst="straightConnector1">
                <a:avLst/>
              </a:prstGeom>
              <a:noFill/>
              <a:ln w="19050" cap="flat" cmpd="sng">
                <a:solidFill>
                  <a:srgbClr val="000000"/>
                </a:solidFill>
                <a:prstDash val="solid"/>
                <a:round/>
                <a:headEnd type="stealth" w="sm" len="sm"/>
                <a:tailEnd type="stealth" w="sm" len="sm"/>
              </a:ln>
              <a:effectLst>
                <a:outerShdw blurRad="40000" dist="20000" dir="5400000" rotWithShape="0">
                  <a:srgbClr val="000000">
                    <a:alpha val="37647"/>
                  </a:srgbClr>
                </a:outerShdw>
              </a:effectLst>
            </p:spPr>
          </p:cxnSp>
          <p:cxnSp>
            <p:nvCxnSpPr>
              <p:cNvPr id="217" name="Google Shape;217;p4"/>
              <p:cNvCxnSpPr/>
              <p:nvPr/>
            </p:nvCxnSpPr>
            <p:spPr>
              <a:xfrm>
                <a:off x="1422400" y="3061645"/>
                <a:ext cx="962712" cy="2530241"/>
              </a:xfrm>
              <a:prstGeom prst="straightConnector1">
                <a:avLst/>
              </a:prstGeom>
              <a:noFill/>
              <a:ln w="19050" cap="flat" cmpd="sng">
                <a:solidFill>
                  <a:srgbClr val="000000"/>
                </a:solidFill>
                <a:prstDash val="solid"/>
                <a:round/>
                <a:headEnd type="stealth" w="sm" len="sm"/>
                <a:tailEnd type="stealth" w="sm" len="sm"/>
              </a:ln>
              <a:effectLst>
                <a:outerShdw blurRad="40000" dist="20000" dir="5400000" rotWithShape="0">
                  <a:srgbClr val="000000">
                    <a:alpha val="37647"/>
                  </a:srgbClr>
                </a:outerShdw>
              </a:effectLst>
            </p:spPr>
          </p:cxnSp>
        </p:grpSp>
        <p:grpSp>
          <p:nvGrpSpPr>
            <p:cNvPr id="218" name="Google Shape;218;p4"/>
            <p:cNvGrpSpPr/>
            <p:nvPr/>
          </p:nvGrpSpPr>
          <p:grpSpPr>
            <a:xfrm rot="10800000" flipH="1">
              <a:off x="9360089" y="2993623"/>
              <a:ext cx="1275373" cy="3042111"/>
              <a:chOff x="1422400" y="2652633"/>
              <a:chExt cx="996336" cy="3042111"/>
            </a:xfrm>
          </p:grpSpPr>
          <p:cxnSp>
            <p:nvCxnSpPr>
              <p:cNvPr id="219" name="Google Shape;219;p4"/>
              <p:cNvCxnSpPr/>
              <p:nvPr/>
            </p:nvCxnSpPr>
            <p:spPr>
              <a:xfrm>
                <a:off x="1422400" y="2652633"/>
                <a:ext cx="994265" cy="117142"/>
              </a:xfrm>
              <a:prstGeom prst="straightConnector1">
                <a:avLst/>
              </a:prstGeom>
              <a:noFill/>
              <a:ln w="19050" cap="flat" cmpd="sng">
                <a:solidFill>
                  <a:srgbClr val="000000"/>
                </a:solidFill>
                <a:prstDash val="solid"/>
                <a:round/>
                <a:headEnd type="stealth" w="sm" len="sm"/>
                <a:tailEnd type="stealth" w="sm" len="sm"/>
              </a:ln>
              <a:effectLst>
                <a:outerShdw blurRad="40000" dist="20000" dir="5400000" rotWithShape="0">
                  <a:srgbClr val="000000">
                    <a:alpha val="37647"/>
                  </a:srgbClr>
                </a:outerShdw>
              </a:effectLst>
            </p:spPr>
          </p:cxnSp>
          <p:cxnSp>
            <p:nvCxnSpPr>
              <p:cNvPr id="220" name="Google Shape;220;p4"/>
              <p:cNvCxnSpPr/>
              <p:nvPr/>
            </p:nvCxnSpPr>
            <p:spPr>
              <a:xfrm>
                <a:off x="1422400" y="2753762"/>
                <a:ext cx="994265" cy="926254"/>
              </a:xfrm>
              <a:prstGeom prst="straightConnector1">
                <a:avLst/>
              </a:prstGeom>
              <a:noFill/>
              <a:ln w="19050" cap="flat" cmpd="sng">
                <a:solidFill>
                  <a:srgbClr val="000000"/>
                </a:solidFill>
                <a:prstDash val="solid"/>
                <a:round/>
                <a:headEnd type="stealth" w="sm" len="sm"/>
                <a:tailEnd type="stealth" w="sm" len="sm"/>
              </a:ln>
              <a:effectLst>
                <a:outerShdw blurRad="40000" dist="20000" dir="5400000" rotWithShape="0">
                  <a:srgbClr val="000000">
                    <a:alpha val="37647"/>
                  </a:srgbClr>
                </a:outerShdw>
              </a:effectLst>
            </p:spPr>
          </p:cxnSp>
          <p:cxnSp>
            <p:nvCxnSpPr>
              <p:cNvPr id="221" name="Google Shape;221;p4"/>
              <p:cNvCxnSpPr/>
              <p:nvPr/>
            </p:nvCxnSpPr>
            <p:spPr>
              <a:xfrm>
                <a:off x="1422400" y="2883465"/>
                <a:ext cx="996336" cy="1681600"/>
              </a:xfrm>
              <a:prstGeom prst="straightConnector1">
                <a:avLst/>
              </a:prstGeom>
              <a:noFill/>
              <a:ln w="19050" cap="flat" cmpd="sng">
                <a:solidFill>
                  <a:srgbClr val="000000"/>
                </a:solidFill>
                <a:prstDash val="solid"/>
                <a:round/>
                <a:headEnd type="stealth" w="sm" len="sm"/>
                <a:tailEnd type="stealth" w="sm" len="sm"/>
              </a:ln>
              <a:effectLst>
                <a:outerShdw blurRad="40000" dist="20000" dir="5400000" rotWithShape="0">
                  <a:srgbClr val="000000">
                    <a:alpha val="37647"/>
                  </a:srgbClr>
                </a:outerShdw>
              </a:effectLst>
            </p:spPr>
          </p:cxnSp>
          <p:cxnSp>
            <p:nvCxnSpPr>
              <p:cNvPr id="222" name="Google Shape;222;p4"/>
              <p:cNvCxnSpPr/>
              <p:nvPr/>
            </p:nvCxnSpPr>
            <p:spPr>
              <a:xfrm>
                <a:off x="1422400" y="3061644"/>
                <a:ext cx="972187" cy="2633100"/>
              </a:xfrm>
              <a:prstGeom prst="straightConnector1">
                <a:avLst/>
              </a:prstGeom>
              <a:noFill/>
              <a:ln w="19050" cap="flat" cmpd="sng">
                <a:solidFill>
                  <a:srgbClr val="000000"/>
                </a:solidFill>
                <a:prstDash val="solid"/>
                <a:round/>
                <a:headEnd type="stealth" w="sm" len="sm"/>
                <a:tailEnd type="stealth" w="sm" len="sm"/>
              </a:ln>
              <a:effectLst>
                <a:outerShdw blurRad="40000" dist="20000" dir="5400000" rotWithShape="0">
                  <a:srgbClr val="000000">
                    <a:alpha val="37647"/>
                  </a:srgbClr>
                </a:outerShdw>
              </a:effectLst>
            </p:spPr>
          </p:cxnSp>
        </p:grpSp>
        <p:grpSp>
          <p:nvGrpSpPr>
            <p:cNvPr id="223" name="Google Shape;223;p4"/>
            <p:cNvGrpSpPr/>
            <p:nvPr/>
          </p:nvGrpSpPr>
          <p:grpSpPr>
            <a:xfrm rot="10800000" flipH="1">
              <a:off x="9360089" y="3347692"/>
              <a:ext cx="1292659" cy="2392720"/>
              <a:chOff x="1422400" y="1439137"/>
              <a:chExt cx="1009840" cy="2392720"/>
            </a:xfrm>
          </p:grpSpPr>
          <p:cxnSp>
            <p:nvCxnSpPr>
              <p:cNvPr id="224" name="Google Shape;224;p4"/>
              <p:cNvCxnSpPr/>
              <p:nvPr/>
            </p:nvCxnSpPr>
            <p:spPr>
              <a:xfrm rot="10800000" flipH="1">
                <a:off x="1422400" y="1439137"/>
                <a:ext cx="1003740" cy="1213496"/>
              </a:xfrm>
              <a:prstGeom prst="straightConnector1">
                <a:avLst/>
              </a:prstGeom>
              <a:noFill/>
              <a:ln w="19050" cap="flat" cmpd="sng">
                <a:solidFill>
                  <a:srgbClr val="000000"/>
                </a:solidFill>
                <a:prstDash val="solid"/>
                <a:round/>
                <a:headEnd type="stealth" w="sm" len="sm"/>
                <a:tailEnd type="stealth" w="sm" len="sm"/>
              </a:ln>
              <a:effectLst>
                <a:outerShdw blurRad="40000" dist="20000" dir="5400000" rotWithShape="0">
                  <a:srgbClr val="000000">
                    <a:alpha val="37647"/>
                  </a:srgbClr>
                </a:outerShdw>
              </a:effectLst>
            </p:spPr>
          </p:cxnSp>
          <p:cxnSp>
            <p:nvCxnSpPr>
              <p:cNvPr id="225" name="Google Shape;225;p4"/>
              <p:cNvCxnSpPr/>
              <p:nvPr/>
            </p:nvCxnSpPr>
            <p:spPr>
              <a:xfrm rot="10800000" flipH="1">
                <a:off x="1422400" y="2215447"/>
                <a:ext cx="1003738" cy="538315"/>
              </a:xfrm>
              <a:prstGeom prst="straightConnector1">
                <a:avLst/>
              </a:prstGeom>
              <a:noFill/>
              <a:ln w="19050" cap="flat" cmpd="sng">
                <a:solidFill>
                  <a:srgbClr val="000000"/>
                </a:solidFill>
                <a:prstDash val="solid"/>
                <a:round/>
                <a:headEnd type="stealth" w="sm" len="sm"/>
                <a:tailEnd type="stealth" w="sm" len="sm"/>
              </a:ln>
              <a:effectLst>
                <a:outerShdw blurRad="40000" dist="20000" dir="5400000" rotWithShape="0">
                  <a:srgbClr val="000000">
                    <a:alpha val="37647"/>
                  </a:srgbClr>
                </a:outerShdw>
              </a:effectLst>
            </p:spPr>
          </p:cxnSp>
          <p:cxnSp>
            <p:nvCxnSpPr>
              <p:cNvPr id="226" name="Google Shape;226;p4"/>
              <p:cNvCxnSpPr/>
              <p:nvPr/>
            </p:nvCxnSpPr>
            <p:spPr>
              <a:xfrm>
                <a:off x="1422400" y="2883465"/>
                <a:ext cx="1009840" cy="377625"/>
              </a:xfrm>
              <a:prstGeom prst="straightConnector1">
                <a:avLst/>
              </a:prstGeom>
              <a:noFill/>
              <a:ln w="19050" cap="flat" cmpd="sng">
                <a:solidFill>
                  <a:srgbClr val="000000"/>
                </a:solidFill>
                <a:prstDash val="solid"/>
                <a:round/>
                <a:headEnd type="stealth" w="sm" len="sm"/>
                <a:tailEnd type="stealth" w="sm" len="sm"/>
              </a:ln>
              <a:effectLst>
                <a:outerShdw blurRad="40000" dist="20000" dir="5400000" rotWithShape="0">
                  <a:srgbClr val="000000">
                    <a:alpha val="37647"/>
                  </a:srgbClr>
                </a:outerShdw>
              </a:effectLst>
            </p:spPr>
          </p:cxnSp>
          <p:cxnSp>
            <p:nvCxnSpPr>
              <p:cNvPr id="227" name="Google Shape;227;p4"/>
              <p:cNvCxnSpPr/>
              <p:nvPr/>
            </p:nvCxnSpPr>
            <p:spPr>
              <a:xfrm>
                <a:off x="1422400" y="3061644"/>
                <a:ext cx="1001669" cy="770213"/>
              </a:xfrm>
              <a:prstGeom prst="straightConnector1">
                <a:avLst/>
              </a:prstGeom>
              <a:noFill/>
              <a:ln w="19050" cap="flat" cmpd="sng">
                <a:solidFill>
                  <a:srgbClr val="000000"/>
                </a:solidFill>
                <a:prstDash val="solid"/>
                <a:round/>
                <a:headEnd type="stealth" w="sm" len="sm"/>
                <a:tailEnd type="stealth" w="sm" len="sm"/>
              </a:ln>
              <a:effectLst>
                <a:outerShdw blurRad="40000" dist="20000" dir="5400000" rotWithShape="0">
                  <a:srgbClr val="000000">
                    <a:alpha val="37647"/>
                  </a:srgbClr>
                </a:outerShdw>
              </a:effectLst>
            </p:spPr>
          </p:cxnSp>
        </p:grpSp>
      </p:grpSp>
      <p:grpSp>
        <p:nvGrpSpPr>
          <p:cNvPr id="228" name="Google Shape;228;p4"/>
          <p:cNvGrpSpPr/>
          <p:nvPr/>
        </p:nvGrpSpPr>
        <p:grpSpPr>
          <a:xfrm rot="-1511082" flipH="1">
            <a:off x="8010097" y="1584525"/>
            <a:ext cx="242187" cy="548031"/>
            <a:chOff x="9348194" y="2698301"/>
            <a:chExt cx="1304554" cy="3337433"/>
          </a:xfrm>
        </p:grpSpPr>
        <p:grpSp>
          <p:nvGrpSpPr>
            <p:cNvPr id="229" name="Google Shape;229;p4"/>
            <p:cNvGrpSpPr/>
            <p:nvPr/>
          </p:nvGrpSpPr>
          <p:grpSpPr>
            <a:xfrm>
              <a:off x="9348194" y="2698301"/>
              <a:ext cx="1275373" cy="2939253"/>
              <a:chOff x="1422400" y="2652633"/>
              <a:chExt cx="996336" cy="2939253"/>
            </a:xfrm>
          </p:grpSpPr>
          <p:cxnSp>
            <p:nvCxnSpPr>
              <p:cNvPr id="230" name="Google Shape;230;p4"/>
              <p:cNvCxnSpPr/>
              <p:nvPr/>
            </p:nvCxnSpPr>
            <p:spPr>
              <a:xfrm>
                <a:off x="1422400" y="2652633"/>
                <a:ext cx="994265" cy="117142"/>
              </a:xfrm>
              <a:prstGeom prst="straightConnector1">
                <a:avLst/>
              </a:prstGeom>
              <a:noFill/>
              <a:ln w="15875" cap="flat" cmpd="sng">
                <a:solidFill>
                  <a:srgbClr val="000000"/>
                </a:solidFill>
                <a:prstDash val="solid"/>
                <a:round/>
                <a:headEnd type="stealth" w="sm" len="sm"/>
                <a:tailEnd type="stealth" w="sm" len="sm"/>
              </a:ln>
              <a:effectLst>
                <a:outerShdw blurRad="40000" dist="20000" dir="5400000" rotWithShape="0">
                  <a:srgbClr val="000000">
                    <a:alpha val="37647"/>
                  </a:srgbClr>
                </a:outerShdw>
              </a:effectLst>
            </p:spPr>
          </p:cxnSp>
          <p:cxnSp>
            <p:nvCxnSpPr>
              <p:cNvPr id="231" name="Google Shape;231;p4"/>
              <p:cNvCxnSpPr/>
              <p:nvPr/>
            </p:nvCxnSpPr>
            <p:spPr>
              <a:xfrm>
                <a:off x="1422400" y="2753762"/>
                <a:ext cx="994265" cy="926254"/>
              </a:xfrm>
              <a:prstGeom prst="straightConnector1">
                <a:avLst/>
              </a:prstGeom>
              <a:noFill/>
              <a:ln w="15875" cap="flat" cmpd="sng">
                <a:solidFill>
                  <a:srgbClr val="000000"/>
                </a:solidFill>
                <a:prstDash val="solid"/>
                <a:round/>
                <a:headEnd type="stealth" w="sm" len="sm"/>
                <a:tailEnd type="stealth" w="sm" len="sm"/>
              </a:ln>
              <a:effectLst>
                <a:outerShdw blurRad="40000" dist="20000" dir="5400000" rotWithShape="0">
                  <a:srgbClr val="000000">
                    <a:alpha val="37647"/>
                  </a:srgbClr>
                </a:outerShdw>
              </a:effectLst>
            </p:spPr>
          </p:cxnSp>
          <p:cxnSp>
            <p:nvCxnSpPr>
              <p:cNvPr id="232" name="Google Shape;232;p4"/>
              <p:cNvCxnSpPr/>
              <p:nvPr/>
            </p:nvCxnSpPr>
            <p:spPr>
              <a:xfrm>
                <a:off x="1422400" y="2883465"/>
                <a:ext cx="996336" cy="1681600"/>
              </a:xfrm>
              <a:prstGeom prst="straightConnector1">
                <a:avLst/>
              </a:prstGeom>
              <a:noFill/>
              <a:ln w="15875" cap="flat" cmpd="sng">
                <a:solidFill>
                  <a:srgbClr val="000000"/>
                </a:solidFill>
                <a:prstDash val="solid"/>
                <a:round/>
                <a:headEnd type="stealth" w="sm" len="sm"/>
                <a:tailEnd type="stealth" w="sm" len="sm"/>
              </a:ln>
              <a:effectLst>
                <a:outerShdw blurRad="40000" dist="20000" dir="5400000" rotWithShape="0">
                  <a:srgbClr val="000000">
                    <a:alpha val="37647"/>
                  </a:srgbClr>
                </a:outerShdw>
              </a:effectLst>
            </p:spPr>
          </p:cxnSp>
          <p:cxnSp>
            <p:nvCxnSpPr>
              <p:cNvPr id="233" name="Google Shape;233;p4"/>
              <p:cNvCxnSpPr/>
              <p:nvPr/>
            </p:nvCxnSpPr>
            <p:spPr>
              <a:xfrm>
                <a:off x="1422400" y="3061645"/>
                <a:ext cx="962712" cy="2530241"/>
              </a:xfrm>
              <a:prstGeom prst="straightConnector1">
                <a:avLst/>
              </a:prstGeom>
              <a:noFill/>
              <a:ln w="15875" cap="flat" cmpd="sng">
                <a:solidFill>
                  <a:srgbClr val="000000"/>
                </a:solidFill>
                <a:prstDash val="solid"/>
                <a:round/>
                <a:headEnd type="stealth" w="sm" len="sm"/>
                <a:tailEnd type="stealth" w="sm" len="sm"/>
              </a:ln>
              <a:effectLst>
                <a:outerShdw blurRad="40000" dist="20000" dir="5400000" rotWithShape="0">
                  <a:srgbClr val="000000">
                    <a:alpha val="37647"/>
                  </a:srgbClr>
                </a:outerShdw>
              </a:effectLst>
            </p:spPr>
          </p:cxnSp>
        </p:grpSp>
        <p:grpSp>
          <p:nvGrpSpPr>
            <p:cNvPr id="234" name="Google Shape;234;p4"/>
            <p:cNvGrpSpPr/>
            <p:nvPr/>
          </p:nvGrpSpPr>
          <p:grpSpPr>
            <a:xfrm rot="10800000" flipH="1">
              <a:off x="9360089" y="2993623"/>
              <a:ext cx="1275373" cy="3042111"/>
              <a:chOff x="1422400" y="2652633"/>
              <a:chExt cx="996336" cy="3042111"/>
            </a:xfrm>
          </p:grpSpPr>
          <p:cxnSp>
            <p:nvCxnSpPr>
              <p:cNvPr id="235" name="Google Shape;235;p4"/>
              <p:cNvCxnSpPr/>
              <p:nvPr/>
            </p:nvCxnSpPr>
            <p:spPr>
              <a:xfrm>
                <a:off x="1422400" y="2652633"/>
                <a:ext cx="994265" cy="117142"/>
              </a:xfrm>
              <a:prstGeom prst="straightConnector1">
                <a:avLst/>
              </a:prstGeom>
              <a:noFill/>
              <a:ln w="15875" cap="flat" cmpd="sng">
                <a:solidFill>
                  <a:srgbClr val="000000"/>
                </a:solidFill>
                <a:prstDash val="solid"/>
                <a:round/>
                <a:headEnd type="stealth" w="sm" len="sm"/>
                <a:tailEnd type="stealth" w="sm" len="sm"/>
              </a:ln>
              <a:effectLst>
                <a:outerShdw blurRad="40000" dist="20000" dir="5400000" rotWithShape="0">
                  <a:srgbClr val="000000">
                    <a:alpha val="37647"/>
                  </a:srgbClr>
                </a:outerShdw>
              </a:effectLst>
            </p:spPr>
          </p:cxnSp>
          <p:cxnSp>
            <p:nvCxnSpPr>
              <p:cNvPr id="236" name="Google Shape;236;p4"/>
              <p:cNvCxnSpPr/>
              <p:nvPr/>
            </p:nvCxnSpPr>
            <p:spPr>
              <a:xfrm>
                <a:off x="1422400" y="2753762"/>
                <a:ext cx="994265" cy="926254"/>
              </a:xfrm>
              <a:prstGeom prst="straightConnector1">
                <a:avLst/>
              </a:prstGeom>
              <a:noFill/>
              <a:ln w="15875" cap="flat" cmpd="sng">
                <a:solidFill>
                  <a:srgbClr val="000000"/>
                </a:solidFill>
                <a:prstDash val="solid"/>
                <a:round/>
                <a:headEnd type="stealth" w="sm" len="sm"/>
                <a:tailEnd type="stealth" w="sm" len="sm"/>
              </a:ln>
              <a:effectLst>
                <a:outerShdw blurRad="40000" dist="20000" dir="5400000" rotWithShape="0">
                  <a:srgbClr val="000000">
                    <a:alpha val="37647"/>
                  </a:srgbClr>
                </a:outerShdw>
              </a:effectLst>
            </p:spPr>
          </p:cxnSp>
          <p:cxnSp>
            <p:nvCxnSpPr>
              <p:cNvPr id="237" name="Google Shape;237;p4"/>
              <p:cNvCxnSpPr/>
              <p:nvPr/>
            </p:nvCxnSpPr>
            <p:spPr>
              <a:xfrm>
                <a:off x="1422400" y="2883465"/>
                <a:ext cx="996336" cy="1681600"/>
              </a:xfrm>
              <a:prstGeom prst="straightConnector1">
                <a:avLst/>
              </a:prstGeom>
              <a:noFill/>
              <a:ln w="15875" cap="flat" cmpd="sng">
                <a:solidFill>
                  <a:srgbClr val="000000"/>
                </a:solidFill>
                <a:prstDash val="solid"/>
                <a:round/>
                <a:headEnd type="stealth" w="sm" len="sm"/>
                <a:tailEnd type="stealth" w="sm" len="sm"/>
              </a:ln>
              <a:effectLst>
                <a:outerShdw blurRad="40000" dist="20000" dir="5400000" rotWithShape="0">
                  <a:srgbClr val="000000">
                    <a:alpha val="37647"/>
                  </a:srgbClr>
                </a:outerShdw>
              </a:effectLst>
            </p:spPr>
          </p:cxnSp>
          <p:cxnSp>
            <p:nvCxnSpPr>
              <p:cNvPr id="238" name="Google Shape;238;p4"/>
              <p:cNvCxnSpPr/>
              <p:nvPr/>
            </p:nvCxnSpPr>
            <p:spPr>
              <a:xfrm>
                <a:off x="1422400" y="3061644"/>
                <a:ext cx="972187" cy="2633100"/>
              </a:xfrm>
              <a:prstGeom prst="straightConnector1">
                <a:avLst/>
              </a:prstGeom>
              <a:noFill/>
              <a:ln w="15875" cap="flat" cmpd="sng">
                <a:solidFill>
                  <a:srgbClr val="000000"/>
                </a:solidFill>
                <a:prstDash val="solid"/>
                <a:round/>
                <a:headEnd type="stealth" w="sm" len="sm"/>
                <a:tailEnd type="stealth" w="sm" len="sm"/>
              </a:ln>
              <a:effectLst>
                <a:outerShdw blurRad="40000" dist="20000" dir="5400000" rotWithShape="0">
                  <a:srgbClr val="000000">
                    <a:alpha val="37647"/>
                  </a:srgbClr>
                </a:outerShdw>
              </a:effectLst>
            </p:spPr>
          </p:cxnSp>
        </p:grpSp>
        <p:grpSp>
          <p:nvGrpSpPr>
            <p:cNvPr id="239" name="Google Shape;239;p4"/>
            <p:cNvGrpSpPr/>
            <p:nvPr/>
          </p:nvGrpSpPr>
          <p:grpSpPr>
            <a:xfrm rot="10800000" flipH="1">
              <a:off x="9360089" y="3347692"/>
              <a:ext cx="1292659" cy="2392720"/>
              <a:chOff x="1422400" y="1439137"/>
              <a:chExt cx="1009840" cy="2392720"/>
            </a:xfrm>
          </p:grpSpPr>
          <p:cxnSp>
            <p:nvCxnSpPr>
              <p:cNvPr id="240" name="Google Shape;240;p4"/>
              <p:cNvCxnSpPr/>
              <p:nvPr/>
            </p:nvCxnSpPr>
            <p:spPr>
              <a:xfrm rot="10800000" flipH="1">
                <a:off x="1422400" y="1439137"/>
                <a:ext cx="1003740" cy="1213496"/>
              </a:xfrm>
              <a:prstGeom prst="straightConnector1">
                <a:avLst/>
              </a:prstGeom>
              <a:noFill/>
              <a:ln w="15875" cap="flat" cmpd="sng">
                <a:solidFill>
                  <a:srgbClr val="000000"/>
                </a:solidFill>
                <a:prstDash val="solid"/>
                <a:round/>
                <a:headEnd type="stealth" w="sm" len="sm"/>
                <a:tailEnd type="stealth" w="sm" len="sm"/>
              </a:ln>
              <a:effectLst>
                <a:outerShdw blurRad="40000" dist="20000" dir="5400000" rotWithShape="0">
                  <a:srgbClr val="000000">
                    <a:alpha val="37647"/>
                  </a:srgbClr>
                </a:outerShdw>
              </a:effectLst>
            </p:spPr>
          </p:cxnSp>
          <p:cxnSp>
            <p:nvCxnSpPr>
              <p:cNvPr id="241" name="Google Shape;241;p4"/>
              <p:cNvCxnSpPr/>
              <p:nvPr/>
            </p:nvCxnSpPr>
            <p:spPr>
              <a:xfrm rot="10800000" flipH="1">
                <a:off x="1422400" y="2215447"/>
                <a:ext cx="1003738" cy="538315"/>
              </a:xfrm>
              <a:prstGeom prst="straightConnector1">
                <a:avLst/>
              </a:prstGeom>
              <a:noFill/>
              <a:ln w="15875" cap="flat" cmpd="sng">
                <a:solidFill>
                  <a:srgbClr val="000000"/>
                </a:solidFill>
                <a:prstDash val="solid"/>
                <a:round/>
                <a:headEnd type="stealth" w="sm" len="sm"/>
                <a:tailEnd type="stealth" w="sm" len="sm"/>
              </a:ln>
              <a:effectLst>
                <a:outerShdw blurRad="40000" dist="20000" dir="5400000" rotWithShape="0">
                  <a:srgbClr val="000000">
                    <a:alpha val="37647"/>
                  </a:srgbClr>
                </a:outerShdw>
              </a:effectLst>
            </p:spPr>
          </p:cxnSp>
          <p:cxnSp>
            <p:nvCxnSpPr>
              <p:cNvPr id="242" name="Google Shape;242;p4"/>
              <p:cNvCxnSpPr/>
              <p:nvPr/>
            </p:nvCxnSpPr>
            <p:spPr>
              <a:xfrm>
                <a:off x="1422400" y="2883465"/>
                <a:ext cx="1009840" cy="377625"/>
              </a:xfrm>
              <a:prstGeom prst="straightConnector1">
                <a:avLst/>
              </a:prstGeom>
              <a:noFill/>
              <a:ln w="15875" cap="flat" cmpd="sng">
                <a:solidFill>
                  <a:srgbClr val="000000"/>
                </a:solidFill>
                <a:prstDash val="solid"/>
                <a:round/>
                <a:headEnd type="stealth" w="sm" len="sm"/>
                <a:tailEnd type="stealth" w="sm" len="sm"/>
              </a:ln>
              <a:effectLst>
                <a:outerShdw blurRad="40000" dist="20000" dir="5400000" rotWithShape="0">
                  <a:srgbClr val="000000">
                    <a:alpha val="37647"/>
                  </a:srgbClr>
                </a:outerShdw>
              </a:effectLst>
            </p:spPr>
          </p:cxnSp>
          <p:cxnSp>
            <p:nvCxnSpPr>
              <p:cNvPr id="243" name="Google Shape;243;p4"/>
              <p:cNvCxnSpPr/>
              <p:nvPr/>
            </p:nvCxnSpPr>
            <p:spPr>
              <a:xfrm>
                <a:off x="1422400" y="3061644"/>
                <a:ext cx="1001669" cy="770213"/>
              </a:xfrm>
              <a:prstGeom prst="straightConnector1">
                <a:avLst/>
              </a:prstGeom>
              <a:noFill/>
              <a:ln w="15875" cap="flat" cmpd="sng">
                <a:solidFill>
                  <a:srgbClr val="000000"/>
                </a:solidFill>
                <a:prstDash val="solid"/>
                <a:round/>
                <a:headEnd type="stealth" w="sm" len="sm"/>
                <a:tailEnd type="stealth" w="sm" len="sm"/>
              </a:ln>
              <a:effectLst>
                <a:outerShdw blurRad="40000" dist="20000" dir="5400000" rotWithShape="0">
                  <a:srgbClr val="000000">
                    <a:alpha val="37647"/>
                  </a:srgbClr>
                </a:outerShdw>
              </a:effectLst>
            </p:spPr>
          </p:cxnSp>
        </p:grpSp>
      </p:grpSp>
      <p:grpSp>
        <p:nvGrpSpPr>
          <p:cNvPr id="244" name="Google Shape;244;p4"/>
          <p:cNvGrpSpPr/>
          <p:nvPr/>
        </p:nvGrpSpPr>
        <p:grpSpPr>
          <a:xfrm>
            <a:off x="1139957" y="2179726"/>
            <a:ext cx="993754" cy="1746035"/>
            <a:chOff x="1672967" y="2851426"/>
            <a:chExt cx="1325005" cy="3104062"/>
          </a:xfrm>
        </p:grpSpPr>
        <p:grpSp>
          <p:nvGrpSpPr>
            <p:cNvPr id="245" name="Google Shape;245;p4"/>
            <p:cNvGrpSpPr/>
            <p:nvPr/>
          </p:nvGrpSpPr>
          <p:grpSpPr>
            <a:xfrm>
              <a:off x="1672967" y="2851426"/>
              <a:ext cx="1325005" cy="2792133"/>
              <a:chOff x="1390847" y="2665341"/>
              <a:chExt cx="1035109" cy="2792133"/>
            </a:xfrm>
          </p:grpSpPr>
          <p:cxnSp>
            <p:nvCxnSpPr>
              <p:cNvPr id="246" name="Google Shape;246;p4"/>
              <p:cNvCxnSpPr/>
              <p:nvPr/>
            </p:nvCxnSpPr>
            <p:spPr>
              <a:xfrm rot="10800000" flipH="1">
                <a:off x="1398251" y="2665341"/>
                <a:ext cx="1027705" cy="521758"/>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247" name="Google Shape;247;p4"/>
              <p:cNvCxnSpPr/>
              <p:nvPr/>
            </p:nvCxnSpPr>
            <p:spPr>
              <a:xfrm rot="10800000" flipH="1">
                <a:off x="1390847" y="3592249"/>
                <a:ext cx="1035109" cy="79747"/>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248" name="Google Shape;248;p4"/>
              <p:cNvCxnSpPr/>
              <p:nvPr/>
            </p:nvCxnSpPr>
            <p:spPr>
              <a:xfrm>
                <a:off x="1398251" y="3316802"/>
                <a:ext cx="999462" cy="1352676"/>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249" name="Google Shape;249;p4"/>
              <p:cNvCxnSpPr/>
              <p:nvPr/>
            </p:nvCxnSpPr>
            <p:spPr>
              <a:xfrm>
                <a:off x="1400322" y="3818274"/>
                <a:ext cx="997391" cy="1639200"/>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grpSp>
        <p:grpSp>
          <p:nvGrpSpPr>
            <p:cNvPr id="250" name="Google Shape;250;p4"/>
            <p:cNvGrpSpPr/>
            <p:nvPr/>
          </p:nvGrpSpPr>
          <p:grpSpPr>
            <a:xfrm rot="10800000" flipH="1">
              <a:off x="1672967" y="3068020"/>
              <a:ext cx="1320750" cy="2887468"/>
              <a:chOff x="1381554" y="2873296"/>
              <a:chExt cx="1031785" cy="2887468"/>
            </a:xfrm>
          </p:grpSpPr>
          <p:cxnSp>
            <p:nvCxnSpPr>
              <p:cNvPr id="251" name="Google Shape;251;p4"/>
              <p:cNvCxnSpPr/>
              <p:nvPr/>
            </p:nvCxnSpPr>
            <p:spPr>
              <a:xfrm rot="10800000" flipH="1">
                <a:off x="1422400" y="2873296"/>
                <a:ext cx="990939" cy="375249"/>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252" name="Google Shape;252;p4"/>
              <p:cNvCxnSpPr/>
              <p:nvPr/>
            </p:nvCxnSpPr>
            <p:spPr>
              <a:xfrm rot="10800000" flipH="1">
                <a:off x="1381554" y="3501109"/>
                <a:ext cx="1026351" cy="190936"/>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253" name="Google Shape;253;p4"/>
              <p:cNvCxnSpPr/>
              <p:nvPr/>
            </p:nvCxnSpPr>
            <p:spPr>
              <a:xfrm>
                <a:off x="1403632" y="3939375"/>
                <a:ext cx="984790" cy="645739"/>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254" name="Google Shape;254;p4"/>
              <p:cNvCxnSpPr/>
              <p:nvPr/>
            </p:nvCxnSpPr>
            <p:spPr>
              <a:xfrm>
                <a:off x="1420329" y="3326574"/>
                <a:ext cx="968093" cy="2434190"/>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grpSp>
      </p:grpSp>
      <p:grpSp>
        <p:nvGrpSpPr>
          <p:cNvPr id="255" name="Google Shape;255;p4"/>
          <p:cNvGrpSpPr/>
          <p:nvPr/>
        </p:nvGrpSpPr>
        <p:grpSpPr>
          <a:xfrm>
            <a:off x="3510262" y="1874522"/>
            <a:ext cx="4321073" cy="2153974"/>
            <a:chOff x="279514" y="2381075"/>
            <a:chExt cx="5761430" cy="3829288"/>
          </a:xfrm>
        </p:grpSpPr>
        <p:grpSp>
          <p:nvGrpSpPr>
            <p:cNvPr id="256" name="Google Shape;256;p4"/>
            <p:cNvGrpSpPr/>
            <p:nvPr/>
          </p:nvGrpSpPr>
          <p:grpSpPr>
            <a:xfrm>
              <a:off x="304991" y="2381075"/>
              <a:ext cx="5590423" cy="3000167"/>
              <a:chOff x="322169" y="2194990"/>
              <a:chExt cx="4367303" cy="3000167"/>
            </a:xfrm>
          </p:grpSpPr>
          <p:cxnSp>
            <p:nvCxnSpPr>
              <p:cNvPr id="257" name="Google Shape;257;p4"/>
              <p:cNvCxnSpPr>
                <a:endCxn id="187" idx="3"/>
              </p:cNvCxnSpPr>
              <p:nvPr/>
            </p:nvCxnSpPr>
            <p:spPr>
              <a:xfrm rot="10800000" flipH="1">
                <a:off x="3852949" y="2440986"/>
                <a:ext cx="796500" cy="2303700"/>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258" name="Google Shape;258;p4"/>
              <p:cNvCxnSpPr>
                <a:endCxn id="188" idx="2"/>
              </p:cNvCxnSpPr>
              <p:nvPr/>
            </p:nvCxnSpPr>
            <p:spPr>
              <a:xfrm rot="10800000" flipH="1">
                <a:off x="3870472" y="2659257"/>
                <a:ext cx="819000" cy="2535900"/>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259" name="Google Shape;259;p4"/>
              <p:cNvCxnSpPr/>
              <p:nvPr/>
            </p:nvCxnSpPr>
            <p:spPr>
              <a:xfrm rot="10800000" flipH="1">
                <a:off x="322169" y="2194990"/>
                <a:ext cx="4146445" cy="993463"/>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260" name="Google Shape;260;p4"/>
              <p:cNvCxnSpPr>
                <a:endCxn id="188" idx="2"/>
              </p:cNvCxnSpPr>
              <p:nvPr/>
            </p:nvCxnSpPr>
            <p:spPr>
              <a:xfrm rot="10800000" flipH="1">
                <a:off x="402472" y="2659257"/>
                <a:ext cx="4287000" cy="1596000"/>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grpSp>
        <p:grpSp>
          <p:nvGrpSpPr>
            <p:cNvPr id="261" name="Google Shape;261;p4"/>
            <p:cNvGrpSpPr/>
            <p:nvPr/>
          </p:nvGrpSpPr>
          <p:grpSpPr>
            <a:xfrm rot="10800000" flipH="1">
              <a:off x="279514" y="2925810"/>
              <a:ext cx="5761430" cy="3284553"/>
              <a:chOff x="292973" y="2618421"/>
              <a:chExt cx="4500895" cy="3284553"/>
            </a:xfrm>
          </p:grpSpPr>
          <p:cxnSp>
            <p:nvCxnSpPr>
              <p:cNvPr id="262" name="Google Shape;262;p4"/>
              <p:cNvCxnSpPr/>
              <p:nvPr/>
            </p:nvCxnSpPr>
            <p:spPr>
              <a:xfrm>
                <a:off x="292973" y="2766023"/>
                <a:ext cx="4493814" cy="2915528"/>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263" name="Google Shape;263;p4"/>
              <p:cNvCxnSpPr/>
              <p:nvPr/>
            </p:nvCxnSpPr>
            <p:spPr>
              <a:xfrm>
                <a:off x="3614316" y="2618421"/>
                <a:ext cx="1179552" cy="3044188"/>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264" name="Google Shape;264;p4"/>
              <p:cNvCxnSpPr>
                <a:stCxn id="254" idx="7"/>
              </p:cNvCxnSpPr>
              <p:nvPr/>
            </p:nvCxnSpPr>
            <p:spPr>
              <a:xfrm>
                <a:off x="3707753" y="3074072"/>
                <a:ext cx="1042800" cy="2790300"/>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265" name="Google Shape;265;p4"/>
              <p:cNvCxnSpPr/>
              <p:nvPr/>
            </p:nvCxnSpPr>
            <p:spPr>
              <a:xfrm rot="10800000">
                <a:off x="372669" y="3787976"/>
                <a:ext cx="4321138" cy="2114998"/>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grpSp>
      </p:grpSp>
      <p:grpSp>
        <p:nvGrpSpPr>
          <p:cNvPr id="266" name="Google Shape;266;p4"/>
          <p:cNvGrpSpPr/>
          <p:nvPr/>
        </p:nvGrpSpPr>
        <p:grpSpPr>
          <a:xfrm>
            <a:off x="3457471" y="1815348"/>
            <a:ext cx="4323307" cy="2070332"/>
            <a:chOff x="276534" y="2382170"/>
            <a:chExt cx="5764410" cy="3680590"/>
          </a:xfrm>
        </p:grpSpPr>
        <p:grpSp>
          <p:nvGrpSpPr>
            <p:cNvPr id="267" name="Google Shape;267;p4"/>
            <p:cNvGrpSpPr/>
            <p:nvPr/>
          </p:nvGrpSpPr>
          <p:grpSpPr>
            <a:xfrm>
              <a:off x="290050" y="2382170"/>
              <a:ext cx="5487649" cy="2913242"/>
              <a:chOff x="310497" y="2196085"/>
              <a:chExt cx="4287015" cy="2913242"/>
            </a:xfrm>
          </p:grpSpPr>
          <p:cxnSp>
            <p:nvCxnSpPr>
              <p:cNvPr id="268" name="Google Shape;268;p4"/>
              <p:cNvCxnSpPr/>
              <p:nvPr/>
            </p:nvCxnSpPr>
            <p:spPr>
              <a:xfrm rot="10800000" flipH="1">
                <a:off x="360818" y="2196085"/>
                <a:ext cx="4134775" cy="863124"/>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269" name="Google Shape;269;p4"/>
              <p:cNvCxnSpPr/>
              <p:nvPr/>
            </p:nvCxnSpPr>
            <p:spPr>
              <a:xfrm rot="10800000" flipH="1">
                <a:off x="360818" y="2506400"/>
                <a:ext cx="4236694" cy="1437004"/>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270" name="Google Shape;270;p4"/>
              <p:cNvCxnSpPr/>
              <p:nvPr/>
            </p:nvCxnSpPr>
            <p:spPr>
              <a:xfrm>
                <a:off x="322169" y="3188453"/>
                <a:ext cx="3283291" cy="1556603"/>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271" name="Google Shape;271;p4"/>
              <p:cNvCxnSpPr/>
              <p:nvPr/>
            </p:nvCxnSpPr>
            <p:spPr>
              <a:xfrm>
                <a:off x="310497" y="4102405"/>
                <a:ext cx="3135388" cy="1006922"/>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grpSp>
        <p:grpSp>
          <p:nvGrpSpPr>
            <p:cNvPr id="272" name="Google Shape;272;p4"/>
            <p:cNvGrpSpPr/>
            <p:nvPr/>
          </p:nvGrpSpPr>
          <p:grpSpPr>
            <a:xfrm rot="10800000" flipH="1">
              <a:off x="276534" y="2964509"/>
              <a:ext cx="5764410" cy="3098251"/>
              <a:chOff x="290645" y="2766024"/>
              <a:chExt cx="4503223" cy="3098251"/>
            </a:xfrm>
          </p:grpSpPr>
          <p:cxnSp>
            <p:nvCxnSpPr>
              <p:cNvPr id="273" name="Google Shape;273;p4"/>
              <p:cNvCxnSpPr/>
              <p:nvPr/>
            </p:nvCxnSpPr>
            <p:spPr>
              <a:xfrm>
                <a:off x="292973" y="2766024"/>
                <a:ext cx="2785727" cy="173691"/>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274" name="Google Shape;274;p4"/>
              <p:cNvCxnSpPr/>
              <p:nvPr/>
            </p:nvCxnSpPr>
            <p:spPr>
              <a:xfrm>
                <a:off x="351525" y="2852767"/>
                <a:ext cx="4442343" cy="2809843"/>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275" name="Google Shape;275;p4"/>
              <p:cNvCxnSpPr/>
              <p:nvPr/>
            </p:nvCxnSpPr>
            <p:spPr>
              <a:xfrm>
                <a:off x="290645" y="3874719"/>
                <a:ext cx="4459793" cy="1989556"/>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276" name="Google Shape;276;p4"/>
              <p:cNvCxnSpPr/>
              <p:nvPr/>
            </p:nvCxnSpPr>
            <p:spPr>
              <a:xfrm flipH="1">
                <a:off x="372668" y="3169102"/>
                <a:ext cx="2904348" cy="618875"/>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grpSp>
      </p:grpSp>
      <p:grpSp>
        <p:nvGrpSpPr>
          <p:cNvPr id="277" name="Google Shape;277;p4"/>
          <p:cNvGrpSpPr/>
          <p:nvPr/>
        </p:nvGrpSpPr>
        <p:grpSpPr>
          <a:xfrm>
            <a:off x="3515918" y="1888417"/>
            <a:ext cx="4321073" cy="2101957"/>
            <a:chOff x="279514" y="2382170"/>
            <a:chExt cx="5761430" cy="3736813"/>
          </a:xfrm>
        </p:grpSpPr>
        <p:grpSp>
          <p:nvGrpSpPr>
            <p:cNvPr id="278" name="Google Shape;278;p4"/>
            <p:cNvGrpSpPr/>
            <p:nvPr/>
          </p:nvGrpSpPr>
          <p:grpSpPr>
            <a:xfrm>
              <a:off x="290050" y="2382170"/>
              <a:ext cx="5487649" cy="2913242"/>
              <a:chOff x="310497" y="2196085"/>
              <a:chExt cx="4287015" cy="2913242"/>
            </a:xfrm>
          </p:grpSpPr>
          <p:cxnSp>
            <p:nvCxnSpPr>
              <p:cNvPr id="279" name="Google Shape;279;p4"/>
              <p:cNvCxnSpPr/>
              <p:nvPr/>
            </p:nvCxnSpPr>
            <p:spPr>
              <a:xfrm rot="10800000" flipH="1">
                <a:off x="3676831" y="2196085"/>
                <a:ext cx="818761" cy="2386048"/>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280" name="Google Shape;280;p4"/>
              <p:cNvCxnSpPr/>
              <p:nvPr/>
            </p:nvCxnSpPr>
            <p:spPr>
              <a:xfrm rot="10800000" flipH="1">
                <a:off x="3615859" y="2506400"/>
                <a:ext cx="981653" cy="2483003"/>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281" name="Google Shape;281;p4"/>
              <p:cNvCxnSpPr/>
              <p:nvPr/>
            </p:nvCxnSpPr>
            <p:spPr>
              <a:xfrm>
                <a:off x="322169" y="3188453"/>
                <a:ext cx="3283291" cy="1556603"/>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282" name="Google Shape;282;p4"/>
              <p:cNvCxnSpPr/>
              <p:nvPr/>
            </p:nvCxnSpPr>
            <p:spPr>
              <a:xfrm>
                <a:off x="310497" y="4102405"/>
                <a:ext cx="3135388" cy="1006922"/>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grpSp>
        <p:grpSp>
          <p:nvGrpSpPr>
            <p:cNvPr id="283" name="Google Shape;283;p4"/>
            <p:cNvGrpSpPr/>
            <p:nvPr/>
          </p:nvGrpSpPr>
          <p:grpSpPr>
            <a:xfrm rot="10800000" flipH="1">
              <a:off x="279514" y="2964509"/>
              <a:ext cx="5761430" cy="3154474"/>
              <a:chOff x="292973" y="2709801"/>
              <a:chExt cx="4500895" cy="3154474"/>
            </a:xfrm>
          </p:grpSpPr>
          <p:cxnSp>
            <p:nvCxnSpPr>
              <p:cNvPr id="284" name="Google Shape;284;p4"/>
              <p:cNvCxnSpPr/>
              <p:nvPr/>
            </p:nvCxnSpPr>
            <p:spPr>
              <a:xfrm>
                <a:off x="292973" y="2766024"/>
                <a:ext cx="2785727" cy="173691"/>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285" name="Google Shape;285;p4"/>
              <p:cNvCxnSpPr/>
              <p:nvPr/>
            </p:nvCxnSpPr>
            <p:spPr>
              <a:xfrm>
                <a:off x="3548178" y="2709801"/>
                <a:ext cx="1245690" cy="2952808"/>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286" name="Google Shape;286;p4"/>
              <p:cNvCxnSpPr/>
              <p:nvPr/>
            </p:nvCxnSpPr>
            <p:spPr>
              <a:xfrm>
                <a:off x="3622563" y="3122170"/>
                <a:ext cx="1127876" cy="2742105"/>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287" name="Google Shape;287;p4"/>
              <p:cNvCxnSpPr/>
              <p:nvPr/>
            </p:nvCxnSpPr>
            <p:spPr>
              <a:xfrm flipH="1">
                <a:off x="372668" y="3169102"/>
                <a:ext cx="2904348" cy="618875"/>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grpSp>
      </p:grpSp>
      <p:sp>
        <p:nvSpPr>
          <p:cNvPr id="288" name="Google Shape;288;p4"/>
          <p:cNvSpPr txBox="1"/>
          <p:nvPr/>
        </p:nvSpPr>
        <p:spPr>
          <a:xfrm>
            <a:off x="293089" y="972037"/>
            <a:ext cx="81546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Helvetica Neue"/>
                <a:ea typeface="Helvetica Neue"/>
                <a:cs typeface="Helvetica Neue"/>
                <a:sym typeface="Helvetica Neue"/>
              </a:rPr>
              <a:t>Sharding, Geo-Replication, Concurrency</a:t>
            </a:r>
            <a:endParaRPr sz="3200" b="1">
              <a:solidFill>
                <a:schemeClr val="dk1"/>
              </a:solidFill>
              <a:latin typeface="Helvetica Neue"/>
              <a:ea typeface="Helvetica Neue"/>
              <a:cs typeface="Helvetica Neue"/>
              <a:sym typeface="Helvetica Neu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animEffect transition="in" filter="fade">
                                      <p:cBhvr>
                                        <p:cTn id="7" dur="500"/>
                                        <p:tgtEl>
                                          <p:spTgt spid="19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2"/>
                                        </p:tgtEl>
                                        <p:attrNameLst>
                                          <p:attrName>style.visibility</p:attrName>
                                        </p:attrNameLst>
                                      </p:cBhvr>
                                      <p:to>
                                        <p:strVal val="visible"/>
                                      </p:to>
                                    </p:set>
                                    <p:animEffect transition="in" filter="fade">
                                      <p:cBhvr>
                                        <p:cTn id="11" dur="500"/>
                                        <p:tgtEl>
                                          <p:spTgt spid="20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7"/>
                                        </p:tgtEl>
                                        <p:attrNameLst>
                                          <p:attrName>style.visibility</p:attrName>
                                        </p:attrNameLst>
                                      </p:cBhvr>
                                      <p:to>
                                        <p:strVal val="visible"/>
                                      </p:to>
                                    </p:set>
                                    <p:animEffect transition="in" filter="fade">
                                      <p:cBhvr>
                                        <p:cTn id="15" dur="500"/>
                                        <p:tgtEl>
                                          <p:spTgt spid="20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44"/>
                                        </p:tgtEl>
                                        <p:attrNameLst>
                                          <p:attrName>style.visibility</p:attrName>
                                        </p:attrNameLst>
                                      </p:cBhvr>
                                      <p:to>
                                        <p:strVal val="visible"/>
                                      </p:to>
                                    </p:set>
                                    <p:animEffect transition="in" filter="fade">
                                      <p:cBhvr>
                                        <p:cTn id="19" dur="500"/>
                                        <p:tgtEl>
                                          <p:spTgt spid="244"/>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12"/>
                                        </p:tgtEl>
                                        <p:attrNameLst>
                                          <p:attrName>style.visibility</p:attrName>
                                        </p:attrNameLst>
                                      </p:cBhvr>
                                      <p:to>
                                        <p:strVal val="visible"/>
                                      </p:to>
                                    </p:set>
                                    <p:animEffect transition="in" filter="fade">
                                      <p:cBhvr>
                                        <p:cTn id="23" dur="500"/>
                                        <p:tgtEl>
                                          <p:spTgt spid="212"/>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28"/>
                                        </p:tgtEl>
                                        <p:attrNameLst>
                                          <p:attrName>style.visibility</p:attrName>
                                        </p:attrNameLst>
                                      </p:cBhvr>
                                      <p:to>
                                        <p:strVal val="visible"/>
                                      </p:to>
                                    </p:set>
                                    <p:animEffect transition="in" filter="fade">
                                      <p:cBhvr>
                                        <p:cTn id="27" dur="500"/>
                                        <p:tgtEl>
                                          <p:spTgt spid="228"/>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55"/>
                                        </p:tgtEl>
                                        <p:attrNameLst>
                                          <p:attrName>style.visibility</p:attrName>
                                        </p:attrNameLst>
                                      </p:cBhvr>
                                      <p:to>
                                        <p:strVal val="visible"/>
                                      </p:to>
                                    </p:set>
                                    <p:animEffect transition="in" filter="fade">
                                      <p:cBhvr>
                                        <p:cTn id="31" dur="1000"/>
                                        <p:tgtEl>
                                          <p:spTgt spid="255"/>
                                        </p:tgtEl>
                                      </p:cBhvr>
                                    </p:animEffect>
                                  </p:childTnLst>
                                </p:cTn>
                              </p:par>
                              <p:par>
                                <p:cTn id="32" presetID="10" presetClass="entr" presetSubtype="0" fill="hold" nodeType="withEffect">
                                  <p:stCondLst>
                                    <p:cond delay="0"/>
                                  </p:stCondLst>
                                  <p:childTnLst>
                                    <p:set>
                                      <p:cBhvr>
                                        <p:cTn id="33" dur="1" fill="hold">
                                          <p:stCondLst>
                                            <p:cond delay="0"/>
                                          </p:stCondLst>
                                        </p:cTn>
                                        <p:tgtEl>
                                          <p:spTgt spid="266"/>
                                        </p:tgtEl>
                                        <p:attrNameLst>
                                          <p:attrName>style.visibility</p:attrName>
                                        </p:attrNameLst>
                                      </p:cBhvr>
                                      <p:to>
                                        <p:strVal val="visible"/>
                                      </p:to>
                                    </p:set>
                                    <p:animEffect transition="in" filter="fade">
                                      <p:cBhvr>
                                        <p:cTn id="34" dur="1000"/>
                                        <p:tgtEl>
                                          <p:spTgt spid="266"/>
                                        </p:tgtEl>
                                      </p:cBhvr>
                                    </p:animEffect>
                                  </p:childTnLst>
                                </p:cTn>
                              </p:par>
                              <p:par>
                                <p:cTn id="35" presetID="10" presetClass="entr" presetSubtype="0" fill="hold" nodeType="withEffect">
                                  <p:stCondLst>
                                    <p:cond delay="0"/>
                                  </p:stCondLst>
                                  <p:childTnLst>
                                    <p:set>
                                      <p:cBhvr>
                                        <p:cTn id="36" dur="1" fill="hold">
                                          <p:stCondLst>
                                            <p:cond delay="0"/>
                                          </p:stCondLst>
                                        </p:cTn>
                                        <p:tgtEl>
                                          <p:spTgt spid="277"/>
                                        </p:tgtEl>
                                        <p:attrNameLst>
                                          <p:attrName>style.visibility</p:attrName>
                                        </p:attrNameLst>
                                      </p:cBhvr>
                                      <p:to>
                                        <p:strVal val="visible"/>
                                      </p:to>
                                    </p:set>
                                    <p:animEffect transition="in" filter="fade">
                                      <p:cBhvr>
                                        <p:cTn id="37" dur="1000"/>
                                        <p:tgtEl>
                                          <p:spTgt spid="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5"/>
          <p:cNvSpPr txBox="1">
            <a:spLocks noGrp="1"/>
          </p:cNvSpPr>
          <p:nvPr>
            <p:ph type="title"/>
          </p:nvPr>
        </p:nvSpPr>
        <p:spPr>
          <a:xfrm>
            <a:off x="275967" y="0"/>
            <a:ext cx="8592000" cy="9942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Helvetica Neue"/>
              <a:buNone/>
            </a:pPr>
            <a:r>
              <a:rPr lang="en-US"/>
              <a:t>Distributed Systems are Highly Complex Internally</a:t>
            </a:r>
            <a:endParaRPr/>
          </a:p>
        </p:txBody>
      </p:sp>
      <p:sp>
        <p:nvSpPr>
          <p:cNvPr id="294" name="Google Shape;294;p5"/>
          <p:cNvSpPr/>
          <p:nvPr/>
        </p:nvSpPr>
        <p:spPr>
          <a:xfrm>
            <a:off x="397423" y="1862555"/>
            <a:ext cx="3552900" cy="2442900"/>
          </a:xfrm>
          <a:prstGeom prst="roundRect">
            <a:avLst>
              <a:gd name="adj" fmla="val 9225"/>
            </a:avLst>
          </a:prstGeom>
          <a:gradFill>
            <a:gsLst>
              <a:gs pos="0">
                <a:srgbClr val="C2D59B"/>
              </a:gs>
              <a:gs pos="100000">
                <a:srgbClr val="DBFF9C"/>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50"/>
              <a:buFont typeface="Calibri"/>
              <a:buNone/>
            </a:pPr>
            <a:endParaRPr sz="1350" b="0" i="0" u="none" strike="noStrike" cap="none">
              <a:solidFill>
                <a:srgbClr val="FFFFFF"/>
              </a:solidFill>
              <a:latin typeface="Helvetica Neue"/>
              <a:ea typeface="Helvetica Neue"/>
              <a:cs typeface="Helvetica Neue"/>
              <a:sym typeface="Helvetica Neue"/>
            </a:endParaRPr>
          </a:p>
        </p:txBody>
      </p:sp>
      <p:grpSp>
        <p:nvGrpSpPr>
          <p:cNvPr id="295" name="Google Shape;295;p5"/>
          <p:cNvGrpSpPr/>
          <p:nvPr/>
        </p:nvGrpSpPr>
        <p:grpSpPr>
          <a:xfrm>
            <a:off x="553949" y="2095210"/>
            <a:ext cx="618583" cy="1986290"/>
            <a:chOff x="597623" y="2581817"/>
            <a:chExt cx="824777" cy="3531183"/>
          </a:xfrm>
        </p:grpSpPr>
        <p:sp>
          <p:nvSpPr>
            <p:cNvPr id="296" name="Google Shape;296;p5"/>
            <p:cNvSpPr/>
            <p:nvPr/>
          </p:nvSpPr>
          <p:spPr>
            <a:xfrm>
              <a:off x="597623" y="2581817"/>
              <a:ext cx="824777" cy="502681"/>
            </a:xfrm>
            <a:prstGeom prst="rect">
              <a:avLst/>
            </a:prstGeom>
            <a:gradFill>
              <a:gsLst>
                <a:gs pos="0">
                  <a:srgbClr val="D13F3B"/>
                </a:gs>
                <a:gs pos="100000">
                  <a:srgbClr val="FF9995"/>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1350"/>
                <a:buFont typeface="Calibri"/>
                <a:buNone/>
              </a:pPr>
              <a:endParaRPr sz="1350" b="0" i="0" u="none" strike="noStrike" cap="none">
                <a:solidFill>
                  <a:srgbClr val="FFFFFF"/>
                </a:solidFill>
                <a:latin typeface="Helvetica Neue"/>
                <a:ea typeface="Helvetica Neue"/>
                <a:cs typeface="Helvetica Neue"/>
                <a:sym typeface="Helvetica Neue"/>
              </a:endParaRPr>
            </a:p>
          </p:txBody>
        </p:sp>
        <p:sp>
          <p:nvSpPr>
            <p:cNvPr id="297" name="Google Shape;297;p5"/>
            <p:cNvSpPr/>
            <p:nvPr/>
          </p:nvSpPr>
          <p:spPr>
            <a:xfrm>
              <a:off x="597623" y="3338943"/>
              <a:ext cx="824777" cy="502681"/>
            </a:xfrm>
            <a:prstGeom prst="rect">
              <a:avLst/>
            </a:prstGeom>
            <a:gradFill>
              <a:gsLst>
                <a:gs pos="0">
                  <a:srgbClr val="D13F3B"/>
                </a:gs>
                <a:gs pos="100000">
                  <a:srgbClr val="FF9995"/>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1350"/>
                <a:buFont typeface="Calibri"/>
                <a:buNone/>
              </a:pPr>
              <a:endParaRPr sz="1350" b="0" i="0" u="none" strike="noStrike" cap="none">
                <a:solidFill>
                  <a:srgbClr val="FFFFFF"/>
                </a:solidFill>
                <a:latin typeface="Helvetica Neue"/>
                <a:ea typeface="Helvetica Neue"/>
                <a:cs typeface="Helvetica Neue"/>
                <a:sym typeface="Helvetica Neue"/>
              </a:endParaRPr>
            </a:p>
          </p:txBody>
        </p:sp>
        <p:sp>
          <p:nvSpPr>
            <p:cNvPr id="298" name="Google Shape;298;p5"/>
            <p:cNvSpPr/>
            <p:nvPr/>
          </p:nvSpPr>
          <p:spPr>
            <a:xfrm>
              <a:off x="597623" y="4096069"/>
              <a:ext cx="824777" cy="502681"/>
            </a:xfrm>
            <a:prstGeom prst="rect">
              <a:avLst/>
            </a:prstGeom>
            <a:gradFill>
              <a:gsLst>
                <a:gs pos="0">
                  <a:srgbClr val="D13F3B"/>
                </a:gs>
                <a:gs pos="100000">
                  <a:srgbClr val="FF9995"/>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1350"/>
                <a:buFont typeface="Calibri"/>
                <a:buNone/>
              </a:pPr>
              <a:endParaRPr sz="1350" b="0" i="0" u="none" strike="noStrike" cap="none">
                <a:solidFill>
                  <a:srgbClr val="FFFFFF"/>
                </a:solidFill>
                <a:latin typeface="Helvetica Neue"/>
                <a:ea typeface="Helvetica Neue"/>
                <a:cs typeface="Helvetica Neue"/>
                <a:sym typeface="Helvetica Neue"/>
              </a:endParaRPr>
            </a:p>
          </p:txBody>
        </p:sp>
        <p:sp>
          <p:nvSpPr>
            <p:cNvPr id="299" name="Google Shape;299;p5"/>
            <p:cNvSpPr/>
            <p:nvPr/>
          </p:nvSpPr>
          <p:spPr>
            <a:xfrm>
              <a:off x="597623" y="4853195"/>
              <a:ext cx="824777" cy="502681"/>
            </a:xfrm>
            <a:prstGeom prst="rect">
              <a:avLst/>
            </a:prstGeom>
            <a:gradFill>
              <a:gsLst>
                <a:gs pos="0">
                  <a:srgbClr val="D13F3B"/>
                </a:gs>
                <a:gs pos="100000">
                  <a:srgbClr val="FF9995"/>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1350"/>
                <a:buFont typeface="Calibri"/>
                <a:buNone/>
              </a:pPr>
              <a:endParaRPr sz="1350" b="0" i="0" u="none" strike="noStrike" cap="none">
                <a:solidFill>
                  <a:srgbClr val="FFFFFF"/>
                </a:solidFill>
                <a:latin typeface="Helvetica Neue"/>
                <a:ea typeface="Helvetica Neue"/>
                <a:cs typeface="Helvetica Neue"/>
                <a:sym typeface="Helvetica Neue"/>
              </a:endParaRPr>
            </a:p>
          </p:txBody>
        </p:sp>
        <p:sp>
          <p:nvSpPr>
            <p:cNvPr id="300" name="Google Shape;300;p5"/>
            <p:cNvSpPr/>
            <p:nvPr/>
          </p:nvSpPr>
          <p:spPr>
            <a:xfrm>
              <a:off x="597623" y="5610319"/>
              <a:ext cx="824777" cy="502681"/>
            </a:xfrm>
            <a:prstGeom prst="rect">
              <a:avLst/>
            </a:prstGeom>
            <a:gradFill>
              <a:gsLst>
                <a:gs pos="0">
                  <a:srgbClr val="D13F3B"/>
                </a:gs>
                <a:gs pos="100000">
                  <a:srgbClr val="FF9995"/>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1350"/>
                <a:buFont typeface="Calibri"/>
                <a:buNone/>
              </a:pPr>
              <a:endParaRPr sz="1350" b="0" i="0" u="none" strike="noStrike" cap="none">
                <a:solidFill>
                  <a:srgbClr val="FFFFFF"/>
                </a:solidFill>
                <a:latin typeface="Helvetica Neue"/>
                <a:ea typeface="Helvetica Neue"/>
                <a:cs typeface="Helvetica Neue"/>
                <a:sym typeface="Helvetica Neue"/>
              </a:endParaRPr>
            </a:p>
          </p:txBody>
        </p:sp>
      </p:grpSp>
      <p:sp>
        <p:nvSpPr>
          <p:cNvPr id="301" name="Google Shape;301;p5"/>
          <p:cNvSpPr/>
          <p:nvPr/>
        </p:nvSpPr>
        <p:spPr>
          <a:xfrm rot="1368486">
            <a:off x="6164676" y="3096145"/>
            <a:ext cx="1468093" cy="1284302"/>
          </a:xfrm>
          <a:prstGeom prst="roundRect">
            <a:avLst>
              <a:gd name="adj" fmla="val 9225"/>
            </a:avLst>
          </a:prstGeom>
          <a:gradFill>
            <a:gsLst>
              <a:gs pos="0">
                <a:srgbClr val="C2D59B"/>
              </a:gs>
              <a:gs pos="100000">
                <a:srgbClr val="DBFF9C"/>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50"/>
              <a:buFont typeface="Calibri"/>
              <a:buNone/>
            </a:pPr>
            <a:endParaRPr sz="1350" b="0" i="0" u="none" strike="noStrike" cap="none">
              <a:solidFill>
                <a:srgbClr val="FFFFFF"/>
              </a:solidFill>
              <a:latin typeface="Helvetica Neue"/>
              <a:ea typeface="Helvetica Neue"/>
              <a:cs typeface="Helvetica Neue"/>
              <a:sym typeface="Helvetica Neue"/>
            </a:endParaRPr>
          </a:p>
        </p:txBody>
      </p:sp>
      <p:grpSp>
        <p:nvGrpSpPr>
          <p:cNvPr id="302" name="Google Shape;302;p5"/>
          <p:cNvGrpSpPr/>
          <p:nvPr/>
        </p:nvGrpSpPr>
        <p:grpSpPr>
          <a:xfrm rot="1368335">
            <a:off x="7281515" y="3422653"/>
            <a:ext cx="236833" cy="994241"/>
            <a:chOff x="597623" y="2581817"/>
            <a:chExt cx="824777" cy="3531183"/>
          </a:xfrm>
        </p:grpSpPr>
        <p:sp>
          <p:nvSpPr>
            <p:cNvPr id="303" name="Google Shape;303;p5"/>
            <p:cNvSpPr/>
            <p:nvPr/>
          </p:nvSpPr>
          <p:spPr>
            <a:xfrm>
              <a:off x="597623" y="2581817"/>
              <a:ext cx="824777" cy="502681"/>
            </a:xfrm>
            <a:prstGeom prst="rect">
              <a:avLst/>
            </a:prstGeom>
            <a:gradFill>
              <a:gsLst>
                <a:gs pos="0">
                  <a:srgbClr val="D13F3B"/>
                </a:gs>
                <a:gs pos="100000">
                  <a:srgbClr val="FF9995"/>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lnSpc>
                  <a:spcPct val="80000"/>
                </a:lnSpc>
                <a:spcBef>
                  <a:spcPts val="0"/>
                </a:spcBef>
                <a:spcAft>
                  <a:spcPts val="0"/>
                </a:spcAft>
                <a:buClr>
                  <a:schemeClr val="dk1"/>
                </a:buClr>
                <a:buSzPts val="641"/>
                <a:buFont typeface="Calibri"/>
                <a:buNone/>
              </a:pPr>
              <a:endParaRPr sz="641" b="0" i="0" u="none" strike="noStrike" cap="none">
                <a:solidFill>
                  <a:srgbClr val="FFFFFF"/>
                </a:solidFill>
                <a:latin typeface="Helvetica Neue"/>
                <a:ea typeface="Helvetica Neue"/>
                <a:cs typeface="Helvetica Neue"/>
                <a:sym typeface="Helvetica Neue"/>
              </a:endParaRPr>
            </a:p>
          </p:txBody>
        </p:sp>
        <p:sp>
          <p:nvSpPr>
            <p:cNvPr id="304" name="Google Shape;304;p5"/>
            <p:cNvSpPr/>
            <p:nvPr/>
          </p:nvSpPr>
          <p:spPr>
            <a:xfrm>
              <a:off x="597623" y="3338943"/>
              <a:ext cx="824777" cy="502681"/>
            </a:xfrm>
            <a:prstGeom prst="rect">
              <a:avLst/>
            </a:prstGeom>
            <a:gradFill>
              <a:gsLst>
                <a:gs pos="0">
                  <a:srgbClr val="D13F3B"/>
                </a:gs>
                <a:gs pos="100000">
                  <a:srgbClr val="FF9995"/>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lnSpc>
                  <a:spcPct val="80000"/>
                </a:lnSpc>
                <a:spcBef>
                  <a:spcPts val="0"/>
                </a:spcBef>
                <a:spcAft>
                  <a:spcPts val="0"/>
                </a:spcAft>
                <a:buClr>
                  <a:schemeClr val="dk1"/>
                </a:buClr>
                <a:buSzPts val="641"/>
                <a:buFont typeface="Calibri"/>
                <a:buNone/>
              </a:pPr>
              <a:endParaRPr sz="641" b="0" i="0" u="none" strike="noStrike" cap="none">
                <a:solidFill>
                  <a:srgbClr val="FFFFFF"/>
                </a:solidFill>
                <a:latin typeface="Helvetica Neue"/>
                <a:ea typeface="Helvetica Neue"/>
                <a:cs typeface="Helvetica Neue"/>
                <a:sym typeface="Helvetica Neue"/>
              </a:endParaRPr>
            </a:p>
          </p:txBody>
        </p:sp>
        <p:sp>
          <p:nvSpPr>
            <p:cNvPr id="305" name="Google Shape;305;p5"/>
            <p:cNvSpPr/>
            <p:nvPr/>
          </p:nvSpPr>
          <p:spPr>
            <a:xfrm>
              <a:off x="597623" y="4096069"/>
              <a:ext cx="824777" cy="502681"/>
            </a:xfrm>
            <a:prstGeom prst="rect">
              <a:avLst/>
            </a:prstGeom>
            <a:gradFill>
              <a:gsLst>
                <a:gs pos="0">
                  <a:srgbClr val="D13F3B"/>
                </a:gs>
                <a:gs pos="100000">
                  <a:srgbClr val="FF9995"/>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lnSpc>
                  <a:spcPct val="80000"/>
                </a:lnSpc>
                <a:spcBef>
                  <a:spcPts val="0"/>
                </a:spcBef>
                <a:spcAft>
                  <a:spcPts val="0"/>
                </a:spcAft>
                <a:buClr>
                  <a:schemeClr val="dk1"/>
                </a:buClr>
                <a:buSzPts val="641"/>
                <a:buFont typeface="Calibri"/>
                <a:buNone/>
              </a:pPr>
              <a:endParaRPr sz="641" b="0" i="0" u="none" strike="noStrike" cap="none">
                <a:solidFill>
                  <a:srgbClr val="FFFFFF"/>
                </a:solidFill>
                <a:latin typeface="Helvetica Neue"/>
                <a:ea typeface="Helvetica Neue"/>
                <a:cs typeface="Helvetica Neue"/>
                <a:sym typeface="Helvetica Neue"/>
              </a:endParaRPr>
            </a:p>
          </p:txBody>
        </p:sp>
        <p:sp>
          <p:nvSpPr>
            <p:cNvPr id="306" name="Google Shape;306;p5"/>
            <p:cNvSpPr/>
            <p:nvPr/>
          </p:nvSpPr>
          <p:spPr>
            <a:xfrm>
              <a:off x="597623" y="4853195"/>
              <a:ext cx="824777" cy="502681"/>
            </a:xfrm>
            <a:prstGeom prst="rect">
              <a:avLst/>
            </a:prstGeom>
            <a:gradFill>
              <a:gsLst>
                <a:gs pos="0">
                  <a:srgbClr val="D13F3B"/>
                </a:gs>
                <a:gs pos="100000">
                  <a:srgbClr val="FF9995"/>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lnSpc>
                  <a:spcPct val="80000"/>
                </a:lnSpc>
                <a:spcBef>
                  <a:spcPts val="0"/>
                </a:spcBef>
                <a:spcAft>
                  <a:spcPts val="0"/>
                </a:spcAft>
                <a:buClr>
                  <a:schemeClr val="dk1"/>
                </a:buClr>
                <a:buSzPts val="641"/>
                <a:buFont typeface="Calibri"/>
                <a:buNone/>
              </a:pPr>
              <a:endParaRPr sz="641" b="0" i="0" u="none" strike="noStrike" cap="none">
                <a:solidFill>
                  <a:srgbClr val="FFFFFF"/>
                </a:solidFill>
                <a:latin typeface="Helvetica Neue"/>
                <a:ea typeface="Helvetica Neue"/>
                <a:cs typeface="Helvetica Neue"/>
                <a:sym typeface="Helvetica Neue"/>
              </a:endParaRPr>
            </a:p>
          </p:txBody>
        </p:sp>
        <p:sp>
          <p:nvSpPr>
            <p:cNvPr id="307" name="Google Shape;307;p5"/>
            <p:cNvSpPr/>
            <p:nvPr/>
          </p:nvSpPr>
          <p:spPr>
            <a:xfrm>
              <a:off x="597623" y="5610319"/>
              <a:ext cx="824777" cy="502681"/>
            </a:xfrm>
            <a:prstGeom prst="rect">
              <a:avLst/>
            </a:prstGeom>
            <a:gradFill>
              <a:gsLst>
                <a:gs pos="0">
                  <a:srgbClr val="D13F3B"/>
                </a:gs>
                <a:gs pos="100000">
                  <a:srgbClr val="FF9995"/>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lnSpc>
                  <a:spcPct val="80000"/>
                </a:lnSpc>
                <a:spcBef>
                  <a:spcPts val="0"/>
                </a:spcBef>
                <a:spcAft>
                  <a:spcPts val="0"/>
                </a:spcAft>
                <a:buClr>
                  <a:schemeClr val="dk1"/>
                </a:buClr>
                <a:buSzPts val="641"/>
                <a:buFont typeface="Calibri"/>
                <a:buNone/>
              </a:pPr>
              <a:endParaRPr sz="641" b="0" i="0" u="none" strike="noStrike" cap="none">
                <a:solidFill>
                  <a:srgbClr val="FFFFFF"/>
                </a:solidFill>
                <a:latin typeface="Helvetica Neue"/>
                <a:ea typeface="Helvetica Neue"/>
                <a:cs typeface="Helvetica Neue"/>
                <a:sym typeface="Helvetica Neue"/>
              </a:endParaRPr>
            </a:p>
          </p:txBody>
        </p:sp>
      </p:grpSp>
      <p:grpSp>
        <p:nvGrpSpPr>
          <p:cNvPr id="308" name="Google Shape;308;p5"/>
          <p:cNvGrpSpPr/>
          <p:nvPr/>
        </p:nvGrpSpPr>
        <p:grpSpPr>
          <a:xfrm>
            <a:off x="2143278" y="1941782"/>
            <a:ext cx="1587440" cy="2284307"/>
            <a:chOff x="1584030" y="2345115"/>
            <a:chExt cx="2116587" cy="4060990"/>
          </a:xfrm>
        </p:grpSpPr>
        <p:sp>
          <p:nvSpPr>
            <p:cNvPr id="309" name="Google Shape;309;p5"/>
            <p:cNvSpPr/>
            <p:nvPr/>
          </p:nvSpPr>
          <p:spPr>
            <a:xfrm>
              <a:off x="1584030" y="2345115"/>
              <a:ext cx="2116587" cy="4060990"/>
            </a:xfrm>
            <a:prstGeom prst="roundRect">
              <a:avLst>
                <a:gd name="adj" fmla="val 36514"/>
              </a:avLst>
            </a:prstGeom>
            <a:gradFill>
              <a:gsLst>
                <a:gs pos="0">
                  <a:srgbClr val="000000"/>
                </a:gs>
                <a:gs pos="100000">
                  <a:srgbClr val="000000"/>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50"/>
                <a:buFont typeface="Calibri"/>
                <a:buNone/>
              </a:pPr>
              <a:endParaRPr sz="1350" b="0" i="0" u="none" strike="noStrike" cap="none">
                <a:solidFill>
                  <a:srgbClr val="FFFFFF"/>
                </a:solidFill>
                <a:latin typeface="Helvetica Neue"/>
                <a:ea typeface="Helvetica Neue"/>
                <a:cs typeface="Helvetica Neue"/>
                <a:sym typeface="Helvetica Neue"/>
              </a:endParaRPr>
            </a:p>
          </p:txBody>
        </p:sp>
        <p:grpSp>
          <p:nvGrpSpPr>
            <p:cNvPr id="310" name="Google Shape;310;p5"/>
            <p:cNvGrpSpPr/>
            <p:nvPr/>
          </p:nvGrpSpPr>
          <p:grpSpPr>
            <a:xfrm>
              <a:off x="1829523" y="2722376"/>
              <a:ext cx="1625600" cy="3306469"/>
              <a:chOff x="2225527" y="2028429"/>
              <a:chExt cx="1625600" cy="3306469"/>
            </a:xfrm>
          </p:grpSpPr>
          <p:sp>
            <p:nvSpPr>
              <p:cNvPr id="311" name="Google Shape;311;p5"/>
              <p:cNvSpPr/>
              <p:nvPr/>
            </p:nvSpPr>
            <p:spPr>
              <a:xfrm>
                <a:off x="2225527" y="2028429"/>
                <a:ext cx="1625600" cy="575746"/>
              </a:xfrm>
              <a:prstGeom prst="ellipse">
                <a:avLst/>
              </a:prstGeom>
              <a:gradFill>
                <a:gsLst>
                  <a:gs pos="0">
                    <a:srgbClr val="3E7FCD"/>
                  </a:gs>
                  <a:gs pos="100000">
                    <a:srgbClr val="96C0FF"/>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Helvetica Neue"/>
                  <a:buNone/>
                </a:pPr>
                <a:r>
                  <a:rPr lang="en-US" sz="1800" b="0" i="0" u="none" strike="noStrike" cap="none">
                    <a:solidFill>
                      <a:srgbClr val="FFFFFF"/>
                    </a:solidFill>
                    <a:latin typeface="Helvetica Neue"/>
                    <a:ea typeface="Helvetica Neue"/>
                    <a:cs typeface="Helvetica Neue"/>
                    <a:sym typeface="Helvetica Neue"/>
                  </a:rPr>
                  <a:t>A-F</a:t>
                </a:r>
                <a:endParaRPr/>
              </a:p>
            </p:txBody>
          </p:sp>
          <p:sp>
            <p:nvSpPr>
              <p:cNvPr id="312" name="Google Shape;312;p5"/>
              <p:cNvSpPr/>
              <p:nvPr/>
            </p:nvSpPr>
            <p:spPr>
              <a:xfrm>
                <a:off x="2225527" y="2938670"/>
                <a:ext cx="1625600" cy="575746"/>
              </a:xfrm>
              <a:prstGeom prst="ellipse">
                <a:avLst/>
              </a:prstGeom>
              <a:gradFill>
                <a:gsLst>
                  <a:gs pos="0">
                    <a:srgbClr val="3E7FCD"/>
                  </a:gs>
                  <a:gs pos="100000">
                    <a:srgbClr val="96C0FF"/>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Helvetica Neue"/>
                  <a:buNone/>
                </a:pPr>
                <a:r>
                  <a:rPr lang="en-US" sz="1800" b="0" i="0" u="none" strike="noStrike" cap="none">
                    <a:solidFill>
                      <a:srgbClr val="FFFFFF"/>
                    </a:solidFill>
                    <a:latin typeface="Helvetica Neue"/>
                    <a:ea typeface="Helvetica Neue"/>
                    <a:cs typeface="Helvetica Neue"/>
                    <a:sym typeface="Helvetica Neue"/>
                  </a:rPr>
                  <a:t>G-L</a:t>
                </a:r>
                <a:endParaRPr/>
              </a:p>
            </p:txBody>
          </p:sp>
          <p:sp>
            <p:nvSpPr>
              <p:cNvPr id="313" name="Google Shape;313;p5"/>
              <p:cNvSpPr/>
              <p:nvPr/>
            </p:nvSpPr>
            <p:spPr>
              <a:xfrm>
                <a:off x="2225527" y="3848911"/>
                <a:ext cx="1625600" cy="575746"/>
              </a:xfrm>
              <a:prstGeom prst="ellipse">
                <a:avLst/>
              </a:prstGeom>
              <a:gradFill>
                <a:gsLst>
                  <a:gs pos="0">
                    <a:srgbClr val="3E7FCD"/>
                  </a:gs>
                  <a:gs pos="100000">
                    <a:srgbClr val="96C0FF"/>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Helvetica Neue"/>
                  <a:buNone/>
                </a:pPr>
                <a:r>
                  <a:rPr lang="en-US" sz="1800" b="0" i="0" u="none" strike="noStrike" cap="none">
                    <a:solidFill>
                      <a:srgbClr val="FFFFFF"/>
                    </a:solidFill>
                    <a:latin typeface="Helvetica Neue"/>
                    <a:ea typeface="Helvetica Neue"/>
                    <a:cs typeface="Helvetica Neue"/>
                    <a:sym typeface="Helvetica Neue"/>
                  </a:rPr>
                  <a:t>M-R</a:t>
                </a:r>
                <a:endParaRPr/>
              </a:p>
            </p:txBody>
          </p:sp>
          <p:sp>
            <p:nvSpPr>
              <p:cNvPr id="314" name="Google Shape;314;p5"/>
              <p:cNvSpPr/>
              <p:nvPr/>
            </p:nvSpPr>
            <p:spPr>
              <a:xfrm>
                <a:off x="2225527" y="4759152"/>
                <a:ext cx="1625600" cy="575746"/>
              </a:xfrm>
              <a:prstGeom prst="ellipse">
                <a:avLst/>
              </a:prstGeom>
              <a:gradFill>
                <a:gsLst>
                  <a:gs pos="0">
                    <a:srgbClr val="3E7FCD"/>
                  </a:gs>
                  <a:gs pos="100000">
                    <a:srgbClr val="96C0FF"/>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Helvetica Neue"/>
                  <a:buNone/>
                </a:pPr>
                <a:r>
                  <a:rPr lang="en-US" sz="1800" b="0" i="0" u="none" strike="noStrike" cap="none">
                    <a:solidFill>
                      <a:srgbClr val="FFFFFF"/>
                    </a:solidFill>
                    <a:latin typeface="Helvetica Neue"/>
                    <a:ea typeface="Helvetica Neue"/>
                    <a:cs typeface="Helvetica Neue"/>
                    <a:sym typeface="Helvetica Neue"/>
                  </a:rPr>
                  <a:t>S-Z</a:t>
                </a:r>
                <a:endParaRPr/>
              </a:p>
            </p:txBody>
          </p:sp>
        </p:grpSp>
      </p:grpSp>
      <p:grpSp>
        <p:nvGrpSpPr>
          <p:cNvPr id="315" name="Google Shape;315;p5"/>
          <p:cNvGrpSpPr/>
          <p:nvPr/>
        </p:nvGrpSpPr>
        <p:grpSpPr>
          <a:xfrm>
            <a:off x="7295469" y="1395030"/>
            <a:ext cx="1407229" cy="1058659"/>
            <a:chOff x="7692169" y="1113207"/>
            <a:chExt cx="2863130" cy="2872107"/>
          </a:xfrm>
        </p:grpSpPr>
        <p:sp>
          <p:nvSpPr>
            <p:cNvPr id="316" name="Google Shape;316;p5"/>
            <p:cNvSpPr/>
            <p:nvPr/>
          </p:nvSpPr>
          <p:spPr>
            <a:xfrm rot="-1909532">
              <a:off x="8089435" y="1501036"/>
              <a:ext cx="2068598" cy="2096449"/>
            </a:xfrm>
            <a:prstGeom prst="roundRect">
              <a:avLst>
                <a:gd name="adj" fmla="val 9225"/>
              </a:avLst>
            </a:prstGeom>
            <a:gradFill>
              <a:gsLst>
                <a:gs pos="0">
                  <a:srgbClr val="C2D59B"/>
                </a:gs>
                <a:gs pos="100000">
                  <a:srgbClr val="DBFF9C"/>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0" i="0" u="none" strike="noStrike" cap="none">
                <a:solidFill>
                  <a:srgbClr val="FFFFFF"/>
                </a:solidFill>
                <a:latin typeface="Helvetica Neue"/>
                <a:ea typeface="Helvetica Neue"/>
                <a:cs typeface="Helvetica Neue"/>
                <a:sym typeface="Helvetica Neue"/>
              </a:endParaRPr>
            </a:p>
          </p:txBody>
        </p:sp>
        <p:grpSp>
          <p:nvGrpSpPr>
            <p:cNvPr id="317" name="Google Shape;317;p5"/>
            <p:cNvGrpSpPr/>
            <p:nvPr/>
          </p:nvGrpSpPr>
          <p:grpSpPr>
            <a:xfrm rot="-1909532">
              <a:off x="9591326" y="1324520"/>
              <a:ext cx="333710" cy="1623275"/>
              <a:chOff x="597623" y="2581817"/>
              <a:chExt cx="824777" cy="3531183"/>
            </a:xfrm>
          </p:grpSpPr>
          <p:sp>
            <p:nvSpPr>
              <p:cNvPr id="318" name="Google Shape;318;p5"/>
              <p:cNvSpPr/>
              <p:nvPr/>
            </p:nvSpPr>
            <p:spPr>
              <a:xfrm>
                <a:off x="597623" y="2581817"/>
                <a:ext cx="824777" cy="502681"/>
              </a:xfrm>
              <a:prstGeom prst="rect">
                <a:avLst/>
              </a:prstGeom>
              <a:gradFill>
                <a:gsLst>
                  <a:gs pos="0">
                    <a:srgbClr val="D13F3B"/>
                  </a:gs>
                  <a:gs pos="100000">
                    <a:srgbClr val="FF9995"/>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lnSpc>
                    <a:spcPct val="80000"/>
                  </a:lnSpc>
                  <a:spcBef>
                    <a:spcPts val="0"/>
                  </a:spcBef>
                  <a:spcAft>
                    <a:spcPts val="0"/>
                  </a:spcAft>
                  <a:buClr>
                    <a:schemeClr val="dk1"/>
                  </a:buClr>
                  <a:buSzPts val="140"/>
                  <a:buFont typeface="Calibri"/>
                  <a:buNone/>
                </a:pPr>
                <a:endParaRPr sz="140" b="0" i="0" u="none" strike="noStrike" cap="none">
                  <a:solidFill>
                    <a:srgbClr val="FFFFFF"/>
                  </a:solidFill>
                  <a:latin typeface="Helvetica Neue"/>
                  <a:ea typeface="Helvetica Neue"/>
                  <a:cs typeface="Helvetica Neue"/>
                  <a:sym typeface="Helvetica Neue"/>
                </a:endParaRPr>
              </a:p>
            </p:txBody>
          </p:sp>
          <p:sp>
            <p:nvSpPr>
              <p:cNvPr id="319" name="Google Shape;319;p5"/>
              <p:cNvSpPr/>
              <p:nvPr/>
            </p:nvSpPr>
            <p:spPr>
              <a:xfrm>
                <a:off x="597623" y="3338943"/>
                <a:ext cx="824777" cy="502681"/>
              </a:xfrm>
              <a:prstGeom prst="rect">
                <a:avLst/>
              </a:prstGeom>
              <a:gradFill>
                <a:gsLst>
                  <a:gs pos="0">
                    <a:srgbClr val="D13F3B"/>
                  </a:gs>
                  <a:gs pos="100000">
                    <a:srgbClr val="FF9995"/>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lnSpc>
                    <a:spcPct val="80000"/>
                  </a:lnSpc>
                  <a:spcBef>
                    <a:spcPts val="0"/>
                  </a:spcBef>
                  <a:spcAft>
                    <a:spcPts val="0"/>
                  </a:spcAft>
                  <a:buClr>
                    <a:schemeClr val="dk1"/>
                  </a:buClr>
                  <a:buSzPts val="140"/>
                  <a:buFont typeface="Calibri"/>
                  <a:buNone/>
                </a:pPr>
                <a:endParaRPr sz="140" b="0" i="0" u="none" strike="noStrike" cap="none">
                  <a:solidFill>
                    <a:srgbClr val="FFFFFF"/>
                  </a:solidFill>
                  <a:latin typeface="Helvetica Neue"/>
                  <a:ea typeface="Helvetica Neue"/>
                  <a:cs typeface="Helvetica Neue"/>
                  <a:sym typeface="Helvetica Neue"/>
                </a:endParaRPr>
              </a:p>
            </p:txBody>
          </p:sp>
          <p:sp>
            <p:nvSpPr>
              <p:cNvPr id="320" name="Google Shape;320;p5"/>
              <p:cNvSpPr/>
              <p:nvPr/>
            </p:nvSpPr>
            <p:spPr>
              <a:xfrm>
                <a:off x="597623" y="4096069"/>
                <a:ext cx="824777" cy="502681"/>
              </a:xfrm>
              <a:prstGeom prst="rect">
                <a:avLst/>
              </a:prstGeom>
              <a:gradFill>
                <a:gsLst>
                  <a:gs pos="0">
                    <a:srgbClr val="D13F3B"/>
                  </a:gs>
                  <a:gs pos="100000">
                    <a:srgbClr val="FF9995"/>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lnSpc>
                    <a:spcPct val="80000"/>
                  </a:lnSpc>
                  <a:spcBef>
                    <a:spcPts val="0"/>
                  </a:spcBef>
                  <a:spcAft>
                    <a:spcPts val="0"/>
                  </a:spcAft>
                  <a:buClr>
                    <a:schemeClr val="dk1"/>
                  </a:buClr>
                  <a:buSzPts val="140"/>
                  <a:buFont typeface="Calibri"/>
                  <a:buNone/>
                </a:pPr>
                <a:endParaRPr sz="140" b="0" i="0" u="none" strike="noStrike" cap="none">
                  <a:solidFill>
                    <a:srgbClr val="FFFFFF"/>
                  </a:solidFill>
                  <a:latin typeface="Helvetica Neue"/>
                  <a:ea typeface="Helvetica Neue"/>
                  <a:cs typeface="Helvetica Neue"/>
                  <a:sym typeface="Helvetica Neue"/>
                </a:endParaRPr>
              </a:p>
            </p:txBody>
          </p:sp>
          <p:sp>
            <p:nvSpPr>
              <p:cNvPr id="321" name="Google Shape;321;p5"/>
              <p:cNvSpPr/>
              <p:nvPr/>
            </p:nvSpPr>
            <p:spPr>
              <a:xfrm>
                <a:off x="597623" y="4853195"/>
                <a:ext cx="824777" cy="502681"/>
              </a:xfrm>
              <a:prstGeom prst="rect">
                <a:avLst/>
              </a:prstGeom>
              <a:gradFill>
                <a:gsLst>
                  <a:gs pos="0">
                    <a:srgbClr val="D13F3B"/>
                  </a:gs>
                  <a:gs pos="100000">
                    <a:srgbClr val="FF9995"/>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lnSpc>
                    <a:spcPct val="80000"/>
                  </a:lnSpc>
                  <a:spcBef>
                    <a:spcPts val="0"/>
                  </a:spcBef>
                  <a:spcAft>
                    <a:spcPts val="0"/>
                  </a:spcAft>
                  <a:buClr>
                    <a:schemeClr val="dk1"/>
                  </a:buClr>
                  <a:buSzPts val="140"/>
                  <a:buFont typeface="Calibri"/>
                  <a:buNone/>
                </a:pPr>
                <a:endParaRPr sz="140" b="0" i="0" u="none" strike="noStrike" cap="none">
                  <a:solidFill>
                    <a:srgbClr val="FFFFFF"/>
                  </a:solidFill>
                  <a:latin typeface="Helvetica Neue"/>
                  <a:ea typeface="Helvetica Neue"/>
                  <a:cs typeface="Helvetica Neue"/>
                  <a:sym typeface="Helvetica Neue"/>
                </a:endParaRPr>
              </a:p>
            </p:txBody>
          </p:sp>
          <p:sp>
            <p:nvSpPr>
              <p:cNvPr id="322" name="Google Shape;322;p5"/>
              <p:cNvSpPr/>
              <p:nvPr/>
            </p:nvSpPr>
            <p:spPr>
              <a:xfrm>
                <a:off x="597623" y="5610319"/>
                <a:ext cx="824777" cy="502681"/>
              </a:xfrm>
              <a:prstGeom prst="rect">
                <a:avLst/>
              </a:prstGeom>
              <a:gradFill>
                <a:gsLst>
                  <a:gs pos="0">
                    <a:srgbClr val="D13F3B"/>
                  </a:gs>
                  <a:gs pos="100000">
                    <a:srgbClr val="FF9995"/>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lnSpc>
                    <a:spcPct val="80000"/>
                  </a:lnSpc>
                  <a:spcBef>
                    <a:spcPts val="0"/>
                  </a:spcBef>
                  <a:spcAft>
                    <a:spcPts val="0"/>
                  </a:spcAft>
                  <a:buClr>
                    <a:schemeClr val="dk1"/>
                  </a:buClr>
                  <a:buSzPts val="140"/>
                  <a:buFont typeface="Calibri"/>
                  <a:buNone/>
                </a:pPr>
                <a:endParaRPr sz="140" b="0" i="0" u="none" strike="noStrike" cap="none">
                  <a:solidFill>
                    <a:srgbClr val="FFFFFF"/>
                  </a:solidFill>
                  <a:latin typeface="Helvetica Neue"/>
                  <a:ea typeface="Helvetica Neue"/>
                  <a:cs typeface="Helvetica Neue"/>
                  <a:sym typeface="Helvetica Neue"/>
                </a:endParaRPr>
              </a:p>
            </p:txBody>
          </p:sp>
        </p:grpSp>
        <p:grpSp>
          <p:nvGrpSpPr>
            <p:cNvPr id="323" name="Google Shape;323;p5"/>
            <p:cNvGrpSpPr/>
            <p:nvPr/>
          </p:nvGrpSpPr>
          <p:grpSpPr>
            <a:xfrm rot="-1909532">
              <a:off x="8281543" y="1816840"/>
              <a:ext cx="971124" cy="1863248"/>
              <a:chOff x="6065186" y="1859946"/>
              <a:chExt cx="2116586" cy="4060990"/>
            </a:xfrm>
          </p:grpSpPr>
          <p:sp>
            <p:nvSpPr>
              <p:cNvPr id="324" name="Google Shape;324;p5"/>
              <p:cNvSpPr/>
              <p:nvPr/>
            </p:nvSpPr>
            <p:spPr>
              <a:xfrm>
                <a:off x="6065186" y="1859946"/>
                <a:ext cx="2116586" cy="4060990"/>
              </a:xfrm>
              <a:prstGeom prst="roundRect">
                <a:avLst>
                  <a:gd name="adj" fmla="val 36514"/>
                </a:avLst>
              </a:prstGeom>
              <a:gradFill>
                <a:gsLst>
                  <a:gs pos="0">
                    <a:srgbClr val="000000"/>
                  </a:gs>
                  <a:gs pos="100000">
                    <a:srgbClr val="000000"/>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1350"/>
                  <a:buFont typeface="Calibri"/>
                  <a:buNone/>
                </a:pPr>
                <a:endParaRPr sz="1350" b="0" i="0" u="none" strike="noStrike" cap="none">
                  <a:solidFill>
                    <a:srgbClr val="FFFFFF"/>
                  </a:solidFill>
                  <a:latin typeface="Helvetica Neue"/>
                  <a:ea typeface="Helvetica Neue"/>
                  <a:cs typeface="Helvetica Neue"/>
                  <a:sym typeface="Helvetica Neue"/>
                </a:endParaRPr>
              </a:p>
            </p:txBody>
          </p:sp>
          <p:grpSp>
            <p:nvGrpSpPr>
              <p:cNvPr id="325" name="Google Shape;325;p5"/>
              <p:cNvGrpSpPr/>
              <p:nvPr/>
            </p:nvGrpSpPr>
            <p:grpSpPr>
              <a:xfrm>
                <a:off x="6310682" y="2237207"/>
                <a:ext cx="1625600" cy="3306469"/>
                <a:chOff x="2225527" y="2028429"/>
                <a:chExt cx="1625600" cy="3306469"/>
              </a:xfrm>
            </p:grpSpPr>
            <p:sp>
              <p:nvSpPr>
                <p:cNvPr id="326" name="Google Shape;326;p5"/>
                <p:cNvSpPr/>
                <p:nvPr/>
              </p:nvSpPr>
              <p:spPr>
                <a:xfrm>
                  <a:off x="2225527" y="2028429"/>
                  <a:ext cx="1625600" cy="575746"/>
                </a:xfrm>
                <a:prstGeom prst="ellipse">
                  <a:avLst/>
                </a:prstGeom>
                <a:gradFill>
                  <a:gsLst>
                    <a:gs pos="0">
                      <a:srgbClr val="3E7FCD"/>
                    </a:gs>
                    <a:gs pos="100000">
                      <a:srgbClr val="96C0FF"/>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300"/>
                    <a:buFont typeface="Helvetica Neue"/>
                    <a:buNone/>
                  </a:pPr>
                  <a:r>
                    <a:rPr lang="en-US" sz="300" b="0" i="0" u="none" strike="noStrike" cap="none">
                      <a:solidFill>
                        <a:srgbClr val="FFFFFF"/>
                      </a:solidFill>
                      <a:latin typeface="Helvetica Neue"/>
                      <a:ea typeface="Helvetica Neue"/>
                      <a:cs typeface="Helvetica Neue"/>
                      <a:sym typeface="Helvetica Neue"/>
                    </a:rPr>
                    <a:t>A-F</a:t>
                  </a:r>
                  <a:endParaRPr/>
                </a:p>
              </p:txBody>
            </p:sp>
            <p:sp>
              <p:nvSpPr>
                <p:cNvPr id="327" name="Google Shape;327;p5"/>
                <p:cNvSpPr/>
                <p:nvPr/>
              </p:nvSpPr>
              <p:spPr>
                <a:xfrm>
                  <a:off x="2225527" y="2938670"/>
                  <a:ext cx="1625600" cy="575746"/>
                </a:xfrm>
                <a:prstGeom prst="ellipse">
                  <a:avLst/>
                </a:prstGeom>
                <a:gradFill>
                  <a:gsLst>
                    <a:gs pos="0">
                      <a:srgbClr val="3E7FCD"/>
                    </a:gs>
                    <a:gs pos="100000">
                      <a:srgbClr val="96C0FF"/>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300"/>
                    <a:buFont typeface="Helvetica Neue"/>
                    <a:buNone/>
                  </a:pPr>
                  <a:r>
                    <a:rPr lang="en-US" sz="300" b="0" i="0" u="none" strike="noStrike" cap="none">
                      <a:solidFill>
                        <a:srgbClr val="FFFFFF"/>
                      </a:solidFill>
                      <a:latin typeface="Helvetica Neue"/>
                      <a:ea typeface="Helvetica Neue"/>
                      <a:cs typeface="Helvetica Neue"/>
                      <a:sym typeface="Helvetica Neue"/>
                    </a:rPr>
                    <a:t>G-L</a:t>
                  </a:r>
                  <a:endParaRPr/>
                </a:p>
              </p:txBody>
            </p:sp>
            <p:sp>
              <p:nvSpPr>
                <p:cNvPr id="328" name="Google Shape;328;p5"/>
                <p:cNvSpPr/>
                <p:nvPr/>
              </p:nvSpPr>
              <p:spPr>
                <a:xfrm>
                  <a:off x="2225527" y="3848911"/>
                  <a:ext cx="1625600" cy="575746"/>
                </a:xfrm>
                <a:prstGeom prst="ellipse">
                  <a:avLst/>
                </a:prstGeom>
                <a:gradFill>
                  <a:gsLst>
                    <a:gs pos="0">
                      <a:srgbClr val="3E7FCD"/>
                    </a:gs>
                    <a:gs pos="100000">
                      <a:srgbClr val="96C0FF"/>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300"/>
                    <a:buFont typeface="Helvetica Neue"/>
                    <a:buNone/>
                  </a:pPr>
                  <a:r>
                    <a:rPr lang="en-US" sz="300" b="0" i="0" u="none" strike="noStrike" cap="none">
                      <a:solidFill>
                        <a:srgbClr val="FFFFFF"/>
                      </a:solidFill>
                      <a:latin typeface="Helvetica Neue"/>
                      <a:ea typeface="Helvetica Neue"/>
                      <a:cs typeface="Helvetica Neue"/>
                      <a:sym typeface="Helvetica Neue"/>
                    </a:rPr>
                    <a:t>M-R</a:t>
                  </a:r>
                  <a:endParaRPr/>
                </a:p>
              </p:txBody>
            </p:sp>
            <p:sp>
              <p:nvSpPr>
                <p:cNvPr id="329" name="Google Shape;329;p5"/>
                <p:cNvSpPr/>
                <p:nvPr/>
              </p:nvSpPr>
              <p:spPr>
                <a:xfrm>
                  <a:off x="2225527" y="4759152"/>
                  <a:ext cx="1625600" cy="575746"/>
                </a:xfrm>
                <a:prstGeom prst="ellipse">
                  <a:avLst/>
                </a:prstGeom>
                <a:gradFill>
                  <a:gsLst>
                    <a:gs pos="0">
                      <a:srgbClr val="3E7FCD"/>
                    </a:gs>
                    <a:gs pos="100000">
                      <a:srgbClr val="96C0FF"/>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300"/>
                    <a:buFont typeface="Helvetica Neue"/>
                    <a:buNone/>
                  </a:pPr>
                  <a:r>
                    <a:rPr lang="en-US" sz="300" b="0" i="0" u="none" strike="noStrike" cap="none">
                      <a:solidFill>
                        <a:srgbClr val="FFFFFF"/>
                      </a:solidFill>
                      <a:latin typeface="Helvetica Neue"/>
                      <a:ea typeface="Helvetica Neue"/>
                      <a:cs typeface="Helvetica Neue"/>
                      <a:sym typeface="Helvetica Neue"/>
                    </a:rPr>
                    <a:t>S-Z</a:t>
                  </a:r>
                  <a:endParaRPr/>
                </a:p>
              </p:txBody>
            </p:sp>
          </p:grpSp>
        </p:grpSp>
      </p:grpSp>
      <p:grpSp>
        <p:nvGrpSpPr>
          <p:cNvPr id="330" name="Google Shape;330;p5"/>
          <p:cNvGrpSpPr/>
          <p:nvPr/>
        </p:nvGrpSpPr>
        <p:grpSpPr>
          <a:xfrm rot="1368483">
            <a:off x="6293753" y="3027355"/>
            <a:ext cx="689066" cy="1141383"/>
            <a:chOff x="6065186" y="1859946"/>
            <a:chExt cx="2116586" cy="4060990"/>
          </a:xfrm>
        </p:grpSpPr>
        <p:sp>
          <p:nvSpPr>
            <p:cNvPr id="331" name="Google Shape;331;p5"/>
            <p:cNvSpPr/>
            <p:nvPr/>
          </p:nvSpPr>
          <p:spPr>
            <a:xfrm>
              <a:off x="6065186" y="1859946"/>
              <a:ext cx="2116586" cy="4060990"/>
            </a:xfrm>
            <a:prstGeom prst="roundRect">
              <a:avLst>
                <a:gd name="adj" fmla="val 36514"/>
              </a:avLst>
            </a:prstGeom>
            <a:gradFill>
              <a:gsLst>
                <a:gs pos="0">
                  <a:srgbClr val="000000"/>
                </a:gs>
                <a:gs pos="100000">
                  <a:srgbClr val="000000"/>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Helvetica Neue"/>
                <a:ea typeface="Helvetica Neue"/>
                <a:cs typeface="Helvetica Neue"/>
                <a:sym typeface="Helvetica Neue"/>
              </a:endParaRPr>
            </a:p>
          </p:txBody>
        </p:sp>
        <p:grpSp>
          <p:nvGrpSpPr>
            <p:cNvPr id="332" name="Google Shape;332;p5"/>
            <p:cNvGrpSpPr/>
            <p:nvPr/>
          </p:nvGrpSpPr>
          <p:grpSpPr>
            <a:xfrm>
              <a:off x="6310682" y="2237207"/>
              <a:ext cx="1625600" cy="3306469"/>
              <a:chOff x="2225527" y="2028429"/>
              <a:chExt cx="1625600" cy="3306469"/>
            </a:xfrm>
          </p:grpSpPr>
          <p:sp>
            <p:nvSpPr>
              <p:cNvPr id="333" name="Google Shape;333;p5"/>
              <p:cNvSpPr/>
              <p:nvPr/>
            </p:nvSpPr>
            <p:spPr>
              <a:xfrm>
                <a:off x="2225527" y="2028429"/>
                <a:ext cx="1625600" cy="575746"/>
              </a:xfrm>
              <a:prstGeom prst="ellipse">
                <a:avLst/>
              </a:prstGeom>
              <a:gradFill>
                <a:gsLst>
                  <a:gs pos="0">
                    <a:srgbClr val="3E7FCD"/>
                  </a:gs>
                  <a:gs pos="100000">
                    <a:srgbClr val="96C0FF"/>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600"/>
                  <a:buFont typeface="Helvetica Neue"/>
                  <a:buNone/>
                </a:pPr>
                <a:r>
                  <a:rPr lang="en-US" sz="600" b="0" i="0" u="none" strike="noStrike" cap="none">
                    <a:solidFill>
                      <a:srgbClr val="FFFFFF"/>
                    </a:solidFill>
                    <a:latin typeface="Helvetica Neue"/>
                    <a:ea typeface="Helvetica Neue"/>
                    <a:cs typeface="Helvetica Neue"/>
                    <a:sym typeface="Helvetica Neue"/>
                  </a:rPr>
                  <a:t>A-F</a:t>
                </a:r>
                <a:endParaRPr/>
              </a:p>
            </p:txBody>
          </p:sp>
          <p:sp>
            <p:nvSpPr>
              <p:cNvPr id="334" name="Google Shape;334;p5"/>
              <p:cNvSpPr/>
              <p:nvPr/>
            </p:nvSpPr>
            <p:spPr>
              <a:xfrm>
                <a:off x="2225527" y="2938670"/>
                <a:ext cx="1625600" cy="575746"/>
              </a:xfrm>
              <a:prstGeom prst="ellipse">
                <a:avLst/>
              </a:prstGeom>
              <a:gradFill>
                <a:gsLst>
                  <a:gs pos="0">
                    <a:srgbClr val="3E7FCD"/>
                  </a:gs>
                  <a:gs pos="100000">
                    <a:srgbClr val="96C0FF"/>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600"/>
                  <a:buFont typeface="Helvetica Neue"/>
                  <a:buNone/>
                </a:pPr>
                <a:r>
                  <a:rPr lang="en-US" sz="600" b="0" i="0" u="none" strike="noStrike" cap="none">
                    <a:solidFill>
                      <a:srgbClr val="FFFFFF"/>
                    </a:solidFill>
                    <a:latin typeface="Helvetica Neue"/>
                    <a:ea typeface="Helvetica Neue"/>
                    <a:cs typeface="Helvetica Neue"/>
                    <a:sym typeface="Helvetica Neue"/>
                  </a:rPr>
                  <a:t>G-L</a:t>
                </a:r>
                <a:endParaRPr/>
              </a:p>
            </p:txBody>
          </p:sp>
          <p:sp>
            <p:nvSpPr>
              <p:cNvPr id="335" name="Google Shape;335;p5"/>
              <p:cNvSpPr/>
              <p:nvPr/>
            </p:nvSpPr>
            <p:spPr>
              <a:xfrm>
                <a:off x="2225527" y="3848911"/>
                <a:ext cx="1625600" cy="575746"/>
              </a:xfrm>
              <a:prstGeom prst="ellipse">
                <a:avLst/>
              </a:prstGeom>
              <a:gradFill>
                <a:gsLst>
                  <a:gs pos="0">
                    <a:srgbClr val="3E7FCD"/>
                  </a:gs>
                  <a:gs pos="100000">
                    <a:srgbClr val="96C0FF"/>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600"/>
                  <a:buFont typeface="Helvetica Neue"/>
                  <a:buNone/>
                </a:pPr>
                <a:r>
                  <a:rPr lang="en-US" sz="600" b="0" i="0" u="none" strike="noStrike" cap="none">
                    <a:solidFill>
                      <a:srgbClr val="FFFFFF"/>
                    </a:solidFill>
                    <a:latin typeface="Helvetica Neue"/>
                    <a:ea typeface="Helvetica Neue"/>
                    <a:cs typeface="Helvetica Neue"/>
                    <a:sym typeface="Helvetica Neue"/>
                  </a:rPr>
                  <a:t>M-R</a:t>
                </a:r>
                <a:endParaRPr/>
              </a:p>
            </p:txBody>
          </p:sp>
          <p:sp>
            <p:nvSpPr>
              <p:cNvPr id="336" name="Google Shape;336;p5"/>
              <p:cNvSpPr/>
              <p:nvPr/>
            </p:nvSpPr>
            <p:spPr>
              <a:xfrm>
                <a:off x="2225527" y="4759152"/>
                <a:ext cx="1625600" cy="575746"/>
              </a:xfrm>
              <a:prstGeom prst="ellipse">
                <a:avLst/>
              </a:prstGeom>
              <a:gradFill>
                <a:gsLst>
                  <a:gs pos="0">
                    <a:srgbClr val="3E7FCD"/>
                  </a:gs>
                  <a:gs pos="100000">
                    <a:srgbClr val="96C0FF"/>
                  </a:gs>
                </a:gsLst>
                <a:lin ang="135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600"/>
                  <a:buFont typeface="Helvetica Neue"/>
                  <a:buNone/>
                </a:pPr>
                <a:r>
                  <a:rPr lang="en-US" sz="600" b="0" i="0" u="none" strike="noStrike" cap="none">
                    <a:solidFill>
                      <a:srgbClr val="FFFFFF"/>
                    </a:solidFill>
                    <a:latin typeface="Helvetica Neue"/>
                    <a:ea typeface="Helvetica Neue"/>
                    <a:cs typeface="Helvetica Neue"/>
                    <a:sym typeface="Helvetica Neue"/>
                  </a:rPr>
                  <a:t>S-Z</a:t>
                </a:r>
                <a:endParaRPr/>
              </a:p>
            </p:txBody>
          </p:sp>
        </p:grpSp>
      </p:grpSp>
      <p:grpSp>
        <p:nvGrpSpPr>
          <p:cNvPr id="337" name="Google Shape;337;p5"/>
          <p:cNvGrpSpPr/>
          <p:nvPr/>
        </p:nvGrpSpPr>
        <p:grpSpPr>
          <a:xfrm>
            <a:off x="1170650" y="2153992"/>
            <a:ext cx="956483" cy="1653330"/>
            <a:chOff x="1422400" y="2652633"/>
            <a:chExt cx="996336" cy="2939253"/>
          </a:xfrm>
        </p:grpSpPr>
        <p:cxnSp>
          <p:nvCxnSpPr>
            <p:cNvPr id="338" name="Google Shape;338;p5"/>
            <p:cNvCxnSpPr/>
            <p:nvPr/>
          </p:nvCxnSpPr>
          <p:spPr>
            <a:xfrm>
              <a:off x="1422400" y="2652633"/>
              <a:ext cx="994265" cy="117142"/>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339" name="Google Shape;339;p5"/>
            <p:cNvCxnSpPr/>
            <p:nvPr/>
          </p:nvCxnSpPr>
          <p:spPr>
            <a:xfrm>
              <a:off x="1422400" y="2753762"/>
              <a:ext cx="994265" cy="926254"/>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340" name="Google Shape;340;p5"/>
            <p:cNvCxnSpPr/>
            <p:nvPr/>
          </p:nvCxnSpPr>
          <p:spPr>
            <a:xfrm>
              <a:off x="1422400" y="2883465"/>
              <a:ext cx="996336" cy="1681600"/>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341" name="Google Shape;341;p5"/>
            <p:cNvCxnSpPr/>
            <p:nvPr/>
          </p:nvCxnSpPr>
          <p:spPr>
            <a:xfrm>
              <a:off x="1422400" y="3061645"/>
              <a:ext cx="962712" cy="2530241"/>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grpSp>
      <p:grpSp>
        <p:nvGrpSpPr>
          <p:cNvPr id="342" name="Google Shape;342;p5"/>
          <p:cNvGrpSpPr/>
          <p:nvPr/>
        </p:nvGrpSpPr>
        <p:grpSpPr>
          <a:xfrm rot="10800000" flipH="1">
            <a:off x="1179571" y="2320110"/>
            <a:ext cx="956483" cy="1711187"/>
            <a:chOff x="1422400" y="2652633"/>
            <a:chExt cx="996336" cy="3042111"/>
          </a:xfrm>
        </p:grpSpPr>
        <p:cxnSp>
          <p:nvCxnSpPr>
            <p:cNvPr id="343" name="Google Shape;343;p5"/>
            <p:cNvCxnSpPr/>
            <p:nvPr/>
          </p:nvCxnSpPr>
          <p:spPr>
            <a:xfrm>
              <a:off x="1422400" y="2652633"/>
              <a:ext cx="994265" cy="117142"/>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344" name="Google Shape;344;p5"/>
            <p:cNvCxnSpPr/>
            <p:nvPr/>
          </p:nvCxnSpPr>
          <p:spPr>
            <a:xfrm>
              <a:off x="1422400" y="2753762"/>
              <a:ext cx="994265" cy="926254"/>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345" name="Google Shape;345;p5"/>
            <p:cNvCxnSpPr/>
            <p:nvPr/>
          </p:nvCxnSpPr>
          <p:spPr>
            <a:xfrm>
              <a:off x="1422400" y="2883465"/>
              <a:ext cx="996336" cy="1681600"/>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346" name="Google Shape;346;p5"/>
            <p:cNvCxnSpPr/>
            <p:nvPr/>
          </p:nvCxnSpPr>
          <p:spPr>
            <a:xfrm>
              <a:off x="1422400" y="3061644"/>
              <a:ext cx="972187" cy="2633100"/>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grpSp>
      <p:grpSp>
        <p:nvGrpSpPr>
          <p:cNvPr id="347" name="Google Shape;347;p5"/>
          <p:cNvGrpSpPr/>
          <p:nvPr/>
        </p:nvGrpSpPr>
        <p:grpSpPr>
          <a:xfrm rot="10800000" flipH="1">
            <a:off x="1179573" y="2519274"/>
            <a:ext cx="969446" cy="1345905"/>
            <a:chOff x="1422400" y="1439137"/>
            <a:chExt cx="1009840" cy="2392720"/>
          </a:xfrm>
        </p:grpSpPr>
        <p:cxnSp>
          <p:nvCxnSpPr>
            <p:cNvPr id="348" name="Google Shape;348;p5"/>
            <p:cNvCxnSpPr/>
            <p:nvPr/>
          </p:nvCxnSpPr>
          <p:spPr>
            <a:xfrm rot="10800000" flipH="1">
              <a:off x="1422400" y="1439137"/>
              <a:ext cx="1003740" cy="1213496"/>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349" name="Google Shape;349;p5"/>
            <p:cNvCxnSpPr/>
            <p:nvPr/>
          </p:nvCxnSpPr>
          <p:spPr>
            <a:xfrm rot="10800000" flipH="1">
              <a:off x="1422400" y="2215447"/>
              <a:ext cx="1003738" cy="538315"/>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350" name="Google Shape;350;p5"/>
            <p:cNvCxnSpPr/>
            <p:nvPr/>
          </p:nvCxnSpPr>
          <p:spPr>
            <a:xfrm>
              <a:off x="1422400" y="2883465"/>
              <a:ext cx="1009840" cy="377625"/>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351" name="Google Shape;351;p5"/>
            <p:cNvCxnSpPr/>
            <p:nvPr/>
          </p:nvCxnSpPr>
          <p:spPr>
            <a:xfrm>
              <a:off x="1422400" y="3061644"/>
              <a:ext cx="1001669" cy="770213"/>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grpSp>
      <p:grpSp>
        <p:nvGrpSpPr>
          <p:cNvPr id="352" name="Google Shape;352;p5"/>
          <p:cNvGrpSpPr/>
          <p:nvPr/>
        </p:nvGrpSpPr>
        <p:grpSpPr>
          <a:xfrm rot="1325632" flipH="1">
            <a:off x="6917042" y="3411486"/>
            <a:ext cx="374935" cy="822078"/>
            <a:chOff x="9348194" y="2698301"/>
            <a:chExt cx="1304554" cy="3337433"/>
          </a:xfrm>
        </p:grpSpPr>
        <p:grpSp>
          <p:nvGrpSpPr>
            <p:cNvPr id="353" name="Google Shape;353;p5"/>
            <p:cNvGrpSpPr/>
            <p:nvPr/>
          </p:nvGrpSpPr>
          <p:grpSpPr>
            <a:xfrm>
              <a:off x="9348194" y="2698301"/>
              <a:ext cx="1275373" cy="2939253"/>
              <a:chOff x="1422400" y="2652633"/>
              <a:chExt cx="996336" cy="2939253"/>
            </a:xfrm>
          </p:grpSpPr>
          <p:cxnSp>
            <p:nvCxnSpPr>
              <p:cNvPr id="354" name="Google Shape;354;p5"/>
              <p:cNvCxnSpPr/>
              <p:nvPr/>
            </p:nvCxnSpPr>
            <p:spPr>
              <a:xfrm>
                <a:off x="1422400" y="2652633"/>
                <a:ext cx="994265" cy="117142"/>
              </a:xfrm>
              <a:prstGeom prst="straightConnector1">
                <a:avLst/>
              </a:prstGeom>
              <a:noFill/>
              <a:ln w="19050" cap="flat" cmpd="sng">
                <a:solidFill>
                  <a:srgbClr val="000000"/>
                </a:solidFill>
                <a:prstDash val="solid"/>
                <a:round/>
                <a:headEnd type="stealth" w="sm" len="sm"/>
                <a:tailEnd type="stealth" w="sm" len="sm"/>
              </a:ln>
              <a:effectLst>
                <a:outerShdw blurRad="40000" dist="20000" dir="5400000" rotWithShape="0">
                  <a:srgbClr val="000000">
                    <a:alpha val="37647"/>
                  </a:srgbClr>
                </a:outerShdw>
              </a:effectLst>
            </p:spPr>
          </p:cxnSp>
          <p:cxnSp>
            <p:nvCxnSpPr>
              <p:cNvPr id="355" name="Google Shape;355;p5"/>
              <p:cNvCxnSpPr/>
              <p:nvPr/>
            </p:nvCxnSpPr>
            <p:spPr>
              <a:xfrm>
                <a:off x="1422400" y="2753762"/>
                <a:ext cx="994265" cy="926254"/>
              </a:xfrm>
              <a:prstGeom prst="straightConnector1">
                <a:avLst/>
              </a:prstGeom>
              <a:noFill/>
              <a:ln w="19050" cap="flat" cmpd="sng">
                <a:solidFill>
                  <a:srgbClr val="000000"/>
                </a:solidFill>
                <a:prstDash val="solid"/>
                <a:round/>
                <a:headEnd type="stealth" w="sm" len="sm"/>
                <a:tailEnd type="stealth" w="sm" len="sm"/>
              </a:ln>
              <a:effectLst>
                <a:outerShdw blurRad="40000" dist="20000" dir="5400000" rotWithShape="0">
                  <a:srgbClr val="000000">
                    <a:alpha val="37647"/>
                  </a:srgbClr>
                </a:outerShdw>
              </a:effectLst>
            </p:spPr>
          </p:cxnSp>
          <p:cxnSp>
            <p:nvCxnSpPr>
              <p:cNvPr id="356" name="Google Shape;356;p5"/>
              <p:cNvCxnSpPr/>
              <p:nvPr/>
            </p:nvCxnSpPr>
            <p:spPr>
              <a:xfrm>
                <a:off x="1422400" y="2883465"/>
                <a:ext cx="996336" cy="1681600"/>
              </a:xfrm>
              <a:prstGeom prst="straightConnector1">
                <a:avLst/>
              </a:prstGeom>
              <a:noFill/>
              <a:ln w="19050" cap="flat" cmpd="sng">
                <a:solidFill>
                  <a:srgbClr val="000000"/>
                </a:solidFill>
                <a:prstDash val="solid"/>
                <a:round/>
                <a:headEnd type="stealth" w="sm" len="sm"/>
                <a:tailEnd type="stealth" w="sm" len="sm"/>
              </a:ln>
              <a:effectLst>
                <a:outerShdw blurRad="40000" dist="20000" dir="5400000" rotWithShape="0">
                  <a:srgbClr val="000000">
                    <a:alpha val="37647"/>
                  </a:srgbClr>
                </a:outerShdw>
              </a:effectLst>
            </p:spPr>
          </p:cxnSp>
          <p:cxnSp>
            <p:nvCxnSpPr>
              <p:cNvPr id="357" name="Google Shape;357;p5"/>
              <p:cNvCxnSpPr/>
              <p:nvPr/>
            </p:nvCxnSpPr>
            <p:spPr>
              <a:xfrm>
                <a:off x="1422400" y="3061645"/>
                <a:ext cx="962712" cy="2530241"/>
              </a:xfrm>
              <a:prstGeom prst="straightConnector1">
                <a:avLst/>
              </a:prstGeom>
              <a:noFill/>
              <a:ln w="19050" cap="flat" cmpd="sng">
                <a:solidFill>
                  <a:srgbClr val="000000"/>
                </a:solidFill>
                <a:prstDash val="solid"/>
                <a:round/>
                <a:headEnd type="stealth" w="sm" len="sm"/>
                <a:tailEnd type="stealth" w="sm" len="sm"/>
              </a:ln>
              <a:effectLst>
                <a:outerShdw blurRad="40000" dist="20000" dir="5400000" rotWithShape="0">
                  <a:srgbClr val="000000">
                    <a:alpha val="37647"/>
                  </a:srgbClr>
                </a:outerShdw>
              </a:effectLst>
            </p:spPr>
          </p:cxnSp>
        </p:grpSp>
        <p:grpSp>
          <p:nvGrpSpPr>
            <p:cNvPr id="358" name="Google Shape;358;p5"/>
            <p:cNvGrpSpPr/>
            <p:nvPr/>
          </p:nvGrpSpPr>
          <p:grpSpPr>
            <a:xfrm rot="10800000" flipH="1">
              <a:off x="9360089" y="2993623"/>
              <a:ext cx="1275373" cy="3042111"/>
              <a:chOff x="1422400" y="2652633"/>
              <a:chExt cx="996336" cy="3042111"/>
            </a:xfrm>
          </p:grpSpPr>
          <p:cxnSp>
            <p:nvCxnSpPr>
              <p:cNvPr id="359" name="Google Shape;359;p5"/>
              <p:cNvCxnSpPr/>
              <p:nvPr/>
            </p:nvCxnSpPr>
            <p:spPr>
              <a:xfrm>
                <a:off x="1422400" y="2652633"/>
                <a:ext cx="994265" cy="117142"/>
              </a:xfrm>
              <a:prstGeom prst="straightConnector1">
                <a:avLst/>
              </a:prstGeom>
              <a:noFill/>
              <a:ln w="19050" cap="flat" cmpd="sng">
                <a:solidFill>
                  <a:srgbClr val="000000"/>
                </a:solidFill>
                <a:prstDash val="solid"/>
                <a:round/>
                <a:headEnd type="stealth" w="sm" len="sm"/>
                <a:tailEnd type="stealth" w="sm" len="sm"/>
              </a:ln>
              <a:effectLst>
                <a:outerShdw blurRad="40000" dist="20000" dir="5400000" rotWithShape="0">
                  <a:srgbClr val="000000">
                    <a:alpha val="37647"/>
                  </a:srgbClr>
                </a:outerShdw>
              </a:effectLst>
            </p:spPr>
          </p:cxnSp>
          <p:cxnSp>
            <p:nvCxnSpPr>
              <p:cNvPr id="360" name="Google Shape;360;p5"/>
              <p:cNvCxnSpPr/>
              <p:nvPr/>
            </p:nvCxnSpPr>
            <p:spPr>
              <a:xfrm>
                <a:off x="1422400" y="2753762"/>
                <a:ext cx="994265" cy="926254"/>
              </a:xfrm>
              <a:prstGeom prst="straightConnector1">
                <a:avLst/>
              </a:prstGeom>
              <a:noFill/>
              <a:ln w="19050" cap="flat" cmpd="sng">
                <a:solidFill>
                  <a:srgbClr val="000000"/>
                </a:solidFill>
                <a:prstDash val="solid"/>
                <a:round/>
                <a:headEnd type="stealth" w="sm" len="sm"/>
                <a:tailEnd type="stealth" w="sm" len="sm"/>
              </a:ln>
              <a:effectLst>
                <a:outerShdw blurRad="40000" dist="20000" dir="5400000" rotWithShape="0">
                  <a:srgbClr val="000000">
                    <a:alpha val="37647"/>
                  </a:srgbClr>
                </a:outerShdw>
              </a:effectLst>
            </p:spPr>
          </p:cxnSp>
          <p:cxnSp>
            <p:nvCxnSpPr>
              <p:cNvPr id="361" name="Google Shape;361;p5"/>
              <p:cNvCxnSpPr/>
              <p:nvPr/>
            </p:nvCxnSpPr>
            <p:spPr>
              <a:xfrm>
                <a:off x="1422400" y="2883465"/>
                <a:ext cx="996336" cy="1681600"/>
              </a:xfrm>
              <a:prstGeom prst="straightConnector1">
                <a:avLst/>
              </a:prstGeom>
              <a:noFill/>
              <a:ln w="19050" cap="flat" cmpd="sng">
                <a:solidFill>
                  <a:srgbClr val="000000"/>
                </a:solidFill>
                <a:prstDash val="solid"/>
                <a:round/>
                <a:headEnd type="stealth" w="sm" len="sm"/>
                <a:tailEnd type="stealth" w="sm" len="sm"/>
              </a:ln>
              <a:effectLst>
                <a:outerShdw blurRad="40000" dist="20000" dir="5400000" rotWithShape="0">
                  <a:srgbClr val="000000">
                    <a:alpha val="37647"/>
                  </a:srgbClr>
                </a:outerShdw>
              </a:effectLst>
            </p:spPr>
          </p:cxnSp>
          <p:cxnSp>
            <p:nvCxnSpPr>
              <p:cNvPr id="362" name="Google Shape;362;p5"/>
              <p:cNvCxnSpPr/>
              <p:nvPr/>
            </p:nvCxnSpPr>
            <p:spPr>
              <a:xfrm>
                <a:off x="1422400" y="3061644"/>
                <a:ext cx="972187" cy="2633100"/>
              </a:xfrm>
              <a:prstGeom prst="straightConnector1">
                <a:avLst/>
              </a:prstGeom>
              <a:noFill/>
              <a:ln w="19050" cap="flat" cmpd="sng">
                <a:solidFill>
                  <a:srgbClr val="000000"/>
                </a:solidFill>
                <a:prstDash val="solid"/>
                <a:round/>
                <a:headEnd type="stealth" w="sm" len="sm"/>
                <a:tailEnd type="stealth" w="sm" len="sm"/>
              </a:ln>
              <a:effectLst>
                <a:outerShdw blurRad="40000" dist="20000" dir="5400000" rotWithShape="0">
                  <a:srgbClr val="000000">
                    <a:alpha val="37647"/>
                  </a:srgbClr>
                </a:outerShdw>
              </a:effectLst>
            </p:spPr>
          </p:cxnSp>
        </p:grpSp>
        <p:grpSp>
          <p:nvGrpSpPr>
            <p:cNvPr id="363" name="Google Shape;363;p5"/>
            <p:cNvGrpSpPr/>
            <p:nvPr/>
          </p:nvGrpSpPr>
          <p:grpSpPr>
            <a:xfrm rot="10800000" flipH="1">
              <a:off x="9360089" y="3347692"/>
              <a:ext cx="1292659" cy="2392720"/>
              <a:chOff x="1422400" y="1439137"/>
              <a:chExt cx="1009840" cy="2392720"/>
            </a:xfrm>
          </p:grpSpPr>
          <p:cxnSp>
            <p:nvCxnSpPr>
              <p:cNvPr id="364" name="Google Shape;364;p5"/>
              <p:cNvCxnSpPr/>
              <p:nvPr/>
            </p:nvCxnSpPr>
            <p:spPr>
              <a:xfrm rot="10800000" flipH="1">
                <a:off x="1422400" y="1439137"/>
                <a:ext cx="1003740" cy="1213496"/>
              </a:xfrm>
              <a:prstGeom prst="straightConnector1">
                <a:avLst/>
              </a:prstGeom>
              <a:noFill/>
              <a:ln w="19050" cap="flat" cmpd="sng">
                <a:solidFill>
                  <a:srgbClr val="000000"/>
                </a:solidFill>
                <a:prstDash val="solid"/>
                <a:round/>
                <a:headEnd type="stealth" w="sm" len="sm"/>
                <a:tailEnd type="stealth" w="sm" len="sm"/>
              </a:ln>
              <a:effectLst>
                <a:outerShdw blurRad="40000" dist="20000" dir="5400000" rotWithShape="0">
                  <a:srgbClr val="000000">
                    <a:alpha val="37647"/>
                  </a:srgbClr>
                </a:outerShdw>
              </a:effectLst>
            </p:spPr>
          </p:cxnSp>
          <p:cxnSp>
            <p:nvCxnSpPr>
              <p:cNvPr id="365" name="Google Shape;365;p5"/>
              <p:cNvCxnSpPr/>
              <p:nvPr/>
            </p:nvCxnSpPr>
            <p:spPr>
              <a:xfrm rot="10800000" flipH="1">
                <a:off x="1422400" y="2215447"/>
                <a:ext cx="1003738" cy="538315"/>
              </a:xfrm>
              <a:prstGeom prst="straightConnector1">
                <a:avLst/>
              </a:prstGeom>
              <a:noFill/>
              <a:ln w="19050" cap="flat" cmpd="sng">
                <a:solidFill>
                  <a:srgbClr val="000000"/>
                </a:solidFill>
                <a:prstDash val="solid"/>
                <a:round/>
                <a:headEnd type="stealth" w="sm" len="sm"/>
                <a:tailEnd type="stealth" w="sm" len="sm"/>
              </a:ln>
              <a:effectLst>
                <a:outerShdw blurRad="40000" dist="20000" dir="5400000" rotWithShape="0">
                  <a:srgbClr val="000000">
                    <a:alpha val="37647"/>
                  </a:srgbClr>
                </a:outerShdw>
              </a:effectLst>
            </p:spPr>
          </p:cxnSp>
          <p:cxnSp>
            <p:nvCxnSpPr>
              <p:cNvPr id="366" name="Google Shape;366;p5"/>
              <p:cNvCxnSpPr/>
              <p:nvPr/>
            </p:nvCxnSpPr>
            <p:spPr>
              <a:xfrm>
                <a:off x="1422400" y="2883465"/>
                <a:ext cx="1009840" cy="377625"/>
              </a:xfrm>
              <a:prstGeom prst="straightConnector1">
                <a:avLst/>
              </a:prstGeom>
              <a:noFill/>
              <a:ln w="19050" cap="flat" cmpd="sng">
                <a:solidFill>
                  <a:srgbClr val="000000"/>
                </a:solidFill>
                <a:prstDash val="solid"/>
                <a:round/>
                <a:headEnd type="stealth" w="sm" len="sm"/>
                <a:tailEnd type="stealth" w="sm" len="sm"/>
              </a:ln>
              <a:effectLst>
                <a:outerShdw blurRad="40000" dist="20000" dir="5400000" rotWithShape="0">
                  <a:srgbClr val="000000">
                    <a:alpha val="37647"/>
                  </a:srgbClr>
                </a:outerShdw>
              </a:effectLst>
            </p:spPr>
          </p:cxnSp>
          <p:cxnSp>
            <p:nvCxnSpPr>
              <p:cNvPr id="367" name="Google Shape;367;p5"/>
              <p:cNvCxnSpPr/>
              <p:nvPr/>
            </p:nvCxnSpPr>
            <p:spPr>
              <a:xfrm>
                <a:off x="1422400" y="3061644"/>
                <a:ext cx="1001669" cy="770213"/>
              </a:xfrm>
              <a:prstGeom prst="straightConnector1">
                <a:avLst/>
              </a:prstGeom>
              <a:noFill/>
              <a:ln w="19050" cap="flat" cmpd="sng">
                <a:solidFill>
                  <a:srgbClr val="000000"/>
                </a:solidFill>
                <a:prstDash val="solid"/>
                <a:round/>
                <a:headEnd type="stealth" w="sm" len="sm"/>
                <a:tailEnd type="stealth" w="sm" len="sm"/>
              </a:ln>
              <a:effectLst>
                <a:outerShdw blurRad="40000" dist="20000" dir="5400000" rotWithShape="0">
                  <a:srgbClr val="000000">
                    <a:alpha val="37647"/>
                  </a:srgbClr>
                </a:outerShdw>
              </a:effectLst>
            </p:spPr>
          </p:cxnSp>
        </p:grpSp>
      </p:grpSp>
      <p:grpSp>
        <p:nvGrpSpPr>
          <p:cNvPr id="368" name="Google Shape;368;p5"/>
          <p:cNvGrpSpPr/>
          <p:nvPr/>
        </p:nvGrpSpPr>
        <p:grpSpPr>
          <a:xfrm rot="-1511082" flipH="1">
            <a:off x="8010097" y="1584525"/>
            <a:ext cx="242187" cy="548031"/>
            <a:chOff x="9348194" y="2698301"/>
            <a:chExt cx="1304554" cy="3337433"/>
          </a:xfrm>
        </p:grpSpPr>
        <p:grpSp>
          <p:nvGrpSpPr>
            <p:cNvPr id="369" name="Google Shape;369;p5"/>
            <p:cNvGrpSpPr/>
            <p:nvPr/>
          </p:nvGrpSpPr>
          <p:grpSpPr>
            <a:xfrm>
              <a:off x="9348194" y="2698301"/>
              <a:ext cx="1275373" cy="2939253"/>
              <a:chOff x="1422400" y="2652633"/>
              <a:chExt cx="996336" cy="2939253"/>
            </a:xfrm>
          </p:grpSpPr>
          <p:cxnSp>
            <p:nvCxnSpPr>
              <p:cNvPr id="370" name="Google Shape;370;p5"/>
              <p:cNvCxnSpPr/>
              <p:nvPr/>
            </p:nvCxnSpPr>
            <p:spPr>
              <a:xfrm>
                <a:off x="1422400" y="2652633"/>
                <a:ext cx="994265" cy="117142"/>
              </a:xfrm>
              <a:prstGeom prst="straightConnector1">
                <a:avLst/>
              </a:prstGeom>
              <a:noFill/>
              <a:ln w="15875" cap="flat" cmpd="sng">
                <a:solidFill>
                  <a:srgbClr val="000000"/>
                </a:solidFill>
                <a:prstDash val="solid"/>
                <a:round/>
                <a:headEnd type="stealth" w="sm" len="sm"/>
                <a:tailEnd type="stealth" w="sm" len="sm"/>
              </a:ln>
              <a:effectLst>
                <a:outerShdw blurRad="40000" dist="20000" dir="5400000" rotWithShape="0">
                  <a:srgbClr val="000000">
                    <a:alpha val="37647"/>
                  </a:srgbClr>
                </a:outerShdw>
              </a:effectLst>
            </p:spPr>
          </p:cxnSp>
          <p:cxnSp>
            <p:nvCxnSpPr>
              <p:cNvPr id="371" name="Google Shape;371;p5"/>
              <p:cNvCxnSpPr/>
              <p:nvPr/>
            </p:nvCxnSpPr>
            <p:spPr>
              <a:xfrm>
                <a:off x="1422400" y="2753762"/>
                <a:ext cx="994265" cy="926254"/>
              </a:xfrm>
              <a:prstGeom prst="straightConnector1">
                <a:avLst/>
              </a:prstGeom>
              <a:noFill/>
              <a:ln w="15875" cap="flat" cmpd="sng">
                <a:solidFill>
                  <a:srgbClr val="000000"/>
                </a:solidFill>
                <a:prstDash val="solid"/>
                <a:round/>
                <a:headEnd type="stealth" w="sm" len="sm"/>
                <a:tailEnd type="stealth" w="sm" len="sm"/>
              </a:ln>
              <a:effectLst>
                <a:outerShdw blurRad="40000" dist="20000" dir="5400000" rotWithShape="0">
                  <a:srgbClr val="000000">
                    <a:alpha val="37647"/>
                  </a:srgbClr>
                </a:outerShdw>
              </a:effectLst>
            </p:spPr>
          </p:cxnSp>
          <p:cxnSp>
            <p:nvCxnSpPr>
              <p:cNvPr id="372" name="Google Shape;372;p5"/>
              <p:cNvCxnSpPr/>
              <p:nvPr/>
            </p:nvCxnSpPr>
            <p:spPr>
              <a:xfrm>
                <a:off x="1422400" y="2883465"/>
                <a:ext cx="996336" cy="1681600"/>
              </a:xfrm>
              <a:prstGeom prst="straightConnector1">
                <a:avLst/>
              </a:prstGeom>
              <a:noFill/>
              <a:ln w="15875" cap="flat" cmpd="sng">
                <a:solidFill>
                  <a:srgbClr val="000000"/>
                </a:solidFill>
                <a:prstDash val="solid"/>
                <a:round/>
                <a:headEnd type="stealth" w="sm" len="sm"/>
                <a:tailEnd type="stealth" w="sm" len="sm"/>
              </a:ln>
              <a:effectLst>
                <a:outerShdw blurRad="40000" dist="20000" dir="5400000" rotWithShape="0">
                  <a:srgbClr val="000000">
                    <a:alpha val="37647"/>
                  </a:srgbClr>
                </a:outerShdw>
              </a:effectLst>
            </p:spPr>
          </p:cxnSp>
          <p:cxnSp>
            <p:nvCxnSpPr>
              <p:cNvPr id="373" name="Google Shape;373;p5"/>
              <p:cNvCxnSpPr/>
              <p:nvPr/>
            </p:nvCxnSpPr>
            <p:spPr>
              <a:xfrm>
                <a:off x="1422400" y="3061645"/>
                <a:ext cx="962712" cy="2530241"/>
              </a:xfrm>
              <a:prstGeom prst="straightConnector1">
                <a:avLst/>
              </a:prstGeom>
              <a:noFill/>
              <a:ln w="15875" cap="flat" cmpd="sng">
                <a:solidFill>
                  <a:srgbClr val="000000"/>
                </a:solidFill>
                <a:prstDash val="solid"/>
                <a:round/>
                <a:headEnd type="stealth" w="sm" len="sm"/>
                <a:tailEnd type="stealth" w="sm" len="sm"/>
              </a:ln>
              <a:effectLst>
                <a:outerShdw blurRad="40000" dist="20000" dir="5400000" rotWithShape="0">
                  <a:srgbClr val="000000">
                    <a:alpha val="37647"/>
                  </a:srgbClr>
                </a:outerShdw>
              </a:effectLst>
            </p:spPr>
          </p:cxnSp>
        </p:grpSp>
        <p:grpSp>
          <p:nvGrpSpPr>
            <p:cNvPr id="374" name="Google Shape;374;p5"/>
            <p:cNvGrpSpPr/>
            <p:nvPr/>
          </p:nvGrpSpPr>
          <p:grpSpPr>
            <a:xfrm rot="10800000" flipH="1">
              <a:off x="9360089" y="2993623"/>
              <a:ext cx="1275373" cy="3042111"/>
              <a:chOff x="1422400" y="2652633"/>
              <a:chExt cx="996336" cy="3042111"/>
            </a:xfrm>
          </p:grpSpPr>
          <p:cxnSp>
            <p:nvCxnSpPr>
              <p:cNvPr id="375" name="Google Shape;375;p5"/>
              <p:cNvCxnSpPr/>
              <p:nvPr/>
            </p:nvCxnSpPr>
            <p:spPr>
              <a:xfrm>
                <a:off x="1422400" y="2652633"/>
                <a:ext cx="994265" cy="117142"/>
              </a:xfrm>
              <a:prstGeom prst="straightConnector1">
                <a:avLst/>
              </a:prstGeom>
              <a:noFill/>
              <a:ln w="15875" cap="flat" cmpd="sng">
                <a:solidFill>
                  <a:srgbClr val="000000"/>
                </a:solidFill>
                <a:prstDash val="solid"/>
                <a:round/>
                <a:headEnd type="stealth" w="sm" len="sm"/>
                <a:tailEnd type="stealth" w="sm" len="sm"/>
              </a:ln>
              <a:effectLst>
                <a:outerShdw blurRad="40000" dist="20000" dir="5400000" rotWithShape="0">
                  <a:srgbClr val="000000">
                    <a:alpha val="37647"/>
                  </a:srgbClr>
                </a:outerShdw>
              </a:effectLst>
            </p:spPr>
          </p:cxnSp>
          <p:cxnSp>
            <p:nvCxnSpPr>
              <p:cNvPr id="376" name="Google Shape;376;p5"/>
              <p:cNvCxnSpPr/>
              <p:nvPr/>
            </p:nvCxnSpPr>
            <p:spPr>
              <a:xfrm>
                <a:off x="1422400" y="2753762"/>
                <a:ext cx="994265" cy="926254"/>
              </a:xfrm>
              <a:prstGeom prst="straightConnector1">
                <a:avLst/>
              </a:prstGeom>
              <a:noFill/>
              <a:ln w="15875" cap="flat" cmpd="sng">
                <a:solidFill>
                  <a:srgbClr val="000000"/>
                </a:solidFill>
                <a:prstDash val="solid"/>
                <a:round/>
                <a:headEnd type="stealth" w="sm" len="sm"/>
                <a:tailEnd type="stealth" w="sm" len="sm"/>
              </a:ln>
              <a:effectLst>
                <a:outerShdw blurRad="40000" dist="20000" dir="5400000" rotWithShape="0">
                  <a:srgbClr val="000000">
                    <a:alpha val="37647"/>
                  </a:srgbClr>
                </a:outerShdw>
              </a:effectLst>
            </p:spPr>
          </p:cxnSp>
          <p:cxnSp>
            <p:nvCxnSpPr>
              <p:cNvPr id="377" name="Google Shape;377;p5"/>
              <p:cNvCxnSpPr/>
              <p:nvPr/>
            </p:nvCxnSpPr>
            <p:spPr>
              <a:xfrm>
                <a:off x="1422400" y="2883465"/>
                <a:ext cx="996336" cy="1681600"/>
              </a:xfrm>
              <a:prstGeom prst="straightConnector1">
                <a:avLst/>
              </a:prstGeom>
              <a:noFill/>
              <a:ln w="15875" cap="flat" cmpd="sng">
                <a:solidFill>
                  <a:srgbClr val="000000"/>
                </a:solidFill>
                <a:prstDash val="solid"/>
                <a:round/>
                <a:headEnd type="stealth" w="sm" len="sm"/>
                <a:tailEnd type="stealth" w="sm" len="sm"/>
              </a:ln>
              <a:effectLst>
                <a:outerShdw blurRad="40000" dist="20000" dir="5400000" rotWithShape="0">
                  <a:srgbClr val="000000">
                    <a:alpha val="37647"/>
                  </a:srgbClr>
                </a:outerShdw>
              </a:effectLst>
            </p:spPr>
          </p:cxnSp>
          <p:cxnSp>
            <p:nvCxnSpPr>
              <p:cNvPr id="378" name="Google Shape;378;p5"/>
              <p:cNvCxnSpPr/>
              <p:nvPr/>
            </p:nvCxnSpPr>
            <p:spPr>
              <a:xfrm>
                <a:off x="1422400" y="3061644"/>
                <a:ext cx="972187" cy="2633100"/>
              </a:xfrm>
              <a:prstGeom prst="straightConnector1">
                <a:avLst/>
              </a:prstGeom>
              <a:noFill/>
              <a:ln w="15875" cap="flat" cmpd="sng">
                <a:solidFill>
                  <a:srgbClr val="000000"/>
                </a:solidFill>
                <a:prstDash val="solid"/>
                <a:round/>
                <a:headEnd type="stealth" w="sm" len="sm"/>
                <a:tailEnd type="stealth" w="sm" len="sm"/>
              </a:ln>
              <a:effectLst>
                <a:outerShdw blurRad="40000" dist="20000" dir="5400000" rotWithShape="0">
                  <a:srgbClr val="000000">
                    <a:alpha val="37647"/>
                  </a:srgbClr>
                </a:outerShdw>
              </a:effectLst>
            </p:spPr>
          </p:cxnSp>
        </p:grpSp>
        <p:grpSp>
          <p:nvGrpSpPr>
            <p:cNvPr id="379" name="Google Shape;379;p5"/>
            <p:cNvGrpSpPr/>
            <p:nvPr/>
          </p:nvGrpSpPr>
          <p:grpSpPr>
            <a:xfrm rot="10800000" flipH="1">
              <a:off x="9360089" y="3347692"/>
              <a:ext cx="1292659" cy="2392720"/>
              <a:chOff x="1422400" y="1439137"/>
              <a:chExt cx="1009840" cy="2392720"/>
            </a:xfrm>
          </p:grpSpPr>
          <p:cxnSp>
            <p:nvCxnSpPr>
              <p:cNvPr id="380" name="Google Shape;380;p5"/>
              <p:cNvCxnSpPr/>
              <p:nvPr/>
            </p:nvCxnSpPr>
            <p:spPr>
              <a:xfrm rot="10800000" flipH="1">
                <a:off x="1422400" y="1439137"/>
                <a:ext cx="1003740" cy="1213496"/>
              </a:xfrm>
              <a:prstGeom prst="straightConnector1">
                <a:avLst/>
              </a:prstGeom>
              <a:noFill/>
              <a:ln w="15875" cap="flat" cmpd="sng">
                <a:solidFill>
                  <a:srgbClr val="000000"/>
                </a:solidFill>
                <a:prstDash val="solid"/>
                <a:round/>
                <a:headEnd type="stealth" w="sm" len="sm"/>
                <a:tailEnd type="stealth" w="sm" len="sm"/>
              </a:ln>
              <a:effectLst>
                <a:outerShdw blurRad="40000" dist="20000" dir="5400000" rotWithShape="0">
                  <a:srgbClr val="000000">
                    <a:alpha val="37647"/>
                  </a:srgbClr>
                </a:outerShdw>
              </a:effectLst>
            </p:spPr>
          </p:cxnSp>
          <p:cxnSp>
            <p:nvCxnSpPr>
              <p:cNvPr id="381" name="Google Shape;381;p5"/>
              <p:cNvCxnSpPr/>
              <p:nvPr/>
            </p:nvCxnSpPr>
            <p:spPr>
              <a:xfrm rot="10800000" flipH="1">
                <a:off x="1422400" y="2215447"/>
                <a:ext cx="1003738" cy="538315"/>
              </a:xfrm>
              <a:prstGeom prst="straightConnector1">
                <a:avLst/>
              </a:prstGeom>
              <a:noFill/>
              <a:ln w="15875" cap="flat" cmpd="sng">
                <a:solidFill>
                  <a:srgbClr val="000000"/>
                </a:solidFill>
                <a:prstDash val="solid"/>
                <a:round/>
                <a:headEnd type="stealth" w="sm" len="sm"/>
                <a:tailEnd type="stealth" w="sm" len="sm"/>
              </a:ln>
              <a:effectLst>
                <a:outerShdw blurRad="40000" dist="20000" dir="5400000" rotWithShape="0">
                  <a:srgbClr val="000000">
                    <a:alpha val="37647"/>
                  </a:srgbClr>
                </a:outerShdw>
              </a:effectLst>
            </p:spPr>
          </p:cxnSp>
          <p:cxnSp>
            <p:nvCxnSpPr>
              <p:cNvPr id="382" name="Google Shape;382;p5"/>
              <p:cNvCxnSpPr/>
              <p:nvPr/>
            </p:nvCxnSpPr>
            <p:spPr>
              <a:xfrm>
                <a:off x="1422400" y="2883465"/>
                <a:ext cx="1009840" cy="377625"/>
              </a:xfrm>
              <a:prstGeom prst="straightConnector1">
                <a:avLst/>
              </a:prstGeom>
              <a:noFill/>
              <a:ln w="15875" cap="flat" cmpd="sng">
                <a:solidFill>
                  <a:srgbClr val="000000"/>
                </a:solidFill>
                <a:prstDash val="solid"/>
                <a:round/>
                <a:headEnd type="stealth" w="sm" len="sm"/>
                <a:tailEnd type="stealth" w="sm" len="sm"/>
              </a:ln>
              <a:effectLst>
                <a:outerShdw blurRad="40000" dist="20000" dir="5400000" rotWithShape="0">
                  <a:srgbClr val="000000">
                    <a:alpha val="37647"/>
                  </a:srgbClr>
                </a:outerShdw>
              </a:effectLst>
            </p:spPr>
          </p:cxnSp>
          <p:cxnSp>
            <p:nvCxnSpPr>
              <p:cNvPr id="383" name="Google Shape;383;p5"/>
              <p:cNvCxnSpPr/>
              <p:nvPr/>
            </p:nvCxnSpPr>
            <p:spPr>
              <a:xfrm>
                <a:off x="1422400" y="3061644"/>
                <a:ext cx="1001669" cy="770213"/>
              </a:xfrm>
              <a:prstGeom prst="straightConnector1">
                <a:avLst/>
              </a:prstGeom>
              <a:noFill/>
              <a:ln w="15875" cap="flat" cmpd="sng">
                <a:solidFill>
                  <a:srgbClr val="000000"/>
                </a:solidFill>
                <a:prstDash val="solid"/>
                <a:round/>
                <a:headEnd type="stealth" w="sm" len="sm"/>
                <a:tailEnd type="stealth" w="sm" len="sm"/>
              </a:ln>
              <a:effectLst>
                <a:outerShdw blurRad="40000" dist="20000" dir="5400000" rotWithShape="0">
                  <a:srgbClr val="000000">
                    <a:alpha val="37647"/>
                  </a:srgbClr>
                </a:outerShdw>
              </a:effectLst>
            </p:spPr>
          </p:cxnSp>
        </p:grpSp>
      </p:grpSp>
      <p:grpSp>
        <p:nvGrpSpPr>
          <p:cNvPr id="384" name="Google Shape;384;p5"/>
          <p:cNvGrpSpPr/>
          <p:nvPr/>
        </p:nvGrpSpPr>
        <p:grpSpPr>
          <a:xfrm>
            <a:off x="1139957" y="2179726"/>
            <a:ext cx="993754" cy="1746035"/>
            <a:chOff x="1672967" y="2851426"/>
            <a:chExt cx="1325005" cy="3104062"/>
          </a:xfrm>
        </p:grpSpPr>
        <p:grpSp>
          <p:nvGrpSpPr>
            <p:cNvPr id="385" name="Google Shape;385;p5"/>
            <p:cNvGrpSpPr/>
            <p:nvPr/>
          </p:nvGrpSpPr>
          <p:grpSpPr>
            <a:xfrm>
              <a:off x="1672967" y="2851426"/>
              <a:ext cx="1325005" cy="2792133"/>
              <a:chOff x="1390847" y="2665341"/>
              <a:chExt cx="1035109" cy="2792133"/>
            </a:xfrm>
          </p:grpSpPr>
          <p:cxnSp>
            <p:nvCxnSpPr>
              <p:cNvPr id="386" name="Google Shape;386;p5"/>
              <p:cNvCxnSpPr/>
              <p:nvPr/>
            </p:nvCxnSpPr>
            <p:spPr>
              <a:xfrm rot="10800000" flipH="1">
                <a:off x="1398251" y="2665341"/>
                <a:ext cx="1027705" cy="521758"/>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387" name="Google Shape;387;p5"/>
              <p:cNvCxnSpPr/>
              <p:nvPr/>
            </p:nvCxnSpPr>
            <p:spPr>
              <a:xfrm rot="10800000" flipH="1">
                <a:off x="1390847" y="3592249"/>
                <a:ext cx="1035109" cy="79747"/>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388" name="Google Shape;388;p5"/>
              <p:cNvCxnSpPr/>
              <p:nvPr/>
            </p:nvCxnSpPr>
            <p:spPr>
              <a:xfrm>
                <a:off x="1398251" y="3316802"/>
                <a:ext cx="999462" cy="1352676"/>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389" name="Google Shape;389;p5"/>
              <p:cNvCxnSpPr/>
              <p:nvPr/>
            </p:nvCxnSpPr>
            <p:spPr>
              <a:xfrm>
                <a:off x="1400322" y="3818274"/>
                <a:ext cx="997391" cy="1639200"/>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grpSp>
        <p:grpSp>
          <p:nvGrpSpPr>
            <p:cNvPr id="390" name="Google Shape;390;p5"/>
            <p:cNvGrpSpPr/>
            <p:nvPr/>
          </p:nvGrpSpPr>
          <p:grpSpPr>
            <a:xfrm rot="10800000" flipH="1">
              <a:off x="1672967" y="3068020"/>
              <a:ext cx="1320750" cy="2887468"/>
              <a:chOff x="1381554" y="2873296"/>
              <a:chExt cx="1031785" cy="2887468"/>
            </a:xfrm>
          </p:grpSpPr>
          <p:cxnSp>
            <p:nvCxnSpPr>
              <p:cNvPr id="391" name="Google Shape;391;p5"/>
              <p:cNvCxnSpPr/>
              <p:nvPr/>
            </p:nvCxnSpPr>
            <p:spPr>
              <a:xfrm rot="10800000" flipH="1">
                <a:off x="1422400" y="2873296"/>
                <a:ext cx="990939" cy="375249"/>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392" name="Google Shape;392;p5"/>
              <p:cNvCxnSpPr/>
              <p:nvPr/>
            </p:nvCxnSpPr>
            <p:spPr>
              <a:xfrm rot="10800000" flipH="1">
                <a:off x="1381554" y="3501109"/>
                <a:ext cx="1026351" cy="190936"/>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393" name="Google Shape;393;p5"/>
              <p:cNvCxnSpPr/>
              <p:nvPr/>
            </p:nvCxnSpPr>
            <p:spPr>
              <a:xfrm>
                <a:off x="1403632" y="3939375"/>
                <a:ext cx="984790" cy="645739"/>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394" name="Google Shape;394;p5"/>
              <p:cNvCxnSpPr/>
              <p:nvPr/>
            </p:nvCxnSpPr>
            <p:spPr>
              <a:xfrm>
                <a:off x="1420329" y="3326574"/>
                <a:ext cx="968093" cy="2434190"/>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grpSp>
      </p:grpSp>
      <p:grpSp>
        <p:nvGrpSpPr>
          <p:cNvPr id="395" name="Google Shape;395;p5"/>
          <p:cNvGrpSpPr/>
          <p:nvPr/>
        </p:nvGrpSpPr>
        <p:grpSpPr>
          <a:xfrm>
            <a:off x="3510262" y="1874522"/>
            <a:ext cx="4321073" cy="2153974"/>
            <a:chOff x="279514" y="2381075"/>
            <a:chExt cx="5761430" cy="3829288"/>
          </a:xfrm>
        </p:grpSpPr>
        <p:grpSp>
          <p:nvGrpSpPr>
            <p:cNvPr id="396" name="Google Shape;396;p5"/>
            <p:cNvGrpSpPr/>
            <p:nvPr/>
          </p:nvGrpSpPr>
          <p:grpSpPr>
            <a:xfrm>
              <a:off x="304991" y="2381075"/>
              <a:ext cx="5590423" cy="3000167"/>
              <a:chOff x="322169" y="2194990"/>
              <a:chExt cx="4367303" cy="3000167"/>
            </a:xfrm>
          </p:grpSpPr>
          <p:cxnSp>
            <p:nvCxnSpPr>
              <p:cNvPr id="397" name="Google Shape;397;p5"/>
              <p:cNvCxnSpPr>
                <a:endCxn id="327" idx="3"/>
              </p:cNvCxnSpPr>
              <p:nvPr/>
            </p:nvCxnSpPr>
            <p:spPr>
              <a:xfrm rot="10800000" flipH="1">
                <a:off x="3852949" y="2440986"/>
                <a:ext cx="796500" cy="2303700"/>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398" name="Google Shape;398;p5"/>
              <p:cNvCxnSpPr>
                <a:endCxn id="328" idx="2"/>
              </p:cNvCxnSpPr>
              <p:nvPr/>
            </p:nvCxnSpPr>
            <p:spPr>
              <a:xfrm rot="10800000" flipH="1">
                <a:off x="3870472" y="2659257"/>
                <a:ext cx="819000" cy="2535900"/>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399" name="Google Shape;399;p5"/>
              <p:cNvCxnSpPr/>
              <p:nvPr/>
            </p:nvCxnSpPr>
            <p:spPr>
              <a:xfrm rot="10800000" flipH="1">
                <a:off x="322169" y="2194990"/>
                <a:ext cx="4146445" cy="993463"/>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400" name="Google Shape;400;p5"/>
              <p:cNvCxnSpPr>
                <a:endCxn id="328" idx="2"/>
              </p:cNvCxnSpPr>
              <p:nvPr/>
            </p:nvCxnSpPr>
            <p:spPr>
              <a:xfrm rot="10800000" flipH="1">
                <a:off x="402472" y="2659257"/>
                <a:ext cx="4287000" cy="1596000"/>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grpSp>
        <p:grpSp>
          <p:nvGrpSpPr>
            <p:cNvPr id="401" name="Google Shape;401;p5"/>
            <p:cNvGrpSpPr/>
            <p:nvPr/>
          </p:nvGrpSpPr>
          <p:grpSpPr>
            <a:xfrm rot="10800000" flipH="1">
              <a:off x="279514" y="2925810"/>
              <a:ext cx="5761430" cy="3284553"/>
              <a:chOff x="292973" y="2618421"/>
              <a:chExt cx="4500895" cy="3284553"/>
            </a:xfrm>
          </p:grpSpPr>
          <p:cxnSp>
            <p:nvCxnSpPr>
              <p:cNvPr id="402" name="Google Shape;402;p5"/>
              <p:cNvCxnSpPr/>
              <p:nvPr/>
            </p:nvCxnSpPr>
            <p:spPr>
              <a:xfrm>
                <a:off x="292973" y="2766023"/>
                <a:ext cx="4493814" cy="2915528"/>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403" name="Google Shape;403;p5"/>
              <p:cNvCxnSpPr/>
              <p:nvPr/>
            </p:nvCxnSpPr>
            <p:spPr>
              <a:xfrm>
                <a:off x="3614316" y="2618421"/>
                <a:ext cx="1179552" cy="3044188"/>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404" name="Google Shape;404;p5"/>
              <p:cNvCxnSpPr>
                <a:stCxn id="394" idx="7"/>
              </p:cNvCxnSpPr>
              <p:nvPr/>
            </p:nvCxnSpPr>
            <p:spPr>
              <a:xfrm>
                <a:off x="3707753" y="3074072"/>
                <a:ext cx="1042800" cy="2790300"/>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405" name="Google Shape;405;p5"/>
              <p:cNvCxnSpPr/>
              <p:nvPr/>
            </p:nvCxnSpPr>
            <p:spPr>
              <a:xfrm rot="10800000">
                <a:off x="372669" y="3787976"/>
                <a:ext cx="4321138" cy="2114998"/>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grpSp>
      </p:grpSp>
      <p:grpSp>
        <p:nvGrpSpPr>
          <p:cNvPr id="406" name="Google Shape;406;p5"/>
          <p:cNvGrpSpPr/>
          <p:nvPr/>
        </p:nvGrpSpPr>
        <p:grpSpPr>
          <a:xfrm>
            <a:off x="3457471" y="1815348"/>
            <a:ext cx="4323307" cy="2070332"/>
            <a:chOff x="276534" y="2382170"/>
            <a:chExt cx="5764410" cy="3680590"/>
          </a:xfrm>
        </p:grpSpPr>
        <p:grpSp>
          <p:nvGrpSpPr>
            <p:cNvPr id="407" name="Google Shape;407;p5"/>
            <p:cNvGrpSpPr/>
            <p:nvPr/>
          </p:nvGrpSpPr>
          <p:grpSpPr>
            <a:xfrm>
              <a:off x="290050" y="2382170"/>
              <a:ext cx="5487649" cy="2913242"/>
              <a:chOff x="310497" y="2196085"/>
              <a:chExt cx="4287015" cy="2913242"/>
            </a:xfrm>
          </p:grpSpPr>
          <p:cxnSp>
            <p:nvCxnSpPr>
              <p:cNvPr id="408" name="Google Shape;408;p5"/>
              <p:cNvCxnSpPr/>
              <p:nvPr/>
            </p:nvCxnSpPr>
            <p:spPr>
              <a:xfrm rot="10800000" flipH="1">
                <a:off x="360818" y="2196085"/>
                <a:ext cx="4134775" cy="863124"/>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409" name="Google Shape;409;p5"/>
              <p:cNvCxnSpPr/>
              <p:nvPr/>
            </p:nvCxnSpPr>
            <p:spPr>
              <a:xfrm rot="10800000" flipH="1">
                <a:off x="360818" y="2506400"/>
                <a:ext cx="4236694" cy="1437004"/>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410" name="Google Shape;410;p5"/>
              <p:cNvCxnSpPr/>
              <p:nvPr/>
            </p:nvCxnSpPr>
            <p:spPr>
              <a:xfrm>
                <a:off x="322169" y="3188453"/>
                <a:ext cx="3283291" cy="1556603"/>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411" name="Google Shape;411;p5"/>
              <p:cNvCxnSpPr/>
              <p:nvPr/>
            </p:nvCxnSpPr>
            <p:spPr>
              <a:xfrm>
                <a:off x="310497" y="4102405"/>
                <a:ext cx="3135388" cy="1006922"/>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grpSp>
        <p:grpSp>
          <p:nvGrpSpPr>
            <p:cNvPr id="412" name="Google Shape;412;p5"/>
            <p:cNvGrpSpPr/>
            <p:nvPr/>
          </p:nvGrpSpPr>
          <p:grpSpPr>
            <a:xfrm rot="10800000" flipH="1">
              <a:off x="276534" y="2964509"/>
              <a:ext cx="5764410" cy="3098251"/>
              <a:chOff x="290645" y="2766024"/>
              <a:chExt cx="4503223" cy="3098251"/>
            </a:xfrm>
          </p:grpSpPr>
          <p:cxnSp>
            <p:nvCxnSpPr>
              <p:cNvPr id="413" name="Google Shape;413;p5"/>
              <p:cNvCxnSpPr/>
              <p:nvPr/>
            </p:nvCxnSpPr>
            <p:spPr>
              <a:xfrm>
                <a:off x="292973" y="2766024"/>
                <a:ext cx="2785727" cy="173691"/>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414" name="Google Shape;414;p5"/>
              <p:cNvCxnSpPr/>
              <p:nvPr/>
            </p:nvCxnSpPr>
            <p:spPr>
              <a:xfrm>
                <a:off x="351525" y="2852767"/>
                <a:ext cx="4442343" cy="2809843"/>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415" name="Google Shape;415;p5"/>
              <p:cNvCxnSpPr/>
              <p:nvPr/>
            </p:nvCxnSpPr>
            <p:spPr>
              <a:xfrm>
                <a:off x="290645" y="3874719"/>
                <a:ext cx="4459793" cy="1989556"/>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416" name="Google Shape;416;p5"/>
              <p:cNvCxnSpPr/>
              <p:nvPr/>
            </p:nvCxnSpPr>
            <p:spPr>
              <a:xfrm flipH="1">
                <a:off x="372668" y="3169102"/>
                <a:ext cx="2904348" cy="618875"/>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grpSp>
      </p:grpSp>
      <p:grpSp>
        <p:nvGrpSpPr>
          <p:cNvPr id="417" name="Google Shape;417;p5"/>
          <p:cNvGrpSpPr/>
          <p:nvPr/>
        </p:nvGrpSpPr>
        <p:grpSpPr>
          <a:xfrm>
            <a:off x="3515918" y="1888417"/>
            <a:ext cx="4321073" cy="2101957"/>
            <a:chOff x="279514" y="2382170"/>
            <a:chExt cx="5761430" cy="3736813"/>
          </a:xfrm>
        </p:grpSpPr>
        <p:grpSp>
          <p:nvGrpSpPr>
            <p:cNvPr id="418" name="Google Shape;418;p5"/>
            <p:cNvGrpSpPr/>
            <p:nvPr/>
          </p:nvGrpSpPr>
          <p:grpSpPr>
            <a:xfrm>
              <a:off x="290050" y="2382170"/>
              <a:ext cx="5487649" cy="2913242"/>
              <a:chOff x="310497" y="2196085"/>
              <a:chExt cx="4287015" cy="2913242"/>
            </a:xfrm>
          </p:grpSpPr>
          <p:cxnSp>
            <p:nvCxnSpPr>
              <p:cNvPr id="419" name="Google Shape;419;p5"/>
              <p:cNvCxnSpPr/>
              <p:nvPr/>
            </p:nvCxnSpPr>
            <p:spPr>
              <a:xfrm rot="10800000" flipH="1">
                <a:off x="3676831" y="2196085"/>
                <a:ext cx="818761" cy="2386048"/>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420" name="Google Shape;420;p5"/>
              <p:cNvCxnSpPr/>
              <p:nvPr/>
            </p:nvCxnSpPr>
            <p:spPr>
              <a:xfrm rot="10800000" flipH="1">
                <a:off x="3615859" y="2506400"/>
                <a:ext cx="981653" cy="2483003"/>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421" name="Google Shape;421;p5"/>
              <p:cNvCxnSpPr/>
              <p:nvPr/>
            </p:nvCxnSpPr>
            <p:spPr>
              <a:xfrm>
                <a:off x="322169" y="3188453"/>
                <a:ext cx="3283291" cy="1556603"/>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422" name="Google Shape;422;p5"/>
              <p:cNvCxnSpPr/>
              <p:nvPr/>
            </p:nvCxnSpPr>
            <p:spPr>
              <a:xfrm>
                <a:off x="310497" y="4102405"/>
                <a:ext cx="3135388" cy="1006922"/>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grpSp>
        <p:grpSp>
          <p:nvGrpSpPr>
            <p:cNvPr id="423" name="Google Shape;423;p5"/>
            <p:cNvGrpSpPr/>
            <p:nvPr/>
          </p:nvGrpSpPr>
          <p:grpSpPr>
            <a:xfrm rot="10800000" flipH="1">
              <a:off x="279514" y="2964509"/>
              <a:ext cx="5761430" cy="3154474"/>
              <a:chOff x="292973" y="2709801"/>
              <a:chExt cx="4500895" cy="3154474"/>
            </a:xfrm>
          </p:grpSpPr>
          <p:cxnSp>
            <p:nvCxnSpPr>
              <p:cNvPr id="424" name="Google Shape;424;p5"/>
              <p:cNvCxnSpPr/>
              <p:nvPr/>
            </p:nvCxnSpPr>
            <p:spPr>
              <a:xfrm>
                <a:off x="292973" y="2766024"/>
                <a:ext cx="2785727" cy="173691"/>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425" name="Google Shape;425;p5"/>
              <p:cNvCxnSpPr/>
              <p:nvPr/>
            </p:nvCxnSpPr>
            <p:spPr>
              <a:xfrm>
                <a:off x="3548178" y="2709801"/>
                <a:ext cx="1245690" cy="2952808"/>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426" name="Google Shape;426;p5"/>
              <p:cNvCxnSpPr/>
              <p:nvPr/>
            </p:nvCxnSpPr>
            <p:spPr>
              <a:xfrm>
                <a:off x="3622563" y="3122170"/>
                <a:ext cx="1127876" cy="2742105"/>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cxnSp>
            <p:nvCxnSpPr>
              <p:cNvPr id="427" name="Google Shape;427;p5"/>
              <p:cNvCxnSpPr/>
              <p:nvPr/>
            </p:nvCxnSpPr>
            <p:spPr>
              <a:xfrm flipH="1">
                <a:off x="372668" y="3169102"/>
                <a:ext cx="2904348" cy="618875"/>
              </a:xfrm>
              <a:prstGeom prst="straightConnector1">
                <a:avLst/>
              </a:prstGeom>
              <a:noFill/>
              <a:ln w="38100" cap="flat" cmpd="sng">
                <a:solidFill>
                  <a:srgbClr val="000000"/>
                </a:solidFill>
                <a:prstDash val="solid"/>
                <a:round/>
                <a:headEnd type="stealth" w="med" len="med"/>
                <a:tailEnd type="stealth" w="med" len="med"/>
              </a:ln>
              <a:effectLst>
                <a:outerShdw blurRad="40000" dist="20000" dir="5400000" rotWithShape="0">
                  <a:srgbClr val="000000">
                    <a:alpha val="37647"/>
                  </a:srgbClr>
                </a:outerShdw>
              </a:effectLst>
            </p:spPr>
          </p:cxnSp>
        </p:grpSp>
      </p:grpSp>
      <p:sp>
        <p:nvSpPr>
          <p:cNvPr id="428" name="Google Shape;428;p5"/>
          <p:cNvSpPr txBox="1"/>
          <p:nvPr/>
        </p:nvSpPr>
        <p:spPr>
          <a:xfrm>
            <a:off x="293089" y="972037"/>
            <a:ext cx="81546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Helvetica Neue"/>
                <a:ea typeface="Helvetica Neue"/>
                <a:cs typeface="Helvetica Neue"/>
                <a:sym typeface="Helvetica Neue"/>
              </a:rPr>
              <a:t>Sharding, Geo-Replication, Concurrency</a:t>
            </a:r>
            <a:endParaRPr sz="3200" b="1">
              <a:solidFill>
                <a:schemeClr val="dk1"/>
              </a:solidFill>
              <a:latin typeface="Helvetica Neue"/>
              <a:ea typeface="Helvetica Neue"/>
              <a:cs typeface="Helvetica Neue"/>
              <a:sym typeface="Helvetica Neue"/>
            </a:endParaRPr>
          </a:p>
        </p:txBody>
      </p:sp>
      <p:sp>
        <p:nvSpPr>
          <p:cNvPr id="429" name="Google Shape;429;p5"/>
          <p:cNvSpPr/>
          <p:nvPr/>
        </p:nvSpPr>
        <p:spPr>
          <a:xfrm>
            <a:off x="553949" y="1609049"/>
            <a:ext cx="8026200" cy="2625000"/>
          </a:xfrm>
          <a:prstGeom prst="rect">
            <a:avLst/>
          </a:prstGeom>
          <a:solidFill>
            <a:schemeClr val="lt1"/>
          </a:solidFill>
          <a:ln w="762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20000"/>
              </a:lnSpc>
              <a:spcBef>
                <a:spcPts val="0"/>
              </a:spcBef>
              <a:spcAft>
                <a:spcPts val="0"/>
              </a:spcAft>
              <a:buNone/>
            </a:pPr>
            <a:endParaRPr sz="2800">
              <a:solidFill>
                <a:schemeClr val="dk1"/>
              </a:solidFill>
              <a:latin typeface="Helvetica Neue"/>
              <a:ea typeface="Helvetica Neue"/>
              <a:cs typeface="Helvetica Neue"/>
              <a:sym typeface="Helvetica Neue"/>
            </a:endParaRPr>
          </a:p>
        </p:txBody>
      </p:sp>
      <p:sp>
        <p:nvSpPr>
          <p:cNvPr id="430" name="Google Shape;430;p5"/>
          <p:cNvSpPr txBox="1">
            <a:spLocks noGrp="1"/>
          </p:cNvSpPr>
          <p:nvPr>
            <p:ph type="body" idx="1"/>
          </p:nvPr>
        </p:nvSpPr>
        <p:spPr>
          <a:xfrm>
            <a:off x="1337661" y="1947996"/>
            <a:ext cx="6120600" cy="13545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chemeClr val="dk1"/>
              </a:buClr>
              <a:buSzPts val="3200"/>
              <a:buNone/>
            </a:pPr>
            <a:r>
              <a:rPr lang="en-US" sz="3200" u="sng"/>
              <a:t>Consistency Models:</a:t>
            </a:r>
            <a:br>
              <a:rPr lang="en-US" sz="3200" u="sng"/>
            </a:br>
            <a:br>
              <a:rPr lang="en-US" sz="1600" u="sng"/>
            </a:br>
            <a:r>
              <a:rPr lang="en-US" sz="3200"/>
              <a:t>Control how much of this complexity is abstracted away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6"/>
          <p:cNvSpPr txBox="1">
            <a:spLocks noGrp="1"/>
          </p:cNvSpPr>
          <p:nvPr>
            <p:ph type="title"/>
          </p:nvPr>
        </p:nvSpPr>
        <p:spPr>
          <a:xfrm>
            <a:off x="275967" y="0"/>
            <a:ext cx="8592000" cy="99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Helvetica Neue"/>
              <a:buNone/>
            </a:pPr>
            <a:r>
              <a:rPr lang="en-US"/>
              <a:t>Consistency Models</a:t>
            </a:r>
            <a:endParaRPr/>
          </a:p>
        </p:txBody>
      </p:sp>
      <p:sp>
        <p:nvSpPr>
          <p:cNvPr id="436" name="Google Shape;436;p6"/>
          <p:cNvSpPr txBox="1">
            <a:spLocks noGrp="1"/>
          </p:cNvSpPr>
          <p:nvPr>
            <p:ph type="body" idx="1"/>
          </p:nvPr>
        </p:nvSpPr>
        <p:spPr>
          <a:xfrm>
            <a:off x="288324" y="1112108"/>
            <a:ext cx="8592000" cy="3520500"/>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dirty="0"/>
              <a:t>Contract between a (distributed) system and the applications that run on it</a:t>
            </a:r>
            <a:endParaRPr dirty="0"/>
          </a:p>
          <a:p>
            <a:pPr marL="228600" lvl="0" indent="-50800" algn="l" rtl="0">
              <a:lnSpc>
                <a:spcPct val="90000"/>
              </a:lnSpc>
              <a:spcBef>
                <a:spcPts val="1000"/>
              </a:spcBef>
              <a:spcAft>
                <a:spcPts val="0"/>
              </a:spcAft>
              <a:buClr>
                <a:schemeClr val="dk1"/>
              </a:buClr>
              <a:buSzPts val="2800"/>
              <a:buNone/>
            </a:pPr>
            <a:endParaRPr/>
          </a:p>
          <a:p>
            <a:pPr marL="228600" indent="-228600">
              <a:buSzPts val="2800"/>
            </a:pPr>
            <a:r>
              <a:rPr lang="en-US" dirty="0"/>
              <a:t>A consistency model is a set of </a:t>
            </a:r>
            <a:r>
              <a:rPr lang="en-US" dirty="0">
                <a:solidFill>
                  <a:srgbClr val="FF8F00"/>
                </a:solidFill>
              </a:rPr>
              <a:t>guarantees</a:t>
            </a:r>
            <a:r>
              <a:rPr lang="en-US" dirty="0"/>
              <a:t> made by the distributed system</a:t>
            </a:r>
            <a:br>
              <a:rPr lang="en-US" dirty="0"/>
            </a:br>
            <a:endParaRPr lang="en-US" dirty="0"/>
          </a:p>
          <a:p>
            <a:pPr marL="228600" indent="-228600">
              <a:buSzPts val="2800"/>
            </a:pPr>
            <a:r>
              <a:rPr lang="en-US" dirty="0"/>
              <a:t>Not the interface, but defines </a:t>
            </a:r>
            <a:r>
              <a:rPr lang="en-US" dirty="0">
                <a:solidFill>
                  <a:srgbClr val="FF8F00"/>
                </a:solidFill>
              </a:rPr>
              <a:t>semantics </a:t>
            </a:r>
            <a:r>
              <a:rPr lang="en-US" dirty="0">
                <a:solidFill>
                  <a:srgbClr val="000000"/>
                </a:solidFill>
              </a:rPr>
              <a:t>of the interface</a:t>
            </a:r>
          </a:p>
          <a:p>
            <a:pPr marL="228600" lvl="0" indent="-50800" algn="l" rtl="0">
              <a:lnSpc>
                <a:spcPct val="90000"/>
              </a:lnSpc>
              <a:spcBef>
                <a:spcPts val="1000"/>
              </a:spcBef>
              <a:spcAft>
                <a:spcPts val="0"/>
              </a:spcAft>
              <a:buClr>
                <a:schemeClr val="dk1"/>
              </a:buClr>
              <a:buSzPts val="2800"/>
              <a:buNone/>
            </a:pPr>
            <a:endParaRPr lang="en-US"/>
          </a:p>
          <a:p>
            <a:pPr marL="228600" indent="-50800">
              <a:buSzPts val="2800"/>
              <a:buNone/>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7"/>
          <p:cNvSpPr txBox="1">
            <a:spLocks noGrp="1"/>
          </p:cNvSpPr>
          <p:nvPr>
            <p:ph type="title"/>
          </p:nvPr>
        </p:nvSpPr>
        <p:spPr>
          <a:xfrm>
            <a:off x="275967" y="0"/>
            <a:ext cx="8868000" cy="99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Helvetica Neue"/>
              <a:buNone/>
            </a:pPr>
            <a:r>
              <a:rPr lang="en-US"/>
              <a:t>Stronger vs Weaker Consistency</a:t>
            </a:r>
            <a:endParaRPr/>
          </a:p>
        </p:txBody>
      </p:sp>
      <p:sp>
        <p:nvSpPr>
          <p:cNvPr id="442" name="Google Shape;442;p7"/>
          <p:cNvSpPr/>
          <p:nvPr/>
        </p:nvSpPr>
        <p:spPr>
          <a:xfrm>
            <a:off x="1193800" y="2104040"/>
            <a:ext cx="2654400" cy="771600"/>
          </a:xfrm>
          <a:prstGeom prst="rect">
            <a:avLst/>
          </a:prstGeom>
          <a:solidFill>
            <a:srgbClr val="C000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lt1"/>
                </a:solidFill>
                <a:latin typeface="Helvetica Neue"/>
                <a:ea typeface="Helvetica Neue"/>
                <a:cs typeface="Helvetica Neue"/>
                <a:sym typeface="Helvetica Neue"/>
              </a:rPr>
              <a:t>Application Code</a:t>
            </a:r>
            <a:endParaRPr sz="2000">
              <a:solidFill>
                <a:schemeClr val="lt1"/>
              </a:solidFill>
              <a:latin typeface="Helvetica Neue"/>
              <a:ea typeface="Helvetica Neue"/>
              <a:cs typeface="Helvetica Neue"/>
              <a:sym typeface="Helvetica Neue"/>
            </a:endParaRPr>
          </a:p>
        </p:txBody>
      </p:sp>
      <p:sp>
        <p:nvSpPr>
          <p:cNvPr id="443" name="Google Shape;443;p7"/>
          <p:cNvSpPr/>
          <p:nvPr/>
        </p:nvSpPr>
        <p:spPr>
          <a:xfrm>
            <a:off x="5194300" y="1276350"/>
            <a:ext cx="2654400" cy="2628900"/>
          </a:xfrm>
          <a:prstGeom prst="rect">
            <a:avLst/>
          </a:prstGeom>
          <a:solidFill>
            <a:srgbClr val="C000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lt1"/>
                </a:solidFill>
                <a:latin typeface="Helvetica Neue"/>
                <a:ea typeface="Helvetica Neue"/>
                <a:cs typeface="Helvetica Neue"/>
                <a:sym typeface="Helvetica Neue"/>
              </a:rPr>
              <a:t>Application Code</a:t>
            </a:r>
            <a:endParaRPr sz="2000">
              <a:solidFill>
                <a:schemeClr val="lt1"/>
              </a:solidFill>
              <a:latin typeface="Helvetica Neue"/>
              <a:ea typeface="Helvetica Neue"/>
              <a:cs typeface="Helvetica Neue"/>
              <a:sym typeface="Helvetica Neue"/>
            </a:endParaRPr>
          </a:p>
        </p:txBody>
      </p:sp>
      <p:sp>
        <p:nvSpPr>
          <p:cNvPr id="444" name="Google Shape;444;p7"/>
          <p:cNvSpPr/>
          <p:nvPr/>
        </p:nvSpPr>
        <p:spPr>
          <a:xfrm>
            <a:off x="1193800" y="2855857"/>
            <a:ext cx="2654400" cy="1827486"/>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lt1"/>
                </a:solidFill>
                <a:latin typeface="Helvetica Neue"/>
                <a:ea typeface="Helvetica Neue"/>
                <a:cs typeface="Helvetica Neue"/>
                <a:sym typeface="Helvetica Neue"/>
              </a:rPr>
              <a:t>Strongly Consistent</a:t>
            </a:r>
            <a:br>
              <a:rPr lang="en-US" sz="2000">
                <a:solidFill>
                  <a:schemeClr val="lt1"/>
                </a:solidFill>
                <a:latin typeface="Helvetica Neue"/>
                <a:ea typeface="Helvetica Neue"/>
                <a:cs typeface="Helvetica Neue"/>
                <a:sym typeface="Helvetica Neue"/>
              </a:rPr>
            </a:br>
            <a:r>
              <a:rPr lang="en-US" sz="2000">
                <a:solidFill>
                  <a:schemeClr val="lt1"/>
                </a:solidFill>
                <a:latin typeface="Helvetica Neue"/>
                <a:ea typeface="Helvetica Neue"/>
                <a:cs typeface="Helvetica Neue"/>
                <a:sym typeface="Helvetica Neue"/>
              </a:rPr>
              <a:t>Distributed System</a:t>
            </a:r>
            <a:endParaRPr sz="2000">
              <a:solidFill>
                <a:schemeClr val="lt1"/>
              </a:solidFill>
              <a:latin typeface="Helvetica Neue"/>
              <a:ea typeface="Helvetica Neue"/>
              <a:cs typeface="Helvetica Neue"/>
              <a:sym typeface="Helvetica Neue"/>
            </a:endParaRPr>
          </a:p>
        </p:txBody>
      </p:sp>
      <p:sp>
        <p:nvSpPr>
          <p:cNvPr id="445" name="Google Shape;445;p7"/>
          <p:cNvSpPr/>
          <p:nvPr/>
        </p:nvSpPr>
        <p:spPr>
          <a:xfrm>
            <a:off x="5194300" y="3905250"/>
            <a:ext cx="2654400" cy="771600"/>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lt1"/>
                </a:solidFill>
                <a:latin typeface="Helvetica Neue"/>
                <a:ea typeface="Helvetica Neue"/>
                <a:cs typeface="Helvetica Neue"/>
                <a:sym typeface="Helvetica Neue"/>
              </a:rPr>
              <a:t>Weakly Consistent</a:t>
            </a:r>
            <a:br>
              <a:rPr lang="en-US" sz="2000">
                <a:solidFill>
                  <a:schemeClr val="lt1"/>
                </a:solidFill>
                <a:latin typeface="Helvetica Neue"/>
                <a:ea typeface="Helvetica Neue"/>
                <a:cs typeface="Helvetica Neue"/>
                <a:sym typeface="Helvetica Neue"/>
              </a:rPr>
            </a:br>
            <a:r>
              <a:rPr lang="en-US" sz="2000">
                <a:solidFill>
                  <a:schemeClr val="lt1"/>
                </a:solidFill>
                <a:latin typeface="Helvetica Neue"/>
                <a:ea typeface="Helvetica Neue"/>
                <a:cs typeface="Helvetica Neue"/>
                <a:sym typeface="Helvetica Neue"/>
              </a:rPr>
              <a:t>Distributed System</a:t>
            </a:r>
            <a:endParaRPr sz="2000">
              <a:solidFill>
                <a:schemeClr val="lt1"/>
              </a:solidFill>
              <a:latin typeface="Helvetica Neue"/>
              <a:ea typeface="Helvetica Neue"/>
              <a:cs typeface="Helvetica Neue"/>
              <a:sym typeface="Helvetica Neue"/>
            </a:endParaRPr>
          </a:p>
        </p:txBody>
      </p:sp>
      <p:cxnSp>
        <p:nvCxnSpPr>
          <p:cNvPr id="2" name="Straight Arrow Connector 1">
            <a:extLst>
              <a:ext uri="{FF2B5EF4-FFF2-40B4-BE49-F238E27FC236}">
                <a16:creationId xmlns:a16="http://schemas.microsoft.com/office/drawing/2014/main" id="{8011CA63-48C8-AF91-2149-2B1A2100253C}"/>
              </a:ext>
            </a:extLst>
          </p:cNvPr>
          <p:cNvCxnSpPr/>
          <p:nvPr/>
        </p:nvCxnSpPr>
        <p:spPr>
          <a:xfrm flipH="1" flipV="1">
            <a:off x="825059" y="1150226"/>
            <a:ext cx="5256" cy="3526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1AE149A-8D7A-47D4-867F-E88880D210E5}"/>
              </a:ext>
            </a:extLst>
          </p:cNvPr>
          <p:cNvSpPr txBox="1"/>
          <p:nvPr/>
        </p:nvSpPr>
        <p:spPr>
          <a:xfrm rot="-5400000">
            <a:off x="-32845" y="2857500"/>
            <a:ext cx="108782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Complexity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8"/>
          <p:cNvSpPr txBox="1">
            <a:spLocks noGrp="1"/>
          </p:cNvSpPr>
          <p:nvPr>
            <p:ph type="title"/>
          </p:nvPr>
        </p:nvSpPr>
        <p:spPr>
          <a:xfrm>
            <a:off x="275967" y="0"/>
            <a:ext cx="8724600" cy="99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Helvetica Neue"/>
              <a:buNone/>
            </a:pPr>
            <a:r>
              <a:rPr lang="en-US"/>
              <a:t>Stronger vs Weaker Consistency</a:t>
            </a:r>
            <a:endParaRPr/>
          </a:p>
        </p:txBody>
      </p:sp>
      <p:sp>
        <p:nvSpPr>
          <p:cNvPr id="451" name="Google Shape;451;p8"/>
          <p:cNvSpPr txBox="1">
            <a:spLocks noGrp="1"/>
          </p:cNvSpPr>
          <p:nvPr>
            <p:ph type="body" idx="1"/>
          </p:nvPr>
        </p:nvSpPr>
        <p:spPr>
          <a:xfrm>
            <a:off x="288325" y="1112098"/>
            <a:ext cx="8592000" cy="3580200"/>
          </a:xfrm>
          <a:prstGeom prst="rect">
            <a:avLst/>
          </a:prstGeom>
          <a:noFill/>
          <a:ln>
            <a:noFill/>
          </a:ln>
        </p:spPr>
        <p:txBody>
          <a:bodyPr spcFirstLastPara="1" wrap="square" lIns="91425" tIns="45700" rIns="91425" bIns="45700" anchor="t" anchorCtr="0">
            <a:normAutofit fontScale="55000" lnSpcReduction="20000"/>
          </a:bodyPr>
          <a:lstStyle/>
          <a:p>
            <a:pPr marL="228600" lvl="0" indent="-161925" algn="l" rtl="0">
              <a:lnSpc>
                <a:spcPct val="90000"/>
              </a:lnSpc>
              <a:spcBef>
                <a:spcPts val="0"/>
              </a:spcBef>
              <a:spcAft>
                <a:spcPts val="0"/>
              </a:spcAft>
              <a:buClr>
                <a:schemeClr val="dk1"/>
              </a:buClr>
              <a:buSzPct val="100000"/>
              <a:buChar char="•"/>
            </a:pPr>
            <a:r>
              <a:rPr lang="en-US" dirty="0"/>
              <a:t>Stronger consistency models</a:t>
            </a:r>
            <a:endParaRPr dirty="0"/>
          </a:p>
          <a:p>
            <a:pPr marL="457200" lvl="1" indent="0">
              <a:lnSpc>
                <a:spcPct val="100000"/>
              </a:lnSpc>
              <a:buSzPct val="100000"/>
              <a:buNone/>
            </a:pPr>
            <a:r>
              <a:rPr lang="en-US" dirty="0"/>
              <a:t>  +	Easier to write applications</a:t>
            </a:r>
            <a:endParaRPr dirty="0"/>
          </a:p>
          <a:p>
            <a:pPr marL="457200" lvl="1" indent="0">
              <a:lnSpc>
                <a:spcPct val="100000"/>
              </a:lnSpc>
              <a:spcBef>
                <a:spcPts val="1000"/>
              </a:spcBef>
              <a:buSzPct val="100000"/>
              <a:buNone/>
            </a:pPr>
            <a:r>
              <a:rPr lang="en-US" dirty="0"/>
              <a:t>  -	System must hide many behaviors</a:t>
            </a:r>
            <a:endParaRPr dirty="0"/>
          </a:p>
          <a:p>
            <a:pPr marL="457200" lvl="1" indent="0">
              <a:lnSpc>
                <a:spcPct val="100000"/>
              </a:lnSpc>
              <a:spcBef>
                <a:spcPts val="1000"/>
              </a:spcBef>
              <a:buSzPct val="100000"/>
              <a:buNone/>
            </a:pPr>
            <a:r>
              <a:rPr lang="en-US" dirty="0"/>
              <a:t>  -	Might be slow</a:t>
            </a:r>
            <a:endParaRPr dirty="0"/>
          </a:p>
          <a:p>
            <a:pPr marL="228600" lvl="0" indent="-64135" algn="l" rtl="0">
              <a:lnSpc>
                <a:spcPct val="90000"/>
              </a:lnSpc>
              <a:spcBef>
                <a:spcPts val="1000"/>
              </a:spcBef>
              <a:spcAft>
                <a:spcPts val="0"/>
              </a:spcAft>
              <a:buClr>
                <a:schemeClr val="dk1"/>
              </a:buClr>
              <a:buSzPct val="100000"/>
              <a:buNone/>
            </a:pPr>
            <a:endParaRPr/>
          </a:p>
          <a:p>
            <a:pPr marL="228600" indent="-171450">
              <a:buSzPct val="100000"/>
            </a:pPr>
            <a:r>
              <a:rPr lang="en-US" sz="2400" dirty="0"/>
              <a:t>Fundamental tradeoffs between consistency, availability, and performance</a:t>
            </a:r>
            <a:endParaRPr dirty="0"/>
          </a:p>
          <a:p>
            <a:pPr marL="685800" lvl="1" indent="-171450" algn="l" rtl="0">
              <a:lnSpc>
                <a:spcPct val="90000"/>
              </a:lnSpc>
              <a:spcBef>
                <a:spcPts val="500"/>
              </a:spcBef>
              <a:spcAft>
                <a:spcPts val="0"/>
              </a:spcAft>
              <a:buClr>
                <a:schemeClr val="dk1"/>
              </a:buClr>
              <a:buSzPct val="100000"/>
              <a:buChar char="•"/>
            </a:pPr>
            <a:r>
              <a:rPr lang="en-US" dirty="0"/>
              <a:t>(Discuss CAP, PRAM, SNOW in 418!)</a:t>
            </a:r>
            <a:endParaRPr dirty="0"/>
          </a:p>
          <a:p>
            <a:pPr marL="228600" lvl="0" indent="-64135" algn="l" rtl="0">
              <a:lnSpc>
                <a:spcPct val="90000"/>
              </a:lnSpc>
              <a:spcBef>
                <a:spcPts val="1000"/>
              </a:spcBef>
              <a:spcAft>
                <a:spcPts val="0"/>
              </a:spcAft>
              <a:buClr>
                <a:schemeClr val="dk1"/>
              </a:buClr>
              <a:buSzPct val="100000"/>
              <a:buNone/>
            </a:pPr>
            <a:endParaRPr/>
          </a:p>
          <a:p>
            <a:pPr marL="228600" lvl="0" indent="-161925" algn="l" rtl="0">
              <a:lnSpc>
                <a:spcPct val="90000"/>
              </a:lnSpc>
              <a:spcBef>
                <a:spcPts val="1000"/>
              </a:spcBef>
              <a:spcAft>
                <a:spcPts val="0"/>
              </a:spcAft>
              <a:buClr>
                <a:schemeClr val="dk1"/>
              </a:buClr>
              <a:buSzPct val="100000"/>
              <a:buChar char="•"/>
            </a:pPr>
            <a:r>
              <a:rPr lang="en-US" dirty="0"/>
              <a:t>Weaker consistency models</a:t>
            </a:r>
            <a:endParaRPr dirty="0"/>
          </a:p>
          <a:p>
            <a:pPr marL="457200" lvl="1" indent="0">
              <a:buSzPct val="100000"/>
              <a:buNone/>
            </a:pPr>
            <a:r>
              <a:rPr lang="en-US" dirty="0"/>
              <a:t>  - 	Harder to write applications</a:t>
            </a:r>
            <a:endParaRPr dirty="0"/>
          </a:p>
          <a:p>
            <a:pPr marL="457200" lvl="1" indent="0">
              <a:buSzPct val="100000"/>
              <a:buNone/>
            </a:pPr>
            <a:r>
              <a:rPr lang="en-US" dirty="0"/>
              <a:t>	     </a:t>
            </a:r>
            <a:r>
              <a:rPr lang="en-US" sz="2200" dirty="0"/>
              <a:t>Cannot (reasonably) write some applications</a:t>
            </a:r>
            <a:endParaRPr dirty="0"/>
          </a:p>
          <a:p>
            <a:pPr marL="457200" lvl="1" indent="0">
              <a:spcBef>
                <a:spcPts val="1000"/>
              </a:spcBef>
              <a:buSzPct val="100000"/>
              <a:buNone/>
            </a:pPr>
            <a:r>
              <a:rPr lang="en-US" dirty="0"/>
              <a:t>  + 	System needs to hide few behaviors</a:t>
            </a:r>
            <a:endParaRPr dirty="0"/>
          </a:p>
          <a:p>
            <a:pPr marL="457200" lvl="1" indent="0">
              <a:spcBef>
                <a:spcPts val="1000"/>
              </a:spcBef>
              <a:buSzPct val="100000"/>
              <a:buNone/>
            </a:pPr>
            <a:r>
              <a:rPr lang="en-US" dirty="0"/>
              <a:t>  + 	Can be faster!</a:t>
            </a:r>
            <a:endParaRPr dirty="0"/>
          </a:p>
          <a:p>
            <a:pPr marL="457200" lvl="1" indent="0" algn="l" rtl="0">
              <a:lnSpc>
                <a:spcPct val="90000"/>
              </a:lnSpc>
              <a:spcBef>
                <a:spcPts val="500"/>
              </a:spcBef>
              <a:spcAft>
                <a:spcPts val="0"/>
              </a:spcAft>
              <a:buClr>
                <a:schemeClr val="dk1"/>
              </a:buClr>
              <a:buSzPct val="1000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9"/>
          <p:cNvSpPr txBox="1">
            <a:spLocks noGrp="1"/>
          </p:cNvSpPr>
          <p:nvPr>
            <p:ph type="title"/>
          </p:nvPr>
        </p:nvSpPr>
        <p:spPr>
          <a:xfrm>
            <a:off x="275967" y="0"/>
            <a:ext cx="8592000" cy="99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Helvetica Neue"/>
              <a:buNone/>
            </a:pPr>
            <a:r>
              <a:rPr lang="en-US"/>
              <a:t>Consistency Hierarchy</a:t>
            </a:r>
            <a:endParaRPr/>
          </a:p>
        </p:txBody>
      </p:sp>
      <p:sp>
        <p:nvSpPr>
          <p:cNvPr id="457" name="Google Shape;457;p9"/>
          <p:cNvSpPr/>
          <p:nvPr/>
        </p:nvSpPr>
        <p:spPr>
          <a:xfrm>
            <a:off x="750054" y="1185997"/>
            <a:ext cx="21339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Helvetica Neue"/>
                <a:ea typeface="Helvetica Neue"/>
                <a:cs typeface="Helvetica Neue"/>
                <a:sym typeface="Helvetica Neue"/>
              </a:rPr>
              <a:t>Linearizability</a:t>
            </a:r>
            <a:endParaRPr sz="2400">
              <a:solidFill>
                <a:schemeClr val="dk1"/>
              </a:solidFill>
              <a:latin typeface="Helvetica Neue"/>
              <a:ea typeface="Helvetica Neue"/>
              <a:cs typeface="Helvetica Neue"/>
              <a:sym typeface="Helvetica Neue"/>
            </a:endParaRPr>
          </a:p>
        </p:txBody>
      </p:sp>
      <p:sp>
        <p:nvSpPr>
          <p:cNvPr id="458" name="Google Shape;458;p9"/>
          <p:cNvSpPr/>
          <p:nvPr/>
        </p:nvSpPr>
        <p:spPr>
          <a:xfrm>
            <a:off x="745440" y="2341062"/>
            <a:ext cx="3188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Helvetica Neue"/>
                <a:ea typeface="Helvetica Neue"/>
                <a:cs typeface="Helvetica Neue"/>
                <a:sym typeface="Helvetica Neue"/>
              </a:rPr>
              <a:t>Causal+ Consistency</a:t>
            </a:r>
            <a:endParaRPr sz="2400">
              <a:solidFill>
                <a:schemeClr val="dk1"/>
              </a:solidFill>
              <a:latin typeface="Helvetica Neue"/>
              <a:ea typeface="Helvetica Neue"/>
              <a:cs typeface="Helvetica Neue"/>
              <a:sym typeface="Helvetica Neue"/>
            </a:endParaRPr>
          </a:p>
        </p:txBody>
      </p:sp>
      <p:sp>
        <p:nvSpPr>
          <p:cNvPr id="459" name="Google Shape;459;p9"/>
          <p:cNvSpPr/>
          <p:nvPr/>
        </p:nvSpPr>
        <p:spPr>
          <a:xfrm>
            <a:off x="712577" y="3421064"/>
            <a:ext cx="32544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Helvetica Neue"/>
                <a:ea typeface="Helvetica Neue"/>
                <a:cs typeface="Helvetica Neue"/>
                <a:sym typeface="Helvetica Neue"/>
              </a:rPr>
              <a:t>Eventual Consistency</a:t>
            </a:r>
            <a:endParaRPr sz="2400">
              <a:solidFill>
                <a:schemeClr val="dk1"/>
              </a:solidFill>
              <a:latin typeface="Helvetica Neue"/>
              <a:ea typeface="Helvetica Neue"/>
              <a:cs typeface="Helvetica Neue"/>
              <a:sym typeface="Helvetica Neue"/>
            </a:endParaRPr>
          </a:p>
        </p:txBody>
      </p:sp>
      <p:cxnSp>
        <p:nvCxnSpPr>
          <p:cNvPr id="460" name="Google Shape;460;p9"/>
          <p:cNvCxnSpPr/>
          <p:nvPr/>
        </p:nvCxnSpPr>
        <p:spPr>
          <a:xfrm>
            <a:off x="1712259" y="1624736"/>
            <a:ext cx="0" cy="622500"/>
          </a:xfrm>
          <a:prstGeom prst="straightConnector1">
            <a:avLst/>
          </a:prstGeom>
          <a:noFill/>
          <a:ln w="57150" cap="rnd" cmpd="sng">
            <a:solidFill>
              <a:schemeClr val="dk1"/>
            </a:solidFill>
            <a:prstDash val="solid"/>
            <a:miter lim="800000"/>
            <a:headEnd type="none" w="sm" len="sm"/>
            <a:tailEnd type="triangle" w="med" len="med"/>
          </a:ln>
        </p:spPr>
      </p:cxnSp>
      <p:sp>
        <p:nvSpPr>
          <p:cNvPr id="461" name="Google Shape;461;p9"/>
          <p:cNvSpPr/>
          <p:nvPr/>
        </p:nvSpPr>
        <p:spPr>
          <a:xfrm>
            <a:off x="4571999" y="1185997"/>
            <a:ext cx="4455000"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Helvetica Neue"/>
                <a:ea typeface="Helvetica Neue"/>
                <a:cs typeface="Helvetica Neue"/>
                <a:sym typeface="Helvetica Neue"/>
              </a:rPr>
              <a:t>Behaves like a single processor</a:t>
            </a:r>
            <a:endParaRPr sz="2400" dirty="0">
              <a:solidFill>
                <a:schemeClr val="dk1"/>
              </a:solidFill>
              <a:latin typeface="Helvetica Neue"/>
              <a:ea typeface="Helvetica Neue"/>
              <a:cs typeface="Helvetica Neue"/>
              <a:sym typeface="Helvetica Neue"/>
            </a:endParaRPr>
          </a:p>
        </p:txBody>
      </p:sp>
      <p:sp>
        <p:nvSpPr>
          <p:cNvPr id="462" name="Google Shape;462;p9"/>
          <p:cNvSpPr/>
          <p:nvPr/>
        </p:nvSpPr>
        <p:spPr>
          <a:xfrm>
            <a:off x="4571999" y="2363690"/>
            <a:ext cx="4296000" cy="623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Helvetica Neue"/>
                <a:ea typeface="Helvetica Neue"/>
                <a:cs typeface="Helvetica Neue"/>
                <a:sym typeface="Helvetica Neue"/>
              </a:rPr>
              <a:t>Everyone sees related operations in the same order</a:t>
            </a:r>
            <a:endParaRPr sz="2400">
              <a:solidFill>
                <a:schemeClr val="dk1"/>
              </a:solidFill>
              <a:latin typeface="Helvetica Neue"/>
              <a:ea typeface="Helvetica Neue"/>
              <a:cs typeface="Helvetica Neue"/>
              <a:sym typeface="Helvetica Neue"/>
            </a:endParaRPr>
          </a:p>
        </p:txBody>
      </p:sp>
      <p:sp>
        <p:nvSpPr>
          <p:cNvPr id="463" name="Google Shape;463;p9"/>
          <p:cNvSpPr/>
          <p:nvPr/>
        </p:nvSpPr>
        <p:spPr>
          <a:xfrm>
            <a:off x="4571999" y="3421064"/>
            <a:ext cx="22206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Helvetica Neue"/>
                <a:ea typeface="Helvetica Neue"/>
                <a:cs typeface="Helvetica Neue"/>
                <a:sym typeface="Helvetica Neue"/>
              </a:rPr>
              <a:t>Anything goes</a:t>
            </a:r>
            <a:endParaRPr sz="2400">
              <a:solidFill>
                <a:schemeClr val="dk1"/>
              </a:solidFill>
              <a:latin typeface="Helvetica Neue"/>
              <a:ea typeface="Helvetica Neue"/>
              <a:cs typeface="Helvetica Neue"/>
              <a:sym typeface="Helvetica Neue"/>
            </a:endParaRPr>
          </a:p>
        </p:txBody>
      </p:sp>
      <p:cxnSp>
        <p:nvCxnSpPr>
          <p:cNvPr id="464" name="Google Shape;464;p9"/>
          <p:cNvCxnSpPr/>
          <p:nvPr/>
        </p:nvCxnSpPr>
        <p:spPr>
          <a:xfrm>
            <a:off x="1712259" y="2709939"/>
            <a:ext cx="0" cy="622500"/>
          </a:xfrm>
          <a:prstGeom prst="straightConnector1">
            <a:avLst/>
          </a:prstGeom>
          <a:noFill/>
          <a:ln w="57150" cap="rnd" cmpd="sng">
            <a:solidFill>
              <a:schemeClr val="dk1"/>
            </a:solidFill>
            <a:prstDash val="solid"/>
            <a:miter lim="800000"/>
            <a:headEnd type="none" w="sm" len="sm"/>
            <a:tailEnd type="triangle" w="med" len="med"/>
          </a:ln>
        </p:spPr>
      </p:cxn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30</Slides>
  <Notes>30</Notes>
  <HiddenSlides>0</HiddenSlide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Consistency</vt:lpstr>
      <vt:lpstr>Why Do We Build Systems?</vt:lpstr>
      <vt:lpstr>Distributed Systems are Highly Complex Internally</vt:lpstr>
      <vt:lpstr>Distributed Systems are Highly Complex Internally</vt:lpstr>
      <vt:lpstr>Distributed Systems are Highly Complex Internally</vt:lpstr>
      <vt:lpstr>Consistency Models</vt:lpstr>
      <vt:lpstr>Stronger vs Weaker Consistency</vt:lpstr>
      <vt:lpstr>Stronger vs Weaker Consistency</vt:lpstr>
      <vt:lpstr>Consistency Hierarchy</vt:lpstr>
      <vt:lpstr>Linearizability ==  “Appears to be a Single Processor”</vt:lpstr>
      <vt:lpstr>Real-Time Ordering Examples</vt:lpstr>
      <vt:lpstr>Real-Time Ordering Examples</vt:lpstr>
      <vt:lpstr>Linearizable?</vt:lpstr>
      <vt:lpstr>Linearizable?</vt:lpstr>
      <vt:lpstr>Linearizable?</vt:lpstr>
      <vt:lpstr>Linearizable?</vt:lpstr>
      <vt:lpstr>Linearizable?</vt:lpstr>
      <vt:lpstr>Linearizable?</vt:lpstr>
      <vt:lpstr>Linearizable?</vt:lpstr>
      <vt:lpstr>Linearizable?</vt:lpstr>
      <vt:lpstr>Linearizable?</vt:lpstr>
      <vt:lpstr>Linearizability ==  “Appears to be a Single Processor”</vt:lpstr>
      <vt:lpstr>How to Provide Linearizability?</vt:lpstr>
      <vt:lpstr>Consistency Hierarchy</vt:lpstr>
      <vt:lpstr>Causal+ Consistency Informally</vt:lpstr>
      <vt:lpstr>Causal+ Sufficient</vt:lpstr>
      <vt:lpstr>Causal+ Not Sufficient (Need Linearizability)</vt:lpstr>
      <vt:lpstr>Consistency Hierarchy</vt:lpstr>
      <vt:lpstr>Eventual Consistency</vt:lpstr>
      <vt:lpstr>Consistency Model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Consistency</dc:title>
  <dc:creator>Wyatt Andrew Lloyd</dc:creator>
  <cp:revision>125</cp:revision>
  <dcterms:created xsi:type="dcterms:W3CDTF">2018-09-09T13:59:16Z</dcterms:created>
  <dcterms:modified xsi:type="dcterms:W3CDTF">2023-11-07T14:46:04Z</dcterms:modified>
</cp:coreProperties>
</file>