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5C4F5-FAF1-44A1-BA52-DD5553746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7FFB9F-70BB-4A13-A136-A092E4CDD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BB169-0CF5-44FF-85C5-2CD190D1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DEE43-1C8D-4F77-B01D-85E223E1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DCB0C-27AD-4292-83C7-27DDFB4E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97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55D70-4B9F-4AEA-A4C8-AB56D0CE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6997BD-969F-44AE-BEAC-885D2D7DE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5FA68-D579-4CD3-BB4A-F3449D9B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CBFE2-7309-45AC-B5A5-43EBA42A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31B31-E342-48A0-8632-64C3BEB6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9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585519-54CF-4275-A8D4-A986CAE0F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EA4B6E-7A27-4E38-923A-642A90044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DBDA9-2760-4C7F-8C1C-9F7BFA32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BC413-7B67-46CC-8CBC-F66534E7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EBAC5-0A13-4DD3-BD81-90A7A325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9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40C1A-930B-45DF-8954-AA5120BE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805C4-47AF-4EE0-A634-41A4A4A4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CE7D2-C23B-408C-95A8-7FA9178EF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F27D7-4DDC-4DC1-BD4D-1E14B919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843467-15EB-46AC-88CA-0B7AA750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3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67A62-0A40-41D7-8C58-E5E2A071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7F7C1-D996-4B73-9301-C7D4F7CA4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52F9D-75F4-4A71-A993-186BD385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EE9F1-8A18-4765-90D8-695D93CE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03726-01F0-42B1-99B3-73A7EB72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7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97D6C-FC96-46BB-97BC-E8FC3D40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AA589-3124-4636-B3F9-3D0C97BE2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E99552-1683-404B-BC98-03E10A2AF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449A45-AEA8-47B2-9AEC-D49AF4CB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303CD7-8E28-40AB-A054-AAA1F5A9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E0794C-45E1-4D66-A4B3-0FC50DFA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88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DF66E-270E-4157-AC0D-19F43C3F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4EB6B8-785E-41BF-B0D9-DFEE9EDA9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4B4413-1CCD-4C3A-945C-D65E1AA38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64B45A-1772-4EBE-B650-7CAEB03A6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179756-8238-4AD4-AC26-1DDDAF266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509B21-FA31-404B-A298-9598AB81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30A91B-FB1F-44C2-956E-403DC98C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72B543-5AB4-4E56-A1BB-6CAA4989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7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D427B-93FF-4C88-89C5-0DC467FC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E2E37E-2D15-4DC0-B322-DEC548BE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168A58-43B8-4D2E-9F0C-6B1B23F8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FD4839-5A68-425D-8144-5458B21E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5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B3AE8D-3056-4205-B46D-42C5770B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4D2223-DBBF-497F-A531-1C26A61D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61263C-AB6F-4E78-81D4-BA13E2A8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02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1A691-E1A7-46AF-BC06-9DD74120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0C41B-5A0F-4152-B622-FAC18537B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1506E0-4E05-4669-802F-D08CA32A9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AC63CF-57F1-4A00-B7F2-4EB8914B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D1D98-B387-4510-8806-7C7510EB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B3B340-FCA4-46A8-9039-71F1BBDB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0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510E3-6F66-45E7-9000-B9A39E6E0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311DCD-D525-46A6-A05A-1411D62CD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938745-DBE9-45C5-BC46-1177E78E8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A0CD2F-728F-4061-BF24-61022F4B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B1AA-5533-407D-90A1-EEEBD5BC149A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31E04-840E-47AB-AAF5-A2244C98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1B1762-E9A4-4C9D-AFFA-977A643A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62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1B77BF-6237-4D83-929A-44D4119C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8407B0-3250-4A28-B28B-E58FCE5AE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B8D48-DEDF-4B19-8A2A-EBEFAB71E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AB1AA-5533-407D-90A1-EEEBD5BC149A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12D77-65B4-4ED7-B6AA-4E90EF9E1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E3507-A4A5-4881-A26F-4BFCE7DA6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32151-535D-4BAB-AA15-04DC87A40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3js.org.cn/document/d3-scale/#d3-scale" TargetMode="External"/><Relationship Id="rId2" Type="http://schemas.openxmlformats.org/officeDocument/2006/relationships/hyperlink" Target="https://www.d3js.org.cn/svg/get_start/#_2-%E7%9F%A9%E5%BD%A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3js.org.cn/document/d3-axis/#d3-axi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3js.org.cn/svg/get_start/#_2-%E7%9F%A9%E5%BD%A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8FE85-F475-45E3-B76E-7AA8955CA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D3.js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1F02E5-4DE0-46B6-BA34-D88D3555DE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可视化基本图表</a:t>
            </a:r>
          </a:p>
        </p:txBody>
      </p:sp>
    </p:spTree>
    <p:extLst>
      <p:ext uri="{BB962C8B-B14F-4D97-AF65-F5344CB8AC3E}">
        <p14:creationId xmlns:p14="http://schemas.microsoft.com/office/powerpoint/2010/main" val="300925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AF4EA-1D57-4A96-86CE-2CAE357F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D3</a:t>
            </a:r>
            <a:endParaRPr lang="zh-CN" altLang="en-US" sz="27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5B27F0D-7410-4952-9431-D838BDF6A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658" y="2656609"/>
            <a:ext cx="11465475" cy="154478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BF03DB9-F271-45F2-8633-E8005314A218}"/>
              </a:ext>
            </a:extLst>
          </p:cNvPr>
          <p:cNvSpPr txBox="1"/>
          <p:nvPr/>
        </p:nvSpPr>
        <p:spPr>
          <a:xfrm>
            <a:off x="4835236" y="4703617"/>
            <a:ext cx="2514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600" dirty="0"/>
              <a:t>数据可视化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94305D-3DFA-4846-A380-C195389639ED}"/>
              </a:ext>
            </a:extLst>
          </p:cNvPr>
          <p:cNvSpPr txBox="1"/>
          <p:nvPr/>
        </p:nvSpPr>
        <p:spPr>
          <a:xfrm>
            <a:off x="838200" y="1869748"/>
            <a:ext cx="7807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https://www.d3js.org.cn/#d3js%E6%98%AF%E4%BB%80%E4%B9%88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2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D36B9-50C8-4EE4-B2C6-2E1F96337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836"/>
            <a:ext cx="10515600" cy="45421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6000" dirty="0"/>
              <a:t> 柱状图</a:t>
            </a:r>
            <a:endParaRPr lang="en-US" altLang="zh-CN" sz="6000" dirty="0"/>
          </a:p>
          <a:p>
            <a:pPr>
              <a:lnSpc>
                <a:spcPct val="100000"/>
              </a:lnSpc>
            </a:pPr>
            <a:r>
              <a:rPr lang="zh-CN" altLang="en-US" sz="6000" dirty="0"/>
              <a:t> 折线图</a:t>
            </a:r>
            <a:endParaRPr lang="en-US" altLang="zh-CN" sz="6000" dirty="0"/>
          </a:p>
          <a:p>
            <a:pPr>
              <a:lnSpc>
                <a:spcPct val="100000"/>
              </a:lnSpc>
            </a:pPr>
            <a:r>
              <a:rPr lang="zh-CN" altLang="en-US" sz="6000" dirty="0"/>
              <a:t> 饼状图</a:t>
            </a:r>
          </a:p>
        </p:txBody>
      </p:sp>
    </p:spTree>
    <p:extLst>
      <p:ext uri="{BB962C8B-B14F-4D97-AF65-F5344CB8AC3E}">
        <p14:creationId xmlns:p14="http://schemas.microsoft.com/office/powerpoint/2010/main" val="414542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C39E7-D8AA-421B-BD43-B9EFD537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柱状图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C61BAF-BB3E-4B16-A83B-3CA4FEF7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21" y="1574704"/>
            <a:ext cx="5988358" cy="37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1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89003-6EC0-4C1A-AEA7-A63216A4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柱状图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6E2DC-1A53-47E8-BD32-E601E7559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Svg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g: </a:t>
            </a:r>
            <a:r>
              <a:rPr lang="zh-CN" altLang="en-US" dirty="0"/>
              <a:t>分组（图层）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rect</a:t>
            </a:r>
            <a:r>
              <a:rPr lang="en-US" altLang="zh-CN" dirty="0"/>
              <a:t>: </a:t>
            </a:r>
            <a:r>
              <a:rPr lang="zh-CN" altLang="en-US" dirty="0"/>
              <a:t>矩形 </a:t>
            </a:r>
            <a:r>
              <a:rPr lang="en-US" altLang="zh-CN" sz="1400" dirty="0">
                <a:hlinkClick r:id="rId2"/>
              </a:rPr>
              <a:t>https://www.d3js.org.cn/svg/get_start/#_2-%E7%9F%A9%E5%BD%A2</a:t>
            </a:r>
            <a:endParaRPr lang="en-US" altLang="zh-CN" sz="1400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D3</a:t>
            </a:r>
          </a:p>
          <a:p>
            <a:pPr marL="457200" lvl="1" indent="0">
              <a:buNone/>
            </a:pPr>
            <a:r>
              <a:rPr lang="en-US" altLang="zh-CN" dirty="0" smtClean="0"/>
              <a:t>D3-selection: d3</a:t>
            </a:r>
            <a:r>
              <a:rPr lang="zh-CN" altLang="en-US" dirty="0" smtClean="0"/>
              <a:t>选择器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D3-scale</a:t>
            </a:r>
            <a:r>
              <a:rPr lang="zh-CN" altLang="en-US" dirty="0"/>
              <a:t>：比例尺 </a:t>
            </a:r>
            <a:r>
              <a:rPr lang="en-US" altLang="zh-CN" sz="1600" dirty="0">
                <a:hlinkClick r:id="rId3"/>
              </a:rPr>
              <a:t>https://www.d3js.org.cn/document/d3-scale/#d3-scale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dirty="0"/>
              <a:t>D3-axis: </a:t>
            </a:r>
            <a:r>
              <a:rPr lang="zh-CN" altLang="en-US" dirty="0"/>
              <a:t>坐标轴 </a:t>
            </a:r>
            <a:r>
              <a:rPr lang="en-US" altLang="zh-CN" sz="1600" dirty="0">
                <a:hlinkClick r:id="rId4"/>
              </a:rPr>
              <a:t>https://www.d3js.org.cn/document/d3-axis/#d3-axis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58528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38C1D-C4DC-4B00-9DC6-57805E2B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饼状图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7B16B80-2219-4972-B60D-BD2972166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6016" y="1690688"/>
            <a:ext cx="4279967" cy="4228027"/>
          </a:xfrm>
        </p:spPr>
      </p:pic>
    </p:spTree>
    <p:extLst>
      <p:ext uri="{BB962C8B-B14F-4D97-AF65-F5344CB8AC3E}">
        <p14:creationId xmlns:p14="http://schemas.microsoft.com/office/powerpoint/2010/main" val="242895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885FB-9D30-4CAF-86A4-D37C5F0C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饼状图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98CB1-82CA-42DC-AD5F-28997A99E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>
                <a:latin typeface="Consolas" panose="020B0609020204030204" pitchFamily="49" charset="0"/>
              </a:rPr>
              <a:t>Svg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Polyline </a:t>
            </a:r>
            <a:r>
              <a:rPr lang="zh-CN" altLang="en-US" sz="2800" dirty="0">
                <a:latin typeface="Consolas" panose="020B0609020204030204" pitchFamily="49" charset="0"/>
              </a:rPr>
              <a:t>线段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Path </a:t>
            </a:r>
            <a:r>
              <a:rPr lang="zh-CN" altLang="en-US" sz="2800" dirty="0">
                <a:latin typeface="Consolas" panose="020B0609020204030204" pitchFamily="49" charset="0"/>
              </a:rPr>
              <a:t>路径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D3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arc </a:t>
            </a:r>
            <a:r>
              <a:rPr lang="zh-CN" altLang="en-US" dirty="0">
                <a:latin typeface="Consolas" panose="020B0609020204030204" pitchFamily="49" charset="0"/>
              </a:rPr>
              <a:t>弧形生成器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effectLst/>
                <a:latin typeface="Consolas" panose="020B0609020204030204" pitchFamily="49" charset="0"/>
              </a:rPr>
              <a:t>	pie </a:t>
            </a:r>
            <a:r>
              <a:rPr lang="zh-CN" altLang="en-US" dirty="0">
                <a:latin typeface="Consolas" panose="020B0609020204030204" pitchFamily="49" charset="0"/>
              </a:rPr>
              <a:t>角度信息生成器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	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13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B7511-1540-48BA-8494-BDECE78B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688"/>
            <a:ext cx="10515600" cy="1325563"/>
          </a:xfrm>
        </p:spPr>
        <p:txBody>
          <a:bodyPr/>
          <a:lstStyle/>
          <a:p>
            <a:r>
              <a:rPr lang="zh-CN" altLang="en-US" dirty="0"/>
              <a:t>折线图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2580ECD-E3D1-4688-AB68-E600DDF73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442" y="1946963"/>
            <a:ext cx="6147116" cy="4108661"/>
          </a:xfrm>
        </p:spPr>
      </p:pic>
    </p:spTree>
    <p:extLst>
      <p:ext uri="{BB962C8B-B14F-4D97-AF65-F5344CB8AC3E}">
        <p14:creationId xmlns:p14="http://schemas.microsoft.com/office/powerpoint/2010/main" val="169141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89003-6EC0-4C1A-AEA7-A63216A4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柱状图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6E2DC-1A53-47E8-BD32-E601E7559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Svg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g: </a:t>
            </a:r>
            <a:r>
              <a:rPr lang="zh-CN" altLang="en-US" dirty="0"/>
              <a:t>分组（图层）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rect</a:t>
            </a:r>
            <a:r>
              <a:rPr lang="en-US" altLang="zh-CN" dirty="0"/>
              <a:t>: </a:t>
            </a:r>
            <a:r>
              <a:rPr lang="zh-CN" altLang="en-US" dirty="0"/>
              <a:t>矩形 </a:t>
            </a:r>
            <a:r>
              <a:rPr lang="en-US" altLang="zh-CN" sz="1400" dirty="0">
                <a:hlinkClick r:id="rId2"/>
              </a:rPr>
              <a:t>https://www.d3js.org.cn/svg/get_start/#_2-%E7%9F%A9%E5%BD%A2</a:t>
            </a:r>
            <a:endParaRPr lang="en-US" altLang="zh-CN" sz="1400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D3</a:t>
            </a:r>
          </a:p>
          <a:p>
            <a:pPr lvl="1"/>
            <a:r>
              <a:rPr lang="en-US" altLang="zh-CN" dirty="0"/>
              <a:t>Line </a:t>
            </a:r>
            <a:r>
              <a:rPr lang="zh-CN" altLang="en-US" dirty="0"/>
              <a:t>线条生成器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978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108</Words>
  <Application>Microsoft Office PowerPoint</Application>
  <PresentationFormat>宽屏</PresentationFormat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Consolas</vt:lpstr>
      <vt:lpstr>Office 主题​​</vt:lpstr>
      <vt:lpstr>D3.js</vt:lpstr>
      <vt:lpstr>什么是D3</vt:lpstr>
      <vt:lpstr>PowerPoint 演示文稿</vt:lpstr>
      <vt:lpstr>柱状图</vt:lpstr>
      <vt:lpstr>柱状图</vt:lpstr>
      <vt:lpstr>饼状图</vt:lpstr>
      <vt:lpstr>饼状图</vt:lpstr>
      <vt:lpstr>折线图</vt:lpstr>
      <vt:lpstr>柱状图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</dc:title>
  <dc:creator>杨 明戊</dc:creator>
  <cp:lastModifiedBy>Administrator</cp:lastModifiedBy>
  <cp:revision>18</cp:revision>
  <dcterms:created xsi:type="dcterms:W3CDTF">2020-09-17T13:59:30Z</dcterms:created>
  <dcterms:modified xsi:type="dcterms:W3CDTF">2020-11-23T13:15:56Z</dcterms:modified>
</cp:coreProperties>
</file>