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5C4F5-FAF1-44A1-BA52-DD555374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FFB9F-70BB-4A13-A136-A092E4CDD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BB169-0CF5-44FF-85C5-2CD190D1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DEE43-1C8D-4F77-B01D-85E223E1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DCB0C-27AD-4292-83C7-27DDFB4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55D70-4B9F-4AEA-A4C8-AB56D0CE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997BD-969F-44AE-BEAC-885D2D7DE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5FA68-D579-4CD3-BB4A-F3449D9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CBFE2-7309-45AC-B5A5-43EBA42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1B31-E342-48A0-8632-64C3BEB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85519-54CF-4275-A8D4-A986CAE0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A4B6E-7A27-4E38-923A-642A90044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DBDA9-2760-4C7F-8C1C-9F7BFA32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BC413-7B67-46CC-8CBC-F66534E7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EBAC5-0A13-4DD3-BD81-90A7A325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0C1A-930B-45DF-8954-AA5120BE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805C4-47AF-4EE0-A634-41A4A4A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CE7D2-C23B-408C-95A8-7FA9178E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F27D7-4DDC-4DC1-BD4D-1E14B919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43467-15EB-46AC-88CA-0B7AA750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7A62-0A40-41D7-8C58-E5E2A071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7F7C1-D996-4B73-9301-C7D4F7CA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52F9D-75F4-4A71-A993-186BD38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EE9F1-8A18-4765-90D8-695D93C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03726-01F0-42B1-99B3-73A7EB7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7D6C-FC96-46BB-97BC-E8FC3D40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A589-3124-4636-B3F9-3D0C97BE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99552-1683-404B-BC98-03E10A2A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49A45-AEA8-47B2-9AEC-D49AF4CB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03CD7-8E28-40AB-A054-AAA1F5A9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0794C-45E1-4D66-A4B3-0FC50DFA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DF66E-270E-4157-AC0D-19F43C3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EB6B8-785E-41BF-B0D9-DFEE9EDA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B4413-1CCD-4C3A-945C-D65E1AA3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4B45A-1772-4EBE-B650-7CAEB03A6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79756-8238-4AD4-AC26-1DDDAF266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09B21-FA31-404B-A298-9598AB81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0A91B-FB1F-44C2-956E-403DC98C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2B543-5AB4-4E56-A1BB-6CAA49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D427B-93FF-4C88-89C5-0DC467F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E2E37E-2D15-4DC0-B322-DEC548B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68A58-43B8-4D2E-9F0C-6B1B23F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D4839-5A68-425D-8144-5458B21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3AE8D-3056-4205-B46D-42C5770B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D2223-DBBF-497F-A531-1C26A61D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1263C-AB6F-4E78-81D4-BA13E2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A691-E1A7-46AF-BC06-9DD74120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C41B-5A0F-4152-B622-FAC18537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506E0-4E05-4669-802F-D08CA32A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C63CF-57F1-4A00-B7F2-4EB8914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D1D98-B387-4510-8806-7C7510EB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3B340-FCA4-46A8-9039-71F1BBDB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10E3-6F66-45E7-9000-B9A39E6E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11DCD-D525-46A6-A05A-1411D62CD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38745-DBE9-45C5-BC46-1177E78E8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0CD2F-728F-4061-BF24-61022F4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31E04-840E-47AB-AAF5-A2244C9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B1762-E9A4-4C9D-AFFA-977A643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1B77BF-6237-4D83-929A-44D4119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407B0-3250-4A28-B28B-E58FCE5A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B8D48-DEDF-4B19-8A2A-EBEFAB71E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B1AA-5533-407D-90A1-EEEBD5BC149A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12D77-65B4-4ED7-B6AA-4E90EF9E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E3507-A4A5-4881-A26F-4BFCE7D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3js.org.cn/document/d3-scale/#d3-scale" TargetMode="External"/><Relationship Id="rId2" Type="http://schemas.openxmlformats.org/officeDocument/2006/relationships/hyperlink" Target="https://www.d3js.org.cn/svg/get_start/#_2-%E7%9F%A9%E5%BD%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3js.org.cn/document/d3-axis/#d3-ax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3js.org.cn/svg/get_start/#_2-%E7%9F%A9%E5%BD%A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8FE85-F475-45E3-B76E-7AA8955C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D3.js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F02E5-4DE0-46B6-BA34-D88D3555D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可视化基本图表</a:t>
            </a:r>
          </a:p>
        </p:txBody>
      </p:sp>
    </p:spTree>
    <p:extLst>
      <p:ext uri="{BB962C8B-B14F-4D97-AF65-F5344CB8AC3E}">
        <p14:creationId xmlns:p14="http://schemas.microsoft.com/office/powerpoint/2010/main" val="30092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F4EA-1D57-4A96-86CE-2CAE357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D3</a:t>
            </a:r>
            <a:endParaRPr lang="zh-CN" altLang="en-US" sz="27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B27F0D-7410-4952-9431-D838BDF6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58" y="2656609"/>
            <a:ext cx="11465475" cy="15447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F03DB9-F271-45F2-8633-E8005314A218}"/>
              </a:ext>
            </a:extLst>
          </p:cNvPr>
          <p:cNvSpPr txBox="1"/>
          <p:nvPr/>
        </p:nvSpPr>
        <p:spPr>
          <a:xfrm>
            <a:off x="4835236" y="4703617"/>
            <a:ext cx="251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/>
              <a:t>数据可视化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4305D-3DFA-4846-A380-C195389639ED}"/>
              </a:ext>
            </a:extLst>
          </p:cNvPr>
          <p:cNvSpPr txBox="1"/>
          <p:nvPr/>
        </p:nvSpPr>
        <p:spPr>
          <a:xfrm>
            <a:off x="838200" y="1869748"/>
            <a:ext cx="7807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https://www.d3js.org.cn/#d3js%E6%98%AF%E4%BB%80%E4%B9%88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D36B9-50C8-4EE4-B2C6-2E1F9633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5421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000" dirty="0"/>
              <a:t> 柱状图</a:t>
            </a:r>
            <a:endParaRPr lang="en-US" altLang="zh-CN" sz="6000" dirty="0"/>
          </a:p>
          <a:p>
            <a:pPr>
              <a:lnSpc>
                <a:spcPct val="100000"/>
              </a:lnSpc>
            </a:pPr>
            <a:r>
              <a:rPr lang="zh-CN" altLang="en-US" sz="6000" dirty="0"/>
              <a:t> 折线图</a:t>
            </a:r>
            <a:endParaRPr lang="en-US" altLang="zh-CN" sz="6000" dirty="0"/>
          </a:p>
          <a:p>
            <a:pPr>
              <a:lnSpc>
                <a:spcPct val="100000"/>
              </a:lnSpc>
            </a:pPr>
            <a:r>
              <a:rPr lang="zh-CN" altLang="en-US" sz="6000" dirty="0"/>
              <a:t> 饼状图</a:t>
            </a:r>
          </a:p>
        </p:txBody>
      </p:sp>
    </p:spTree>
    <p:extLst>
      <p:ext uri="{BB962C8B-B14F-4D97-AF65-F5344CB8AC3E}">
        <p14:creationId xmlns:p14="http://schemas.microsoft.com/office/powerpoint/2010/main" val="41454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39E7-D8AA-421B-BD43-B9EFD53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61BAF-BB3E-4B16-A83B-3CA4FEF7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1574704"/>
            <a:ext cx="5988358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9003-6EC0-4C1A-AEA7-A63216A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E2DC-1A53-47E8-BD32-E601E755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g: </a:t>
            </a:r>
            <a:r>
              <a:rPr lang="zh-CN" altLang="en-US" dirty="0"/>
              <a:t>分组（图层）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: </a:t>
            </a:r>
            <a:r>
              <a:rPr lang="zh-CN" altLang="en-US" dirty="0"/>
              <a:t>矩形 </a:t>
            </a:r>
            <a:r>
              <a:rPr lang="en-US" altLang="zh-CN" sz="1400" dirty="0">
                <a:hlinkClick r:id="rId2"/>
              </a:rPr>
              <a:t>https://www.d3js.org.cn/svg/get_start/#_2-%E7%9F%A9%E5%BD%A2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D3</a:t>
            </a:r>
          </a:p>
          <a:p>
            <a:pPr marL="457200" lvl="1" indent="0">
              <a:buNone/>
            </a:pPr>
            <a:r>
              <a:rPr lang="en-US" altLang="zh-CN" dirty="0" smtClean="0"/>
              <a:t>D3-selection: d3</a:t>
            </a:r>
            <a:r>
              <a:rPr lang="zh-CN" altLang="en-US" dirty="0" smtClean="0"/>
              <a:t>选择器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D3-scale</a:t>
            </a:r>
            <a:r>
              <a:rPr lang="zh-CN" altLang="en-US" dirty="0"/>
              <a:t>：比例尺 </a:t>
            </a:r>
            <a:r>
              <a:rPr lang="en-US" altLang="zh-CN" sz="1600" dirty="0">
                <a:hlinkClick r:id="rId3"/>
              </a:rPr>
              <a:t>https://www.d3js.org.cn/document/d3-scale/#d3-scale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dirty="0"/>
              <a:t>D3-axis: </a:t>
            </a:r>
            <a:r>
              <a:rPr lang="zh-CN" altLang="en-US" dirty="0"/>
              <a:t>坐标轴 </a:t>
            </a:r>
            <a:r>
              <a:rPr lang="en-US" altLang="zh-CN" sz="1600" dirty="0">
                <a:hlinkClick r:id="rId4"/>
              </a:rPr>
              <a:t>https://www.d3js.org.cn/document/d3-axis/#d3-axis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852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B7511-1540-48BA-8494-BDECE78B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88"/>
            <a:ext cx="10515600" cy="1325563"/>
          </a:xfrm>
        </p:spPr>
        <p:txBody>
          <a:bodyPr/>
          <a:lstStyle/>
          <a:p>
            <a:r>
              <a:rPr lang="zh-CN" altLang="en-US" dirty="0"/>
              <a:t>折线图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580ECD-E3D1-4688-AB68-E600DDF7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42" y="1946963"/>
            <a:ext cx="6147116" cy="4108661"/>
          </a:xfrm>
        </p:spPr>
      </p:pic>
    </p:spTree>
    <p:extLst>
      <p:ext uri="{BB962C8B-B14F-4D97-AF65-F5344CB8AC3E}">
        <p14:creationId xmlns:p14="http://schemas.microsoft.com/office/powerpoint/2010/main" val="16914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9003-6EC0-4C1A-AEA7-A63216A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E2DC-1A53-47E8-BD32-E601E755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g: </a:t>
            </a:r>
            <a:r>
              <a:rPr lang="zh-CN" altLang="en-US" dirty="0"/>
              <a:t>分组（图层）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: </a:t>
            </a:r>
            <a:r>
              <a:rPr lang="zh-CN" altLang="en-US" dirty="0"/>
              <a:t>矩形 </a:t>
            </a:r>
            <a:r>
              <a:rPr lang="en-US" altLang="zh-CN" sz="1400" dirty="0">
                <a:hlinkClick r:id="rId2"/>
              </a:rPr>
              <a:t>https://www.d3js.org.cn/svg/get_start/#_2-%E7%9F%A9%E5%BD%A2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D3</a:t>
            </a:r>
          </a:p>
          <a:p>
            <a:pPr lvl="1"/>
            <a:r>
              <a:rPr lang="en-US" altLang="zh-CN" dirty="0"/>
              <a:t>Line </a:t>
            </a:r>
            <a:r>
              <a:rPr lang="zh-CN" altLang="en-US" dirty="0"/>
              <a:t>线条生成器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78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8C1D-C4DC-4B00-9DC6-57805E2B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饼状图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B16B80-2219-4972-B60D-BD297216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016" y="1690688"/>
            <a:ext cx="4279967" cy="4228027"/>
          </a:xfrm>
        </p:spPr>
      </p:pic>
    </p:spTree>
    <p:extLst>
      <p:ext uri="{BB962C8B-B14F-4D97-AF65-F5344CB8AC3E}">
        <p14:creationId xmlns:p14="http://schemas.microsoft.com/office/powerpoint/2010/main" val="242895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85FB-9D30-4CAF-86A4-D37C5F0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98CB1-82CA-42DC-AD5F-28997A99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Svg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Polyline </a:t>
            </a:r>
            <a:r>
              <a:rPr lang="zh-CN" altLang="en-US" sz="2800" dirty="0">
                <a:latin typeface="Consolas" panose="020B0609020204030204" pitchFamily="49" charset="0"/>
              </a:rPr>
              <a:t>线段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Path </a:t>
            </a:r>
            <a:r>
              <a:rPr lang="zh-CN" altLang="en-US" sz="2800" dirty="0">
                <a:latin typeface="Consolas" panose="020B0609020204030204" pitchFamily="49" charset="0"/>
              </a:rPr>
              <a:t>路径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D3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arc </a:t>
            </a:r>
            <a:r>
              <a:rPr lang="zh-CN" altLang="en-US" dirty="0">
                <a:latin typeface="Consolas" panose="020B0609020204030204" pitchFamily="49" charset="0"/>
              </a:rPr>
              <a:t>弧形生成器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	pie </a:t>
            </a:r>
            <a:r>
              <a:rPr lang="zh-CN" altLang="en-US" dirty="0">
                <a:latin typeface="Consolas" panose="020B0609020204030204" pitchFamily="49" charset="0"/>
              </a:rPr>
              <a:t>角度信息生成器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13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108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D3.js</vt:lpstr>
      <vt:lpstr>什么是D3</vt:lpstr>
      <vt:lpstr>PowerPoint 演示文稿</vt:lpstr>
      <vt:lpstr>柱状图</vt:lpstr>
      <vt:lpstr>柱状图</vt:lpstr>
      <vt:lpstr>折线图</vt:lpstr>
      <vt:lpstr>柱状图</vt:lpstr>
      <vt:lpstr>饼状图</vt:lpstr>
      <vt:lpstr>饼状图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杨 明戊</dc:creator>
  <cp:lastModifiedBy>Administrator</cp:lastModifiedBy>
  <cp:revision>20</cp:revision>
  <dcterms:created xsi:type="dcterms:W3CDTF">2020-09-17T13:59:30Z</dcterms:created>
  <dcterms:modified xsi:type="dcterms:W3CDTF">2020-11-24T09:20:27Z</dcterms:modified>
</cp:coreProperties>
</file>