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81" r:id="rId14"/>
    <p:sldId id="280" r:id="rId15"/>
    <p:sldId id="279" r:id="rId16"/>
    <p:sldId id="266" r:id="rId17"/>
    <p:sldId id="285" r:id="rId18"/>
    <p:sldId id="284" r:id="rId19"/>
    <p:sldId id="287" r:id="rId20"/>
    <p:sldId id="288" r:id="rId21"/>
    <p:sldId id="289" r:id="rId22"/>
    <p:sldId id="290" r:id="rId23"/>
    <p:sldId id="291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F277-F630-AC4F-8FBE-6391029EA13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B9CEC-7656-B54A-B442-C82B11DD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delozie@ken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about/introduction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mongola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Database Design</a:t>
            </a:r>
            <a:br>
              <a:rPr lang="en-US" dirty="0" smtClean="0"/>
            </a:br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S. </a:t>
            </a:r>
            <a:r>
              <a:rPr lang="en-US" dirty="0" err="1" smtClean="0"/>
              <a:t>DeLozier</a:t>
            </a:r>
            <a:r>
              <a:rPr lang="en-US" dirty="0" smtClean="0"/>
              <a:t>, Ph.D.</a:t>
            </a:r>
          </a:p>
          <a:p>
            <a:r>
              <a:rPr lang="en-US" dirty="0" smtClean="0">
                <a:hlinkClick r:id="rId2"/>
              </a:rPr>
              <a:t>gdelozie@kent.edu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61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197100"/>
            <a:ext cx="5562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358900"/>
            <a:ext cx="8280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1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db.stuff.remove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db.stuff.remove</a:t>
            </a:r>
            <a:r>
              <a:rPr lang="en-US" dirty="0"/>
              <a:t>({age:31}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db.stuff.remove</a:t>
            </a:r>
            <a:r>
              <a:rPr lang="en-US" dirty="0"/>
              <a:t>({age:31</a:t>
            </a:r>
            <a:r>
              <a:rPr lang="en-US" dirty="0" smtClean="0"/>
              <a:t>},1)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1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752600"/>
            <a:ext cx="6642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540000"/>
            <a:ext cx="4546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070100"/>
            <a:ext cx="4686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09906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client software</a:t>
            </a:r>
          </a:p>
          <a:p>
            <a:endParaRPr lang="en-US" dirty="0"/>
          </a:p>
          <a:p>
            <a:pPr lvl="1"/>
            <a:r>
              <a:rPr lang="en-US" dirty="0" smtClean="0"/>
              <a:t>Python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pymongo</a:t>
            </a:r>
            <a:endParaRPr lang="en-US" dirty="0" smtClean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2"/>
            <a:r>
              <a:rPr lang="en-US" dirty="0" err="1" smtClean="0">
                <a:sym typeface="Wingdings"/>
              </a:rPr>
              <a:t>pymongo</a:t>
            </a:r>
            <a:r>
              <a:rPr lang="en-US" dirty="0" smtClean="0">
                <a:sym typeface="Wingdings"/>
              </a:rPr>
              <a:t> is </a:t>
            </a:r>
            <a:r>
              <a:rPr lang="en-US" i="1" dirty="0" smtClean="0">
                <a:sym typeface="Wingdings"/>
              </a:rPr>
              <a:t>dictionary based</a:t>
            </a:r>
          </a:p>
          <a:p>
            <a:pPr lvl="2"/>
            <a:endParaRPr lang="en-US" i="1" dirty="0" smtClean="0">
              <a:sym typeface="Wingdings"/>
            </a:endParaRPr>
          </a:p>
          <a:p>
            <a:pPr lvl="2"/>
            <a:r>
              <a:rPr lang="en-US" i="1" dirty="0" smtClean="0">
                <a:sym typeface="Wingdings"/>
              </a:rPr>
              <a:t>It's important to know how python dictionaries work</a:t>
            </a:r>
          </a:p>
          <a:p>
            <a:pPr lvl="2"/>
            <a:endParaRPr lang="en-US" i="1" dirty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Demo time!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5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client = </a:t>
            </a:r>
            <a:r>
              <a:rPr lang="en-US" dirty="0" err="1" smtClean="0"/>
              <a:t>pymongo.MongoClient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= client.&lt;</a:t>
            </a:r>
            <a:r>
              <a:rPr lang="en-US" dirty="0" err="1" smtClean="0"/>
              <a:t>database_name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client.stuff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9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item </a:t>
            </a:r>
            <a:r>
              <a:rPr lang="en-US" dirty="0"/>
              <a:t>= {"author": "Mike",</a:t>
            </a:r>
          </a:p>
          <a:p>
            <a:pPr marL="457200" lvl="1" indent="0">
              <a:buNone/>
            </a:pPr>
            <a:r>
              <a:rPr lang="en-US" dirty="0"/>
              <a:t>        "text": "My first blog post!",</a:t>
            </a:r>
          </a:p>
          <a:p>
            <a:pPr marL="457200" lvl="1" indent="0">
              <a:buNone/>
            </a:pPr>
            <a:r>
              <a:rPr lang="en-US" dirty="0"/>
              <a:t>        "tags": ["</a:t>
            </a:r>
            <a:r>
              <a:rPr lang="en-US" dirty="0" err="1"/>
              <a:t>mongodb</a:t>
            </a:r>
            <a:r>
              <a:rPr lang="en-US" dirty="0"/>
              <a:t>", "python", "</a:t>
            </a:r>
            <a:r>
              <a:rPr lang="en-US" dirty="0" err="1"/>
              <a:t>pymongo</a:t>
            </a:r>
            <a:r>
              <a:rPr lang="en-US" dirty="0"/>
              <a:t>"],</a:t>
            </a:r>
          </a:p>
          <a:p>
            <a:pPr marL="457200" lvl="1" indent="0">
              <a:buNone/>
            </a:pPr>
            <a:r>
              <a:rPr lang="en-US" dirty="0"/>
              <a:t>        "date": </a:t>
            </a:r>
            <a:r>
              <a:rPr lang="en-US" dirty="0" err="1"/>
              <a:t>datetime.datetime.utcnow</a:t>
            </a:r>
            <a:r>
              <a:rPr lang="en-US" dirty="0"/>
              <a:t>()}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db.stuff.insert</a:t>
            </a:r>
            <a:r>
              <a:rPr lang="en-US" dirty="0"/>
              <a:t>(item)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12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review</a:t>
            </a:r>
          </a:p>
          <a:p>
            <a:r>
              <a:rPr lang="en-US" dirty="0" smtClean="0"/>
              <a:t>Starting with Mongo in Python</a:t>
            </a:r>
          </a:p>
          <a:p>
            <a:r>
              <a:rPr lang="en-US" dirty="0" smtClean="0"/>
              <a:t>Implementing the </a:t>
            </a:r>
            <a:r>
              <a:rPr lang="en-US" dirty="0" err="1" smtClean="0"/>
              <a:t>Todo</a:t>
            </a:r>
            <a:r>
              <a:rPr lang="en-US" dirty="0" smtClean="0"/>
              <a:t> app with Mongo</a:t>
            </a:r>
          </a:p>
          <a:p>
            <a:r>
              <a:rPr lang="en-US" dirty="0" smtClean="0"/>
              <a:t>Midterm</a:t>
            </a:r>
          </a:p>
          <a:p>
            <a:r>
              <a:rPr lang="en-US" dirty="0" smtClean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6732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item </a:t>
            </a:r>
            <a:r>
              <a:rPr lang="en-US" dirty="0"/>
              <a:t>= {"author": "Mike",</a:t>
            </a:r>
          </a:p>
          <a:p>
            <a:pPr marL="457200" lvl="1" indent="0">
              <a:buNone/>
            </a:pPr>
            <a:r>
              <a:rPr lang="en-US" dirty="0"/>
              <a:t>        "text": "My first blog post!",</a:t>
            </a:r>
          </a:p>
          <a:p>
            <a:pPr marL="457200" lvl="1" indent="0">
              <a:buNone/>
            </a:pPr>
            <a:r>
              <a:rPr lang="en-US" dirty="0"/>
              <a:t>        "tags": ["</a:t>
            </a:r>
            <a:r>
              <a:rPr lang="en-US" dirty="0" err="1"/>
              <a:t>mongodb</a:t>
            </a:r>
            <a:r>
              <a:rPr lang="en-US" dirty="0"/>
              <a:t>", "python", "</a:t>
            </a:r>
            <a:r>
              <a:rPr lang="en-US" dirty="0" err="1"/>
              <a:t>pymongo</a:t>
            </a:r>
            <a:r>
              <a:rPr lang="en-US" dirty="0"/>
              <a:t>"],</a:t>
            </a:r>
          </a:p>
          <a:p>
            <a:pPr marL="457200" lvl="1" indent="0">
              <a:buNone/>
            </a:pPr>
            <a:r>
              <a:rPr lang="en-US" dirty="0"/>
              <a:t>        "date": </a:t>
            </a:r>
            <a:r>
              <a:rPr lang="en-US" dirty="0" err="1"/>
              <a:t>datetime.datetime.utcnow</a:t>
            </a:r>
            <a:r>
              <a:rPr lang="en-US" dirty="0"/>
              <a:t>()}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db.stuff.insert</a:t>
            </a:r>
            <a:r>
              <a:rPr lang="en-US" dirty="0"/>
              <a:t>(item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err="1" smtClean="0"/>
              <a:t>db.collection_names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03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db.stuff.find_one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db.stuff.find_one</a:t>
            </a:r>
            <a:r>
              <a:rPr lang="en-US" dirty="0"/>
              <a:t>({"</a:t>
            </a:r>
            <a:r>
              <a:rPr lang="en-US" dirty="0" err="1"/>
              <a:t>author":"Mike</a:t>
            </a:r>
            <a:r>
              <a:rPr lang="en-US" dirty="0"/>
              <a:t>"})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db.stuff.find_one</a:t>
            </a:r>
            <a:r>
              <a:rPr lang="en-US" dirty="0"/>
              <a:t>({"_</a:t>
            </a:r>
            <a:r>
              <a:rPr lang="en-US" dirty="0" err="1"/>
              <a:t>id":id</a:t>
            </a:r>
            <a:r>
              <a:rPr lang="en-US" dirty="0"/>
              <a:t>})   #&lt;---- not string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91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db.stuff.find</a:t>
            </a:r>
            <a:r>
              <a:rPr lang="en-US" dirty="0" smtClean="0"/>
              <a:t> 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db.stuff.find</a:t>
            </a:r>
            <a:r>
              <a:rPr lang="en-US" dirty="0" smtClean="0"/>
              <a:t> (</a:t>
            </a:r>
            <a:r>
              <a:rPr lang="en-US" dirty="0"/>
              <a:t>{"</a:t>
            </a:r>
            <a:r>
              <a:rPr lang="en-US" dirty="0" err="1"/>
              <a:t>author":"Mike</a:t>
            </a:r>
            <a:r>
              <a:rPr lang="en-US" dirty="0"/>
              <a:t>"})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posts.find</a:t>
            </a:r>
            <a:r>
              <a:rPr lang="en-US" dirty="0"/>
              <a:t>({"date": {"$</a:t>
            </a:r>
            <a:r>
              <a:rPr lang="en-US" dirty="0" err="1"/>
              <a:t>lt</a:t>
            </a:r>
            <a:r>
              <a:rPr lang="en-US" dirty="0"/>
              <a:t>": d}}).sort("author")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93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db.stuff.save</a:t>
            </a:r>
            <a:r>
              <a:rPr lang="en-US" dirty="0" smtClean="0"/>
              <a:t> (&lt;item&gt;)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db.stuff.update</a:t>
            </a:r>
            <a:r>
              <a:rPr lang="en-US" dirty="0" smtClean="0"/>
              <a:t> (</a:t>
            </a:r>
            <a:r>
              <a:rPr lang="en-US" dirty="0"/>
              <a:t>{"</a:t>
            </a:r>
            <a:r>
              <a:rPr lang="en-US" dirty="0" err="1"/>
              <a:t>author":"Mike</a:t>
            </a:r>
            <a:r>
              <a:rPr lang="en-US" dirty="0"/>
              <a:t>"</a:t>
            </a:r>
            <a:r>
              <a:rPr lang="en-US" dirty="0" smtClean="0"/>
              <a:t>},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  {"$set":{age:44}})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db.stuff.remove</a:t>
            </a:r>
            <a:r>
              <a:rPr lang="en-US" dirty="0" smtClean="0"/>
              <a:t>(</a:t>
            </a:r>
            <a:r>
              <a:rPr lang="en-US" dirty="0"/>
              <a:t>{"</a:t>
            </a:r>
            <a:r>
              <a:rPr lang="en-US" dirty="0" err="1"/>
              <a:t>author":"Mike</a:t>
            </a:r>
            <a:r>
              <a:rPr lang="en-US" dirty="0"/>
              <a:t>"</a:t>
            </a:r>
            <a:r>
              <a:rPr lang="en-US" dirty="0" smtClean="0"/>
              <a:t>})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8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www.mongodb.org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http://www.mongodb.org/about/introduction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https://mongolab.com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15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044700"/>
            <a:ext cx="854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7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94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mongo</a:t>
            </a:r>
          </a:p>
          <a:p>
            <a:pPr marL="0" indent="0">
              <a:buNone/>
            </a:pPr>
            <a:r>
              <a:rPr lang="en-US" dirty="0" smtClean="0"/>
              <a:t>&gt; 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admin     (empty)</a:t>
            </a:r>
          </a:p>
          <a:p>
            <a:pPr marL="0" indent="0">
              <a:buNone/>
            </a:pPr>
            <a:r>
              <a:rPr lang="en-US" dirty="0"/>
              <a:t>local     0.078GB</a:t>
            </a:r>
          </a:p>
          <a:p>
            <a:pPr marL="0" indent="0">
              <a:buNone/>
            </a:pPr>
            <a:r>
              <a:rPr lang="en-US" dirty="0" err="1"/>
              <a:t>orthovis</a:t>
            </a:r>
            <a:r>
              <a:rPr lang="en-US" dirty="0"/>
              <a:t>  0.078GB</a:t>
            </a:r>
          </a:p>
          <a:p>
            <a:pPr marL="0" indent="0">
              <a:buNone/>
            </a:pPr>
            <a:r>
              <a:rPr lang="en-US" dirty="0"/>
              <a:t>test      (empty)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use </a:t>
            </a:r>
            <a:r>
              <a:rPr lang="en-US" dirty="0" err="1" smtClean="0"/>
              <a:t>mydata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62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j = {name : "</a:t>
            </a:r>
            <a:r>
              <a:rPr lang="en-US" dirty="0" err="1" smtClean="0"/>
              <a:t>greg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r>
              <a:rPr lang="en-US" dirty="0" smtClean="0"/>
              <a:t>&gt; k = { x : 31 }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db.stuff.insert</a:t>
            </a:r>
            <a:r>
              <a:rPr lang="en-US" dirty="0" smtClean="0"/>
              <a:t>(j)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db.stuff.insert</a:t>
            </a:r>
            <a:r>
              <a:rPr lang="en-US" dirty="0" smtClean="0"/>
              <a:t>(k)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58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&gt; show collections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db.stuff.find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 objects in collection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03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cursor = </a:t>
            </a:r>
            <a:r>
              <a:rPr lang="en-US" dirty="0" err="1" smtClean="0"/>
              <a:t>db.stuff.find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while (</a:t>
            </a:r>
            <a:r>
              <a:rPr lang="en-US" dirty="0" err="1" smtClean="0"/>
              <a:t>cursor.hasNext</a:t>
            </a:r>
            <a:r>
              <a:rPr lang="en-US" dirty="0" smtClean="0"/>
              <a:t>()) 					</a:t>
            </a:r>
            <a:r>
              <a:rPr lang="en-US" dirty="0" err="1" smtClean="0"/>
              <a:t>printjson</a:t>
            </a:r>
            <a:r>
              <a:rPr lang="en-US" dirty="0" smtClean="0"/>
              <a:t>(</a:t>
            </a:r>
            <a:r>
              <a:rPr lang="en-US" dirty="0" err="1" smtClean="0"/>
              <a:t>cursor.next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(… list …)</a:t>
            </a:r>
          </a:p>
          <a:p>
            <a:pPr marL="0" indent="0">
              <a:buNone/>
            </a:pPr>
            <a:r>
              <a:rPr lang="en-US" dirty="0" smtClean="0"/>
              <a:t>- or – </a:t>
            </a:r>
          </a:p>
          <a:p>
            <a:pPr marL="0" indent="0">
              <a:buNone/>
            </a:pPr>
            <a:r>
              <a:rPr lang="en-US" dirty="0" smtClean="0"/>
              <a:t>&gt; cursor[2]                   // treat as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16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cursor = </a:t>
            </a:r>
            <a:r>
              <a:rPr lang="en-US" dirty="0" err="1" smtClean="0"/>
              <a:t>db.stuff.find</a:t>
            </a:r>
            <a:r>
              <a:rPr lang="en-US" dirty="0" smtClean="0"/>
              <a:t>({age:31})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(or)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document = </a:t>
            </a:r>
            <a:r>
              <a:rPr lang="en-US" dirty="0" err="1" smtClean="0"/>
              <a:t>db.stuff.findOne</a:t>
            </a:r>
            <a:r>
              <a:rPr lang="en-US" dirty="0" smtClean="0"/>
              <a:t>(</a:t>
            </a:r>
            <a:r>
              <a:rPr lang="en-US" dirty="0"/>
              <a:t>{age:31})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1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0"/>
              <a:buChar char="Ø"/>
            </a:pPr>
            <a:endParaRPr lang="en-US" dirty="0"/>
          </a:p>
          <a:p>
            <a:pPr>
              <a:buFont typeface="Wingdings" charset="0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257300"/>
            <a:ext cx="8394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8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462</Words>
  <Application>Microsoft Macintosh PowerPoint</Application>
  <PresentationFormat>On-screen Show (4:3)</PresentationFormat>
  <Paragraphs>170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Database Design Lecture 8</vt:lpstr>
      <vt:lpstr>This Week’s Topics</vt:lpstr>
      <vt:lpstr>MongoDB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MongoDB</vt:lpstr>
      <vt:lpstr>PyMongo</vt:lpstr>
      <vt:lpstr>PyMongo</vt:lpstr>
      <vt:lpstr>PyMongo</vt:lpstr>
      <vt:lpstr>PyMongo</vt:lpstr>
      <vt:lpstr>PyMongo</vt:lpstr>
      <vt:lpstr>PyMongo</vt:lpstr>
      <vt:lpstr>PyMongo</vt:lpstr>
      <vt:lpstr>MongoDB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Design</dc:title>
  <dc:creator>Greg DeLozier</dc:creator>
  <cp:lastModifiedBy>Greg DeLozier</cp:lastModifiedBy>
  <cp:revision>69</cp:revision>
  <dcterms:created xsi:type="dcterms:W3CDTF">2014-08-28T04:09:37Z</dcterms:created>
  <dcterms:modified xsi:type="dcterms:W3CDTF">2017-10-25T01:26:39Z</dcterms:modified>
</cp:coreProperties>
</file>