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8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209B-721E-4C2B-A8D2-6B7551EB3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CA" dirty="0"/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10F55-44CE-4113-8CE1-72D1E0E6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CA" dirty="0"/>
              <a:t>Based on 3 Milestones</a:t>
            </a:r>
          </a:p>
        </p:txBody>
      </p:sp>
      <p:pic>
        <p:nvPicPr>
          <p:cNvPr id="4" name="Picture 3" descr="Colored triangles creating a seamless design">
            <a:extLst>
              <a:ext uri="{FF2B5EF4-FFF2-40B4-BE49-F238E27FC236}">
                <a16:creationId xmlns:a16="http://schemas.microsoft.com/office/drawing/2014/main" id="{9A5C1753-A361-4A9A-ACA1-05948242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3" r="12024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508125"/>
          </a:xfrm>
        </p:spPr>
        <p:txBody>
          <a:bodyPr>
            <a:noAutofit/>
          </a:bodyPr>
          <a:lstStyle/>
          <a:p>
            <a:r>
              <a:rPr lang="en-CA" sz="4400" dirty="0"/>
              <a:t>Milestone #1</a:t>
            </a:r>
            <a:br>
              <a:rPr lang="en-CA" sz="4400" dirty="0"/>
            </a:br>
            <a:r>
              <a:rPr lang="en-CA" sz="4400" dirty="0"/>
              <a:t>First Peer Testing: Initial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2ADF-F567-4E68-A6B7-91395D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2235199"/>
            <a:ext cx="10213200" cy="4227512"/>
          </a:xfrm>
        </p:spPr>
        <p:txBody>
          <a:bodyPr>
            <a:normAutofit/>
          </a:bodyPr>
          <a:lstStyle/>
          <a:p>
            <a:r>
              <a:rPr lang="en-CA" dirty="0"/>
              <a:t>1-2 Dashboard screens</a:t>
            </a:r>
          </a:p>
          <a:p>
            <a:pPr lvl="1"/>
            <a:r>
              <a:rPr lang="en-CA" dirty="0"/>
              <a:t>	Front Page UI</a:t>
            </a:r>
          </a:p>
          <a:p>
            <a:pPr lvl="1"/>
            <a:r>
              <a:rPr lang="en-CA" dirty="0"/>
              <a:t>	First Navigation Page</a:t>
            </a:r>
          </a:p>
          <a:p>
            <a:r>
              <a:rPr lang="en-CA" dirty="0"/>
              <a:t>Semi-Working Database</a:t>
            </a:r>
          </a:p>
          <a:p>
            <a:pPr lvl="1"/>
            <a:r>
              <a:rPr lang="en-CA" dirty="0"/>
              <a:t>	Results from users</a:t>
            </a:r>
          </a:p>
        </p:txBody>
      </p:sp>
    </p:spTree>
    <p:extLst>
      <p:ext uri="{BB962C8B-B14F-4D97-AF65-F5344CB8AC3E}">
        <p14:creationId xmlns:p14="http://schemas.microsoft.com/office/powerpoint/2010/main" val="22111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508125"/>
          </a:xfrm>
        </p:spPr>
        <p:txBody>
          <a:bodyPr>
            <a:noAutofit/>
          </a:bodyPr>
          <a:lstStyle/>
          <a:p>
            <a:r>
              <a:rPr lang="en-CA" sz="4400" dirty="0"/>
              <a:t>Milestone #2</a:t>
            </a:r>
            <a:br>
              <a:rPr lang="en-CA" sz="4400" dirty="0"/>
            </a:br>
            <a:r>
              <a:rPr lang="en-CA" sz="4400" dirty="0"/>
              <a:t>Second Peer Testing: Second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2ADF-F567-4E68-A6B7-91395D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2235199"/>
            <a:ext cx="10213200" cy="422751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2-4 Dashboard screens</a:t>
            </a:r>
          </a:p>
          <a:p>
            <a:pPr lvl="1"/>
            <a:r>
              <a:rPr lang="en-CA" dirty="0"/>
              <a:t>	Form elements</a:t>
            </a:r>
          </a:p>
          <a:p>
            <a:pPr lvl="1"/>
            <a:r>
              <a:rPr lang="en-CA" dirty="0"/>
              <a:t>	Rough style of elements</a:t>
            </a:r>
          </a:p>
          <a:p>
            <a:r>
              <a:rPr lang="en-CA" dirty="0"/>
              <a:t>Working Database</a:t>
            </a:r>
          </a:p>
          <a:p>
            <a:pPr lvl="1"/>
            <a:r>
              <a:rPr lang="en-CA" dirty="0"/>
              <a:t>	Student sign in/out</a:t>
            </a:r>
          </a:p>
          <a:p>
            <a:pPr lvl="1"/>
            <a:r>
              <a:rPr lang="en-CA" dirty="0"/>
              <a:t>	Student register</a:t>
            </a:r>
          </a:p>
        </p:txBody>
      </p:sp>
    </p:spTree>
    <p:extLst>
      <p:ext uri="{BB962C8B-B14F-4D97-AF65-F5344CB8AC3E}">
        <p14:creationId xmlns:p14="http://schemas.microsoft.com/office/powerpoint/2010/main" val="21952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99" y="395289"/>
            <a:ext cx="10457533" cy="1508125"/>
          </a:xfrm>
        </p:spPr>
        <p:txBody>
          <a:bodyPr>
            <a:noAutofit/>
          </a:bodyPr>
          <a:lstStyle/>
          <a:p>
            <a:r>
              <a:rPr lang="en-CA" sz="4400" dirty="0"/>
              <a:t>Milestone #3</a:t>
            </a:r>
            <a:br>
              <a:rPr lang="en-CA" sz="4400" dirty="0"/>
            </a:br>
            <a:r>
              <a:rPr lang="en-CA" sz="4400" dirty="0"/>
              <a:t>Final Product: Fully functional/styled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2ADF-F567-4E68-A6B7-91395D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2235199"/>
            <a:ext cx="10213200" cy="422751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All dashboard screens</a:t>
            </a:r>
          </a:p>
          <a:p>
            <a:pPr lvl="1"/>
            <a:r>
              <a:rPr lang="en-CA" dirty="0"/>
              <a:t>	Different form elements</a:t>
            </a:r>
          </a:p>
          <a:p>
            <a:pPr lvl="1"/>
            <a:r>
              <a:rPr lang="en-CA" dirty="0"/>
              <a:t>	Summary screen</a:t>
            </a:r>
          </a:p>
          <a:p>
            <a:r>
              <a:rPr lang="en-CA" dirty="0"/>
              <a:t>Operating Database</a:t>
            </a:r>
          </a:p>
          <a:p>
            <a:pPr lvl="1"/>
            <a:r>
              <a:rPr lang="en-CA" dirty="0"/>
              <a:t>	Able to calculate student success based off database</a:t>
            </a:r>
          </a:p>
          <a:p>
            <a:pPr lvl="1"/>
            <a:r>
              <a:rPr lang="en-CA" dirty="0"/>
              <a:t>	Easy admin access to configure database</a:t>
            </a:r>
          </a:p>
        </p:txBody>
      </p:sp>
    </p:spTree>
    <p:extLst>
      <p:ext uri="{BB962C8B-B14F-4D97-AF65-F5344CB8AC3E}">
        <p14:creationId xmlns:p14="http://schemas.microsoft.com/office/powerpoint/2010/main" val="16301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209B-721E-4C2B-A8D2-6B7551EB3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 fontScale="90000"/>
          </a:bodyPr>
          <a:lstStyle/>
          <a:p>
            <a:r>
              <a:rPr lang="en-CA" dirty="0"/>
              <a:t>Non-Functional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10F55-44CE-4113-8CE1-72D1E0E6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CA" dirty="0"/>
              <a:t>And Environmental Constraints</a:t>
            </a:r>
          </a:p>
        </p:txBody>
      </p:sp>
      <p:pic>
        <p:nvPicPr>
          <p:cNvPr id="4" name="Picture 3" descr="Colored triangles creating a seamless design">
            <a:extLst>
              <a:ext uri="{FF2B5EF4-FFF2-40B4-BE49-F238E27FC236}">
                <a16:creationId xmlns:a16="http://schemas.microsoft.com/office/drawing/2014/main" id="{9A5C1753-A361-4A9A-ACA1-05948242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3" r="12024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3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874711"/>
          </a:xfrm>
        </p:spPr>
        <p:txBody>
          <a:bodyPr>
            <a:noAutofit/>
          </a:bodyPr>
          <a:lstStyle/>
          <a:p>
            <a:r>
              <a:rPr lang="en-CA" sz="4400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2ADF-F567-4E68-A6B7-91395D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70001"/>
            <a:ext cx="10213200" cy="4947919"/>
          </a:xfrm>
        </p:spPr>
        <p:txBody>
          <a:bodyPr>
            <a:normAutofit/>
          </a:bodyPr>
          <a:lstStyle/>
          <a:p>
            <a:r>
              <a:rPr lang="en-CA" dirty="0"/>
              <a:t>Hosting platform: cPanel</a:t>
            </a:r>
          </a:p>
          <a:p>
            <a:r>
              <a:rPr lang="en-CA" dirty="0"/>
              <a:t>okanaganbcwebhost.ca</a:t>
            </a:r>
          </a:p>
          <a:p>
            <a:pPr lvl="1"/>
            <a:r>
              <a:rPr lang="en-CA" dirty="0"/>
              <a:t>	MySQL</a:t>
            </a:r>
          </a:p>
          <a:p>
            <a:r>
              <a:rPr lang="en-CA" dirty="0"/>
              <a:t>Frontend/Backend</a:t>
            </a:r>
          </a:p>
          <a:p>
            <a:pPr lvl="1"/>
            <a:r>
              <a:rPr lang="en-CA" dirty="0"/>
              <a:t>	React.js</a:t>
            </a:r>
          </a:p>
          <a:p>
            <a:pPr lvl="1"/>
            <a:r>
              <a:rPr lang="en-CA" dirty="0"/>
              <a:t>	Node.js</a:t>
            </a:r>
          </a:p>
        </p:txBody>
      </p:sp>
    </p:spTree>
    <p:extLst>
      <p:ext uri="{BB962C8B-B14F-4D97-AF65-F5344CB8AC3E}">
        <p14:creationId xmlns:p14="http://schemas.microsoft.com/office/powerpoint/2010/main" val="3601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874711"/>
          </a:xfrm>
        </p:spPr>
        <p:txBody>
          <a:bodyPr>
            <a:noAutofit/>
          </a:bodyPr>
          <a:lstStyle/>
          <a:p>
            <a:r>
              <a:rPr lang="en-CA" sz="4400" dirty="0"/>
              <a:t>System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2ADF-F567-4E68-A6B7-91395D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70001"/>
            <a:ext cx="10213200" cy="128428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Needs to be hosted in Canada because it deals with student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0A6D5A-0E78-462F-A88D-8A34D6F7CF3B}"/>
              </a:ext>
            </a:extLst>
          </p:cNvPr>
          <p:cNvSpPr txBox="1">
            <a:spLocks/>
          </p:cNvSpPr>
          <p:nvPr/>
        </p:nvSpPr>
        <p:spPr>
          <a:xfrm>
            <a:off x="989400" y="3468688"/>
            <a:ext cx="10213200" cy="8747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Power Consumption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C7C696-8967-46A9-B1FB-7049AE8217A1}"/>
              </a:ext>
            </a:extLst>
          </p:cNvPr>
          <p:cNvSpPr txBox="1">
            <a:spLocks/>
          </p:cNvSpPr>
          <p:nvPr/>
        </p:nvSpPr>
        <p:spPr>
          <a:xfrm>
            <a:off x="989400" y="4343399"/>
            <a:ext cx="10213200" cy="138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1367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874711"/>
          </a:xfrm>
        </p:spPr>
        <p:txBody>
          <a:bodyPr>
            <a:noAutofit/>
          </a:bodyPr>
          <a:lstStyle/>
          <a:p>
            <a:r>
              <a:rPr lang="en-CA" sz="4400" dirty="0"/>
              <a:t>Maintenance/Accessibility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2ADF-F567-4E68-A6B7-91395D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70001"/>
            <a:ext cx="10213200" cy="2198687"/>
          </a:xfrm>
        </p:spPr>
        <p:txBody>
          <a:bodyPr>
            <a:normAutofit/>
          </a:bodyPr>
          <a:lstStyle/>
          <a:p>
            <a:r>
              <a:rPr lang="en-CA" dirty="0"/>
              <a:t>Low maintenance</a:t>
            </a:r>
          </a:p>
          <a:p>
            <a:r>
              <a:rPr lang="en-CA" dirty="0"/>
              <a:t>Admin access to database maintenance</a:t>
            </a:r>
          </a:p>
          <a:p>
            <a:pPr lvl="1"/>
            <a:r>
              <a:rPr lang="en-CA" dirty="0"/>
              <a:t>	Done by teacher or database administrator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0A6D5A-0E78-462F-A88D-8A34D6F7CF3B}"/>
              </a:ext>
            </a:extLst>
          </p:cNvPr>
          <p:cNvSpPr txBox="1">
            <a:spLocks/>
          </p:cNvSpPr>
          <p:nvPr/>
        </p:nvSpPr>
        <p:spPr>
          <a:xfrm>
            <a:off x="989400" y="3468688"/>
            <a:ext cx="10213200" cy="8747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Other system interface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C7C696-8967-46A9-B1FB-7049AE8217A1}"/>
              </a:ext>
            </a:extLst>
          </p:cNvPr>
          <p:cNvSpPr txBox="1">
            <a:spLocks/>
          </p:cNvSpPr>
          <p:nvPr/>
        </p:nvSpPr>
        <p:spPr>
          <a:xfrm>
            <a:off x="989400" y="4343399"/>
            <a:ext cx="10213200" cy="138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8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Mobile platform (possibly)</a:t>
            </a:r>
          </a:p>
        </p:txBody>
      </p:sp>
    </p:spTree>
    <p:extLst>
      <p:ext uri="{BB962C8B-B14F-4D97-AF65-F5344CB8AC3E}">
        <p14:creationId xmlns:p14="http://schemas.microsoft.com/office/powerpoint/2010/main" val="108966785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Functional Requirements</vt:lpstr>
      <vt:lpstr>Milestone #1 First Peer Testing: Initial Prototype</vt:lpstr>
      <vt:lpstr>Milestone #2 Second Peer Testing: Second Prototype</vt:lpstr>
      <vt:lpstr>Milestone #3 Final Product: Fully functional/styled software</vt:lpstr>
      <vt:lpstr>Non-Functional Requirements</vt:lpstr>
      <vt:lpstr>Programming Languages</vt:lpstr>
      <vt:lpstr>System Location</vt:lpstr>
      <vt:lpstr>Maintenance/Accessibility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Requirements</dc:title>
  <dc:creator>Michael Turner</dc:creator>
  <cp:lastModifiedBy>Michael Turner</cp:lastModifiedBy>
  <cp:revision>3</cp:revision>
  <dcterms:created xsi:type="dcterms:W3CDTF">2021-10-12T15:58:03Z</dcterms:created>
  <dcterms:modified xsi:type="dcterms:W3CDTF">2021-10-12T19:30:49Z</dcterms:modified>
</cp:coreProperties>
</file>