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xmlns="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8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xmlns="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xmlns="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xmlns="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xmlns="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C89B2F1-1E32-44DB-B50E-BEA1896CAD8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0E80DA6-B971-46B7-B0D3-8581AE0B6A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42EC32AE-E4F8-4BC6-BEF2-B48BDD157D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F209B-721E-4C2B-A8D2-6B7551EB3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CA" dirty="0" smtClean="0"/>
              <a:t>Data Flow Diagrams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D10F55-44CE-4113-8CE1-72D1E0E6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CA" dirty="0"/>
              <a:t>Based on 3 Milestones</a:t>
            </a:r>
          </a:p>
        </p:txBody>
      </p:sp>
      <p:pic>
        <p:nvPicPr>
          <p:cNvPr id="4" name="Picture 3" descr="Colored triangles creating a seamless design">
            <a:extLst>
              <a:ext uri="{FF2B5EF4-FFF2-40B4-BE49-F238E27FC236}">
                <a16:creationId xmlns:a16="http://schemas.microsoft.com/office/drawing/2014/main" xmlns="" id="{9A5C1753-A361-4A9A-ACA1-05948242E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3" r="12024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211C822-2379-4749-95C7-3CDA93294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5BE61-D911-460F-A2D5-EA87DB1E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462819"/>
          </a:xfrm>
        </p:spPr>
        <p:txBody>
          <a:bodyPr>
            <a:noAutofit/>
          </a:bodyPr>
          <a:lstStyle/>
          <a:p>
            <a:r>
              <a:rPr lang="en-CA" sz="4400" dirty="0" smtClean="0"/>
              <a:t>Context Diagram/Data Flow Diagram Level 0</a:t>
            </a:r>
            <a:endParaRPr lang="en-CA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16" y="1903414"/>
            <a:ext cx="6133367" cy="4455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1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Level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42" y="1685925"/>
            <a:ext cx="6727316" cy="4040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306146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Goudy Old Style</vt:lpstr>
      <vt:lpstr>Wingdings</vt:lpstr>
      <vt:lpstr>FrostyVTI</vt:lpstr>
      <vt:lpstr>Data Flow Diagrams</vt:lpstr>
      <vt:lpstr>Context Diagram/Data Flow Diagram Level 0</vt:lpstr>
      <vt:lpstr>Data Flow Diagram Level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Requirements</dc:title>
  <dc:creator>Michael Turner</dc:creator>
  <cp:lastModifiedBy>Ben Fitzharris</cp:lastModifiedBy>
  <cp:revision>6</cp:revision>
  <dcterms:created xsi:type="dcterms:W3CDTF">2021-10-12T15:58:03Z</dcterms:created>
  <dcterms:modified xsi:type="dcterms:W3CDTF">2021-10-13T07:06:59Z</dcterms:modified>
</cp:coreProperties>
</file>