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23d0877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23d0877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3d0877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3d0877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1e37a73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1e37a73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8970de30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8970de30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8970de30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8970de30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970de30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970de30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96c6596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96c6596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96c6596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96c6596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6c6596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96c6596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314ce4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9314ce4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8970de30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8970de30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3c10bb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3c10b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3c10bb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3c10bb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3c10bb3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3c10bb3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3c10bb3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23c10bb3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23c10bb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23c10bb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3c10bb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23c10bb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3d0877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3d0877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8375"/>
            <a:ext cx="8520600" cy="20526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hour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1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Enterprise - Group member: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Obiechi Samuel Ebuka - 195471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Gulam Mohiuddin Abdul Qader -195461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Shohiduzzaman Shakil - 195674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Muhammad Haziq Farhan bin Mohd Lip - 195988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4750"/>
            <a:ext cx="2362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7210075" y="2869425"/>
            <a:ext cx="413400" cy="4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2"/>
          <p:cNvCxnSpPr>
            <a:stCxn id="135" idx="4"/>
          </p:cNvCxnSpPr>
          <p:nvPr/>
        </p:nvCxnSpPr>
        <p:spPr>
          <a:xfrm>
            <a:off x="7416775" y="3306525"/>
            <a:ext cx="7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/>
          <p:nvPr/>
        </p:nvCxnSpPr>
        <p:spPr>
          <a:xfrm>
            <a:off x="7439700" y="4102425"/>
            <a:ext cx="1836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 flipH="1">
            <a:off x="7286700" y="4056625"/>
            <a:ext cx="1530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/>
          <p:nvPr/>
        </p:nvCxnSpPr>
        <p:spPr>
          <a:xfrm flipH="1" rot="10800000">
            <a:off x="7110775" y="3559175"/>
            <a:ext cx="3060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 rot="10800000">
            <a:off x="7416775" y="3570525"/>
            <a:ext cx="2226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/>
          <p:nvPr/>
        </p:nvSpPr>
        <p:spPr>
          <a:xfrm rot="-2132261">
            <a:off x="6858640" y="3444307"/>
            <a:ext cx="110970" cy="520325"/>
          </a:xfrm>
          <a:prstGeom prst="cube">
            <a:avLst>
              <a:gd fmla="val 3254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850" y="1589750"/>
            <a:ext cx="1016000" cy="109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>
            <a:off x="3827000" y="2219675"/>
            <a:ext cx="28779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gifts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 received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4750"/>
            <a:ext cx="2362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7210075" y="2869425"/>
            <a:ext cx="413400" cy="4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3"/>
          <p:cNvCxnSpPr>
            <a:stCxn id="151" idx="4"/>
          </p:cNvCxnSpPr>
          <p:nvPr/>
        </p:nvCxnSpPr>
        <p:spPr>
          <a:xfrm>
            <a:off x="7416775" y="3306525"/>
            <a:ext cx="7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7439700" y="4102425"/>
            <a:ext cx="1836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/>
          <p:nvPr/>
        </p:nvCxnSpPr>
        <p:spPr>
          <a:xfrm flipH="1">
            <a:off x="7286700" y="4056625"/>
            <a:ext cx="1530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3"/>
          <p:cNvCxnSpPr/>
          <p:nvPr/>
        </p:nvCxnSpPr>
        <p:spPr>
          <a:xfrm flipH="1" rot="10800000">
            <a:off x="7110775" y="3559175"/>
            <a:ext cx="3060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/>
          <p:nvPr/>
        </p:nvCxnSpPr>
        <p:spPr>
          <a:xfrm rot="10800000">
            <a:off x="7416775" y="3570525"/>
            <a:ext cx="2226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3"/>
          <p:cNvSpPr/>
          <p:nvPr/>
        </p:nvSpPr>
        <p:spPr>
          <a:xfrm rot="-2132261">
            <a:off x="6858640" y="3444307"/>
            <a:ext cx="110970" cy="520325"/>
          </a:xfrm>
          <a:prstGeom prst="cube">
            <a:avLst>
              <a:gd fmla="val 3254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925" y="4044337"/>
            <a:ext cx="393300" cy="3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7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67925" y="1174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delivery task easier and safer during </a:t>
            </a:r>
            <a:r>
              <a:rPr lang="en"/>
              <a:t>pandemic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Giving a new way to serve 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delivery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025" y="1936424"/>
            <a:ext cx="517700" cy="4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700" y="1586025"/>
            <a:ext cx="282875" cy="2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850" y="1303139"/>
            <a:ext cx="408484" cy="2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325" y="1017725"/>
            <a:ext cx="36369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555600"/>
            <a:ext cx="4973400" cy="5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Class Diagram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6331300" y="2288850"/>
            <a:ext cx="25965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Object </a:t>
            </a:r>
            <a:r>
              <a:rPr lang="en"/>
              <a:t>Oriented</a:t>
            </a:r>
            <a:r>
              <a:rPr lang="en"/>
              <a:t> Class Diagram of Happy hour app.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25" y="1369100"/>
            <a:ext cx="6026502" cy="3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240825" y="0"/>
            <a:ext cx="85206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0" y="557400"/>
            <a:ext cx="8800001" cy="441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8666800" y="4333400"/>
            <a:ext cx="3703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202200"/>
            <a:ext cx="81534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325" y="1017725"/>
            <a:ext cx="315496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00" y="1170125"/>
            <a:ext cx="45280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1503700" y="1292900"/>
            <a:ext cx="71109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1561735" y="1869175"/>
            <a:ext cx="6020516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 introduces a new way for delivering gifts to the user from nearby shops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certain shops, they would distribute gifts to the user whenever the user want to claim a reward when they fulfill the criteria.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 utilizes the robotic technology as well as mobile phones location services in order to automate the delivery task.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send request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4750"/>
            <a:ext cx="2362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7210075" y="2869425"/>
            <a:ext cx="413400" cy="4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>
            <a:stCxn id="68" idx="4"/>
          </p:cNvCxnSpPr>
          <p:nvPr/>
        </p:nvCxnSpPr>
        <p:spPr>
          <a:xfrm>
            <a:off x="7416775" y="3306525"/>
            <a:ext cx="7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7439700" y="4102425"/>
            <a:ext cx="1836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 flipH="1">
            <a:off x="7286700" y="4056625"/>
            <a:ext cx="1530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7110775" y="3559175"/>
            <a:ext cx="3060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7416775" y="3570525"/>
            <a:ext cx="2226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/>
          <p:nvPr/>
        </p:nvSpPr>
        <p:spPr>
          <a:xfrm rot="-2132261">
            <a:off x="6858640" y="3444307"/>
            <a:ext cx="110970" cy="520325"/>
          </a:xfrm>
          <a:prstGeom prst="cube">
            <a:avLst>
              <a:gd fmla="val 3254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356538" y="3075825"/>
            <a:ext cx="1071600" cy="87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859000" y="1854325"/>
            <a:ext cx="17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homepage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025" y="250262"/>
            <a:ext cx="2951025" cy="46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4200800" y="3456575"/>
            <a:ext cx="1339500" cy="9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4134500" y="1521550"/>
            <a:ext cx="1405800" cy="92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91625" y="2663750"/>
            <a:ext cx="32454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Redeem Gift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8000" y="1372300"/>
            <a:ext cx="3245400" cy="1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Redeem Gift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gift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875" y="0"/>
            <a:ext cx="24388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3572325" y="1992900"/>
            <a:ext cx="1686900" cy="11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06150" y="1576725"/>
            <a:ext cx="3092100" cy="24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Choose product based on available points.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Gift details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100" y="0"/>
            <a:ext cx="240341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74550" y="1316500"/>
            <a:ext cx="36585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the user clicked on the gift, The details about the gift is displayed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to locate nearby outlets to do a delivery.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100" y="0"/>
            <a:ext cx="24310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received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94750"/>
            <a:ext cx="2362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7210075" y="2869425"/>
            <a:ext cx="413400" cy="437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0"/>
          <p:cNvCxnSpPr>
            <a:stCxn id="115" idx="4"/>
          </p:cNvCxnSpPr>
          <p:nvPr/>
        </p:nvCxnSpPr>
        <p:spPr>
          <a:xfrm>
            <a:off x="7416775" y="3306525"/>
            <a:ext cx="75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20"/>
          <p:cNvCxnSpPr/>
          <p:nvPr/>
        </p:nvCxnSpPr>
        <p:spPr>
          <a:xfrm>
            <a:off x="7439700" y="4102425"/>
            <a:ext cx="1836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20"/>
          <p:cNvCxnSpPr/>
          <p:nvPr/>
        </p:nvCxnSpPr>
        <p:spPr>
          <a:xfrm flipH="1">
            <a:off x="7286700" y="4056625"/>
            <a:ext cx="153000" cy="3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0"/>
          <p:cNvCxnSpPr/>
          <p:nvPr/>
        </p:nvCxnSpPr>
        <p:spPr>
          <a:xfrm flipH="1" rot="10800000">
            <a:off x="7110775" y="3559175"/>
            <a:ext cx="306000" cy="2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 rot="10800000">
            <a:off x="7416775" y="3570525"/>
            <a:ext cx="2226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/>
          <p:nvPr/>
        </p:nvSpPr>
        <p:spPr>
          <a:xfrm rot="-2132261">
            <a:off x="6858640" y="3444307"/>
            <a:ext cx="110970" cy="520325"/>
          </a:xfrm>
          <a:prstGeom prst="cube">
            <a:avLst>
              <a:gd fmla="val 3254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950" y="1242700"/>
            <a:ext cx="1087700" cy="9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homepage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admin or staff open the system, their </a:t>
            </a:r>
            <a:r>
              <a:rPr lang="en"/>
              <a:t>customized</a:t>
            </a:r>
            <a:r>
              <a:rPr lang="en"/>
              <a:t> user interface will appear.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425" y="0"/>
            <a:ext cx="24355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