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3" r:id="rId9"/>
    <p:sldId id="264" r:id="rId10"/>
    <p:sldId id="265" r:id="rId11"/>
    <p:sldId id="272" r:id="rId12"/>
    <p:sldId id="267" r:id="rId13"/>
    <p:sldId id="273" r:id="rId14"/>
    <p:sldId id="268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8BEB4-166B-43E2-942E-8F62025EF6FD}" v="65" dt="2024-06-10T05:43:30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tney cose" userId="0253db50717cf175" providerId="LiveId" clId="{54D8BEB4-166B-43E2-942E-8F62025EF6FD}"/>
    <pc:docChg chg="undo custSel addSld delSld modSld sldOrd">
      <pc:chgData name="kortney cose" userId="0253db50717cf175" providerId="LiveId" clId="{54D8BEB4-166B-43E2-942E-8F62025EF6FD}" dt="2024-06-11T00:36:55.748" v="1219" actId="20577"/>
      <pc:docMkLst>
        <pc:docMk/>
      </pc:docMkLst>
      <pc:sldChg chg="addSp delSp modSp mod setClrOvrMap">
        <pc:chgData name="kortney cose" userId="0253db50717cf175" providerId="LiveId" clId="{54D8BEB4-166B-43E2-942E-8F62025EF6FD}" dt="2024-06-10T04:47:14.823" v="125" actId="255"/>
        <pc:sldMkLst>
          <pc:docMk/>
          <pc:sldMk cId="1593372299" sldId="256"/>
        </pc:sldMkLst>
        <pc:spChg chg="mod">
          <ac:chgData name="kortney cose" userId="0253db50717cf175" providerId="LiveId" clId="{54D8BEB4-166B-43E2-942E-8F62025EF6FD}" dt="2024-06-10T04:47:14.823" v="125" actId="255"/>
          <ac:spMkLst>
            <pc:docMk/>
            <pc:sldMk cId="1593372299" sldId="256"/>
            <ac:spMk id="2" creationId="{B7B1BBFB-C13C-4285-1485-6FC982480CEB}"/>
          </ac:spMkLst>
        </pc:spChg>
        <pc:spChg chg="mod">
          <ac:chgData name="kortney cose" userId="0253db50717cf175" providerId="LiveId" clId="{54D8BEB4-166B-43E2-942E-8F62025EF6FD}" dt="2024-06-10T04:46:57.411" v="124" actId="26606"/>
          <ac:spMkLst>
            <pc:docMk/>
            <pc:sldMk cId="1593372299" sldId="256"/>
            <ac:spMk id="3" creationId="{AF524B65-3BED-4E4E-D615-C2EEDE50434A}"/>
          </ac:spMkLst>
        </pc:spChg>
        <pc:spChg chg="add del">
          <ac:chgData name="kortney cose" userId="0253db50717cf175" providerId="LiveId" clId="{54D8BEB4-166B-43E2-942E-8F62025EF6FD}" dt="2024-06-10T04:44:35.163" v="98" actId="26606"/>
          <ac:spMkLst>
            <pc:docMk/>
            <pc:sldMk cId="1593372299" sldId="256"/>
            <ac:spMk id="9" creationId="{657F69E0-C4B0-4BEC-A689-4F8D877F05D4}"/>
          </ac:spMkLst>
        </pc:spChg>
        <pc:spChg chg="add del">
          <ac:chgData name="kortney cose" userId="0253db50717cf175" providerId="LiveId" clId="{54D8BEB4-166B-43E2-942E-8F62025EF6FD}" dt="2024-06-10T04:44:35.163" v="98" actId="26606"/>
          <ac:spMkLst>
            <pc:docMk/>
            <pc:sldMk cId="1593372299" sldId="256"/>
            <ac:spMk id="11" creationId="{9F6380B4-6A1C-481E-8408-B4E6C75B9B81}"/>
          </ac:spMkLst>
        </pc:spChg>
        <pc:spChg chg="add del">
          <ac:chgData name="kortney cose" userId="0253db50717cf175" providerId="LiveId" clId="{54D8BEB4-166B-43E2-942E-8F62025EF6FD}" dt="2024-06-10T04:44:17.993" v="89" actId="26606"/>
          <ac:spMkLst>
            <pc:docMk/>
            <pc:sldMk cId="1593372299" sldId="256"/>
            <ac:spMk id="16" creationId="{007891EC-4501-44ED-A8C8-B11B6DB767AB}"/>
          </ac:spMkLst>
        </pc:spChg>
        <pc:spChg chg="add del">
          <ac:chgData name="kortney cose" userId="0253db50717cf175" providerId="LiveId" clId="{54D8BEB4-166B-43E2-942E-8F62025EF6FD}" dt="2024-06-10T04:44:26.718" v="91" actId="26606"/>
          <ac:spMkLst>
            <pc:docMk/>
            <pc:sldMk cId="1593372299" sldId="256"/>
            <ac:spMk id="20" creationId="{678CC48C-9275-4EFA-9B84-8E818500B9C1}"/>
          </ac:spMkLst>
        </pc:spChg>
        <pc:spChg chg="add del">
          <ac:chgData name="kortney cose" userId="0253db50717cf175" providerId="LiveId" clId="{54D8BEB4-166B-43E2-942E-8F62025EF6FD}" dt="2024-06-10T04:44:26.718" v="91" actId="26606"/>
          <ac:spMkLst>
            <pc:docMk/>
            <pc:sldMk cId="1593372299" sldId="256"/>
            <ac:spMk id="21" creationId="{0A324144-E9CF-4B12-A53E-FAC0D281D8B0}"/>
          </ac:spMkLst>
        </pc:spChg>
        <pc:spChg chg="add del">
          <ac:chgData name="kortney cose" userId="0253db50717cf175" providerId="LiveId" clId="{54D8BEB4-166B-43E2-942E-8F62025EF6FD}" dt="2024-06-10T04:44:28.711" v="93" actId="26606"/>
          <ac:spMkLst>
            <pc:docMk/>
            <pc:sldMk cId="1593372299" sldId="256"/>
            <ac:spMk id="23" creationId="{168AB93A-48BC-4C25-A3AD-C17B5A682A94}"/>
          </ac:spMkLst>
        </pc:spChg>
        <pc:spChg chg="add del">
          <ac:chgData name="kortney cose" userId="0253db50717cf175" providerId="LiveId" clId="{54D8BEB4-166B-43E2-942E-8F62025EF6FD}" dt="2024-06-10T04:44:28.711" v="93" actId="26606"/>
          <ac:spMkLst>
            <pc:docMk/>
            <pc:sldMk cId="1593372299" sldId="256"/>
            <ac:spMk id="24" creationId="{3FCFB1DE-0B7E-48CC-BA90-B2AB0889F9D6}"/>
          </ac:spMkLst>
        </pc:spChg>
        <pc:spChg chg="add del">
          <ac:chgData name="kortney cose" userId="0253db50717cf175" providerId="LiveId" clId="{54D8BEB4-166B-43E2-942E-8F62025EF6FD}" dt="2024-06-10T04:44:30.739" v="95" actId="26606"/>
          <ac:spMkLst>
            <pc:docMk/>
            <pc:sldMk cId="1593372299" sldId="256"/>
            <ac:spMk id="26" creationId="{798FE0E0-D95D-46EF-A375-475D4DB0ED45}"/>
          </ac:spMkLst>
        </pc:spChg>
        <pc:spChg chg="add del">
          <ac:chgData name="kortney cose" userId="0253db50717cf175" providerId="LiveId" clId="{54D8BEB4-166B-43E2-942E-8F62025EF6FD}" dt="2024-06-10T04:44:30.739" v="95" actId="26606"/>
          <ac:spMkLst>
            <pc:docMk/>
            <pc:sldMk cId="1593372299" sldId="256"/>
            <ac:spMk id="27" creationId="{D503E11D-D7FB-44ED-80F1-8CDAD7A9A4BE}"/>
          </ac:spMkLst>
        </pc:spChg>
        <pc:spChg chg="add del">
          <ac:chgData name="kortney cose" userId="0253db50717cf175" providerId="LiveId" clId="{54D8BEB4-166B-43E2-942E-8F62025EF6FD}" dt="2024-06-10T04:44:30.739" v="95" actId="26606"/>
          <ac:spMkLst>
            <pc:docMk/>
            <pc:sldMk cId="1593372299" sldId="256"/>
            <ac:spMk id="28" creationId="{2D82A42F-AEBE-4065-9792-036A904D8564}"/>
          </ac:spMkLst>
        </pc:spChg>
        <pc:spChg chg="add del">
          <ac:chgData name="kortney cose" userId="0253db50717cf175" providerId="LiveId" clId="{54D8BEB4-166B-43E2-942E-8F62025EF6FD}" dt="2024-06-10T04:44:35.110" v="97" actId="26606"/>
          <ac:spMkLst>
            <pc:docMk/>
            <pc:sldMk cId="1593372299" sldId="256"/>
            <ac:spMk id="30" creationId="{D4F87819-B70D-4927-B657-7D175613F950}"/>
          </ac:spMkLst>
        </pc:spChg>
        <pc:spChg chg="add del">
          <ac:chgData name="kortney cose" userId="0253db50717cf175" providerId="LiveId" clId="{54D8BEB4-166B-43E2-942E-8F62025EF6FD}" dt="2024-06-10T04:44:35.110" v="97" actId="26606"/>
          <ac:spMkLst>
            <pc:docMk/>
            <pc:sldMk cId="1593372299" sldId="256"/>
            <ac:spMk id="31" creationId="{DCB3820D-C773-4632-9F79-C890E1B2B50D}"/>
          </ac:spMkLst>
        </pc:spChg>
        <pc:spChg chg="add del">
          <ac:chgData name="kortney cose" userId="0253db50717cf175" providerId="LiveId" clId="{54D8BEB4-166B-43E2-942E-8F62025EF6FD}" dt="2024-06-10T04:44:35.110" v="97" actId="26606"/>
          <ac:spMkLst>
            <pc:docMk/>
            <pc:sldMk cId="1593372299" sldId="256"/>
            <ac:spMk id="32" creationId="{DCB8EB4B-AFE9-41E8-95B0-F246E5740491}"/>
          </ac:spMkLst>
        </pc:spChg>
        <pc:spChg chg="add del">
          <ac:chgData name="kortney cose" userId="0253db50717cf175" providerId="LiveId" clId="{54D8BEB4-166B-43E2-942E-8F62025EF6FD}" dt="2024-06-10T04:46:57.411" v="124" actId="26606"/>
          <ac:spMkLst>
            <pc:docMk/>
            <pc:sldMk cId="1593372299" sldId="256"/>
            <ac:spMk id="34" creationId="{D5B012D8-7F27-4758-9AC6-C889B154BD73}"/>
          </ac:spMkLst>
        </pc:spChg>
        <pc:spChg chg="add del">
          <ac:chgData name="kortney cose" userId="0253db50717cf175" providerId="LiveId" clId="{54D8BEB4-166B-43E2-942E-8F62025EF6FD}" dt="2024-06-10T04:46:57.411" v="124" actId="26606"/>
          <ac:spMkLst>
            <pc:docMk/>
            <pc:sldMk cId="1593372299" sldId="256"/>
            <ac:spMk id="35" creationId="{4063B759-00FC-46D1-9898-8E8625268FAF}"/>
          </ac:spMkLst>
        </pc:spChg>
        <pc:spChg chg="add del">
          <ac:chgData name="kortney cose" userId="0253db50717cf175" providerId="LiveId" clId="{54D8BEB4-166B-43E2-942E-8F62025EF6FD}" dt="2024-06-10T04:46:44.614" v="119" actId="26606"/>
          <ac:spMkLst>
            <pc:docMk/>
            <pc:sldMk cId="1593372299" sldId="256"/>
            <ac:spMk id="40" creationId="{657F69E0-C4B0-4BEC-A689-4F8D877F05D4}"/>
          </ac:spMkLst>
        </pc:spChg>
        <pc:spChg chg="add del">
          <ac:chgData name="kortney cose" userId="0253db50717cf175" providerId="LiveId" clId="{54D8BEB4-166B-43E2-942E-8F62025EF6FD}" dt="2024-06-10T04:46:44.614" v="119" actId="26606"/>
          <ac:spMkLst>
            <pc:docMk/>
            <pc:sldMk cId="1593372299" sldId="256"/>
            <ac:spMk id="42" creationId="{8F51725E-A483-43B2-A6F2-C44F502FE033}"/>
          </ac:spMkLst>
        </pc:spChg>
        <pc:spChg chg="add del">
          <ac:chgData name="kortney cose" userId="0253db50717cf175" providerId="LiveId" clId="{54D8BEB4-166B-43E2-942E-8F62025EF6FD}" dt="2024-06-10T04:46:44.614" v="119" actId="26606"/>
          <ac:spMkLst>
            <pc:docMk/>
            <pc:sldMk cId="1593372299" sldId="256"/>
            <ac:spMk id="44" creationId="{9F6380B4-6A1C-481E-8408-B4E6C75B9B81}"/>
          </ac:spMkLst>
        </pc:spChg>
        <pc:spChg chg="add del">
          <ac:chgData name="kortney cose" userId="0253db50717cf175" providerId="LiveId" clId="{54D8BEB4-166B-43E2-942E-8F62025EF6FD}" dt="2024-06-10T04:46:49.116" v="121" actId="26606"/>
          <ac:spMkLst>
            <pc:docMk/>
            <pc:sldMk cId="1593372299" sldId="256"/>
            <ac:spMk id="46" creationId="{76906711-0AFB-47DD-A4B6-4E94B38B8C91}"/>
          </ac:spMkLst>
        </pc:spChg>
        <pc:spChg chg="add del">
          <ac:chgData name="kortney cose" userId="0253db50717cf175" providerId="LiveId" clId="{54D8BEB4-166B-43E2-942E-8F62025EF6FD}" dt="2024-06-10T04:46:49.116" v="121" actId="26606"/>
          <ac:spMkLst>
            <pc:docMk/>
            <pc:sldMk cId="1593372299" sldId="256"/>
            <ac:spMk id="47" creationId="{AA91F649-894C-41F6-A21D-3D1AC558E934}"/>
          </ac:spMkLst>
        </pc:spChg>
        <pc:spChg chg="add del">
          <ac:chgData name="kortney cose" userId="0253db50717cf175" providerId="LiveId" clId="{54D8BEB4-166B-43E2-942E-8F62025EF6FD}" dt="2024-06-10T04:46:49.116" v="121" actId="26606"/>
          <ac:spMkLst>
            <pc:docMk/>
            <pc:sldMk cId="1593372299" sldId="256"/>
            <ac:spMk id="48" creationId="{56037404-66BD-46B5-9323-1B531319671A}"/>
          </ac:spMkLst>
        </pc:spChg>
        <pc:spChg chg="add del">
          <ac:chgData name="kortney cose" userId="0253db50717cf175" providerId="LiveId" clId="{54D8BEB4-166B-43E2-942E-8F62025EF6FD}" dt="2024-06-10T04:46:57.286" v="123" actId="26606"/>
          <ac:spMkLst>
            <pc:docMk/>
            <pc:sldMk cId="1593372299" sldId="256"/>
            <ac:spMk id="50" creationId="{93245F62-CCC4-49E4-B95B-EA6C1E790510}"/>
          </ac:spMkLst>
        </pc:spChg>
        <pc:spChg chg="add del">
          <ac:chgData name="kortney cose" userId="0253db50717cf175" providerId="LiveId" clId="{54D8BEB4-166B-43E2-942E-8F62025EF6FD}" dt="2024-06-10T04:46:57.286" v="123" actId="26606"/>
          <ac:spMkLst>
            <pc:docMk/>
            <pc:sldMk cId="1593372299" sldId="256"/>
            <ac:spMk id="51" creationId="{E6C0DD6B-6AA3-448F-9B99-8386295BC1B4}"/>
          </ac:spMkLst>
        </pc:spChg>
        <pc:spChg chg="add del">
          <ac:chgData name="kortney cose" userId="0253db50717cf175" providerId="LiveId" clId="{54D8BEB4-166B-43E2-942E-8F62025EF6FD}" dt="2024-06-10T04:46:57.286" v="123" actId="26606"/>
          <ac:spMkLst>
            <pc:docMk/>
            <pc:sldMk cId="1593372299" sldId="256"/>
            <ac:spMk id="52" creationId="{F28B82B1-E269-4325-A665-6CFE5DEE5DE5}"/>
          </ac:spMkLst>
        </pc:spChg>
        <pc:spChg chg="add del">
          <ac:chgData name="kortney cose" userId="0253db50717cf175" providerId="LiveId" clId="{54D8BEB4-166B-43E2-942E-8F62025EF6FD}" dt="2024-06-10T04:46:57.286" v="123" actId="26606"/>
          <ac:spMkLst>
            <pc:docMk/>
            <pc:sldMk cId="1593372299" sldId="256"/>
            <ac:spMk id="53" creationId="{7C700527-76FD-4DF4-A597-6F5E089CA0C2}"/>
          </ac:spMkLst>
        </pc:spChg>
        <pc:spChg chg="add del">
          <ac:chgData name="kortney cose" userId="0253db50717cf175" providerId="LiveId" clId="{54D8BEB4-166B-43E2-942E-8F62025EF6FD}" dt="2024-06-10T04:46:57.286" v="123" actId="26606"/>
          <ac:spMkLst>
            <pc:docMk/>
            <pc:sldMk cId="1593372299" sldId="256"/>
            <ac:spMk id="54" creationId="{B5EA49A9-01EB-4D60-A392-7DC9B625D67D}"/>
          </ac:spMkLst>
        </pc:spChg>
        <pc:spChg chg="add">
          <ac:chgData name="kortney cose" userId="0253db50717cf175" providerId="LiveId" clId="{54D8BEB4-166B-43E2-942E-8F62025EF6FD}" dt="2024-06-10T04:46:57.411" v="124" actId="26606"/>
          <ac:spMkLst>
            <pc:docMk/>
            <pc:sldMk cId="1593372299" sldId="256"/>
            <ac:spMk id="56" creationId="{8A95209C-5275-4E15-8EA7-7F42980ABF2D}"/>
          </ac:spMkLst>
        </pc:spChg>
        <pc:spChg chg="add">
          <ac:chgData name="kortney cose" userId="0253db50717cf175" providerId="LiveId" clId="{54D8BEB4-166B-43E2-942E-8F62025EF6FD}" dt="2024-06-10T04:46:57.411" v="124" actId="26606"/>
          <ac:spMkLst>
            <pc:docMk/>
            <pc:sldMk cId="1593372299" sldId="256"/>
            <ac:spMk id="57" creationId="{4F2ED431-E304-4FF0-9F4E-032783C9D612}"/>
          </ac:spMkLst>
        </pc:spChg>
        <pc:spChg chg="add">
          <ac:chgData name="kortney cose" userId="0253db50717cf175" providerId="LiveId" clId="{54D8BEB4-166B-43E2-942E-8F62025EF6FD}" dt="2024-06-10T04:46:57.411" v="124" actId="26606"/>
          <ac:spMkLst>
            <pc:docMk/>
            <pc:sldMk cId="1593372299" sldId="256"/>
            <ac:spMk id="58" creationId="{4E87FCFB-2CCE-460D-B3DD-557C8BD1B94A}"/>
          </ac:spMkLst>
        </pc:spChg>
        <pc:picChg chg="mod ord">
          <ac:chgData name="kortney cose" userId="0253db50717cf175" providerId="LiveId" clId="{54D8BEB4-166B-43E2-942E-8F62025EF6FD}" dt="2024-06-10T04:46:57.411" v="124" actId="26606"/>
          <ac:picMkLst>
            <pc:docMk/>
            <pc:sldMk cId="1593372299" sldId="256"/>
            <ac:picMk id="4" creationId="{56DB9CC8-0D55-E67B-CF5B-7D8535BF90BB}"/>
          </ac:picMkLst>
        </pc:picChg>
        <pc:cxnChg chg="add del">
          <ac:chgData name="kortney cose" userId="0253db50717cf175" providerId="LiveId" clId="{54D8BEB4-166B-43E2-942E-8F62025EF6FD}" dt="2024-06-10T04:44:17.993" v="89" actId="26606"/>
          <ac:cxnSpMkLst>
            <pc:docMk/>
            <pc:sldMk cId="1593372299" sldId="256"/>
            <ac:cxnSpMk id="18" creationId="{34E5597F-CE67-4085-9548-E6A8036DA3BB}"/>
          </ac:cxnSpMkLst>
        </pc:cxnChg>
      </pc:sldChg>
      <pc:sldChg chg="addSp modSp">
        <pc:chgData name="kortney cose" userId="0253db50717cf175" providerId="LiveId" clId="{54D8BEB4-166B-43E2-942E-8F62025EF6FD}" dt="2024-06-10T04:21:24.762" v="61" actId="1076"/>
        <pc:sldMkLst>
          <pc:docMk/>
          <pc:sldMk cId="3030163617" sldId="257"/>
        </pc:sldMkLst>
        <pc:picChg chg="add mod">
          <ac:chgData name="kortney cose" userId="0253db50717cf175" providerId="LiveId" clId="{54D8BEB4-166B-43E2-942E-8F62025EF6FD}" dt="2024-06-10T04:16:28.823" v="51" actId="1076"/>
          <ac:picMkLst>
            <pc:docMk/>
            <pc:sldMk cId="3030163617" sldId="257"/>
            <ac:picMk id="1026" creationId="{2156B61B-3DD9-B45B-994F-86EF1AB080A1}"/>
          </ac:picMkLst>
        </pc:picChg>
        <pc:picChg chg="add mod">
          <ac:chgData name="kortney cose" userId="0253db50717cf175" providerId="LiveId" clId="{54D8BEB4-166B-43E2-942E-8F62025EF6FD}" dt="2024-06-10T04:21:24.762" v="61" actId="1076"/>
          <ac:picMkLst>
            <pc:docMk/>
            <pc:sldMk cId="3030163617" sldId="257"/>
            <ac:picMk id="1028" creationId="{9918978A-E398-443A-A29E-BC893DB764DA}"/>
          </ac:picMkLst>
        </pc:picChg>
      </pc:sldChg>
      <pc:sldChg chg="addSp delSp modSp mod setBg">
        <pc:chgData name="kortney cose" userId="0253db50717cf175" providerId="LiveId" clId="{54D8BEB4-166B-43E2-942E-8F62025EF6FD}" dt="2024-06-10T05:43:56.797" v="928" actId="313"/>
        <pc:sldMkLst>
          <pc:docMk/>
          <pc:sldMk cId="3534170843" sldId="258"/>
        </pc:sldMkLst>
        <pc:spChg chg="mod">
          <ac:chgData name="kortney cose" userId="0253db50717cf175" providerId="LiveId" clId="{54D8BEB4-166B-43E2-942E-8F62025EF6FD}" dt="2024-06-10T05:43:56.797" v="928" actId="313"/>
          <ac:spMkLst>
            <pc:docMk/>
            <pc:sldMk cId="3534170843" sldId="258"/>
            <ac:spMk id="2" creationId="{50B4A86E-FFA1-C026-914E-DF49F72D2C8C}"/>
          </ac:spMkLst>
        </pc:spChg>
        <pc:spChg chg="mod ord">
          <ac:chgData name="kortney cose" userId="0253db50717cf175" providerId="LiveId" clId="{54D8BEB4-166B-43E2-942E-8F62025EF6FD}" dt="2024-06-10T05:43:50.955" v="927" actId="255"/>
          <ac:spMkLst>
            <pc:docMk/>
            <pc:sldMk cId="3534170843" sldId="258"/>
            <ac:spMk id="3" creationId="{14B20366-DA2F-CB66-A4DD-77826518C88F}"/>
          </ac:spMkLst>
        </pc:spChg>
        <pc:spChg chg="add del">
          <ac:chgData name="kortney cose" userId="0253db50717cf175" providerId="LiveId" clId="{54D8BEB4-166B-43E2-942E-8F62025EF6FD}" dt="2024-06-10T04:24:59.211" v="68" actId="26606"/>
          <ac:spMkLst>
            <pc:docMk/>
            <pc:sldMk cId="3534170843" sldId="258"/>
            <ac:spMk id="9" creationId="{F13C74B1-5B17-4795-BED0-7140497B445A}"/>
          </ac:spMkLst>
        </pc:spChg>
        <pc:spChg chg="add del">
          <ac:chgData name="kortney cose" userId="0253db50717cf175" providerId="LiveId" clId="{54D8BEB4-166B-43E2-942E-8F62025EF6FD}" dt="2024-06-10T04:24:59.211" v="68" actId="26606"/>
          <ac:spMkLst>
            <pc:docMk/>
            <pc:sldMk cId="3534170843" sldId="258"/>
            <ac:spMk id="11" creationId="{3FCFB1DE-0B7E-48CC-BA90-B2AB0889F9D6}"/>
          </ac:spMkLst>
        </pc:spChg>
        <pc:spChg chg="add del">
          <ac:chgData name="kortney cose" userId="0253db50717cf175" providerId="LiveId" clId="{54D8BEB4-166B-43E2-942E-8F62025EF6FD}" dt="2024-06-10T04:44:00.646" v="87" actId="26606"/>
          <ac:spMkLst>
            <pc:docMk/>
            <pc:sldMk cId="3534170843" sldId="258"/>
            <ac:spMk id="2055" creationId="{A6D37EE4-EA1B-46EE-A54B-5233C63C9695}"/>
          </ac:spMkLst>
        </pc:spChg>
        <pc:spChg chg="add del">
          <ac:chgData name="kortney cose" userId="0253db50717cf175" providerId="LiveId" clId="{54D8BEB4-166B-43E2-942E-8F62025EF6FD}" dt="2024-06-10T04:44:00.646" v="87" actId="26606"/>
          <ac:spMkLst>
            <pc:docMk/>
            <pc:sldMk cId="3534170843" sldId="258"/>
            <ac:spMk id="2057" creationId="{3EB27620-B0B1-4232-A055-99D3476060CF}"/>
          </ac:spMkLst>
        </pc:spChg>
        <pc:spChg chg="add">
          <ac:chgData name="kortney cose" userId="0253db50717cf175" providerId="LiveId" clId="{54D8BEB4-166B-43E2-942E-8F62025EF6FD}" dt="2024-06-10T04:44:00.646" v="87" actId="26606"/>
          <ac:spMkLst>
            <pc:docMk/>
            <pc:sldMk cId="3534170843" sldId="258"/>
            <ac:spMk id="2059" creationId="{A2328C31-93A8-4C77-B2C9-1705F82706BC}"/>
          </ac:spMkLst>
        </pc:spChg>
        <pc:spChg chg="add">
          <ac:chgData name="kortney cose" userId="0253db50717cf175" providerId="LiveId" clId="{54D8BEB4-166B-43E2-942E-8F62025EF6FD}" dt="2024-06-10T04:44:00.646" v="87" actId="26606"/>
          <ac:spMkLst>
            <pc:docMk/>
            <pc:sldMk cId="3534170843" sldId="258"/>
            <ac:spMk id="2061" creationId="{535742DD-1B16-4E9D-B715-0D74B4574A68}"/>
          </ac:spMkLst>
        </pc:spChg>
        <pc:spChg chg="add del">
          <ac:chgData name="kortney cose" userId="0253db50717cf175" providerId="LiveId" clId="{54D8BEB4-166B-43E2-942E-8F62025EF6FD}" dt="2024-06-10T04:43:02.874" v="73" actId="26606"/>
          <ac:spMkLst>
            <pc:docMk/>
            <pc:sldMk cId="3534170843" sldId="258"/>
            <ac:spMk id="2062" creationId="{A2328C31-93A8-4C77-B2C9-1705F82706BC}"/>
          </ac:spMkLst>
        </pc:spChg>
        <pc:spChg chg="add del">
          <ac:chgData name="kortney cose" userId="0253db50717cf175" providerId="LiveId" clId="{54D8BEB4-166B-43E2-942E-8F62025EF6FD}" dt="2024-06-10T04:43:02.874" v="73" actId="26606"/>
          <ac:spMkLst>
            <pc:docMk/>
            <pc:sldMk cId="3534170843" sldId="258"/>
            <ac:spMk id="2066" creationId="{535742DD-1B16-4E9D-B715-0D74B4574A68}"/>
          </ac:spMkLst>
        </pc:spChg>
        <pc:spChg chg="add del">
          <ac:chgData name="kortney cose" userId="0253db50717cf175" providerId="LiveId" clId="{54D8BEB4-166B-43E2-942E-8F62025EF6FD}" dt="2024-06-10T04:43:23.047" v="81" actId="26606"/>
          <ac:spMkLst>
            <pc:docMk/>
            <pc:sldMk cId="3534170843" sldId="258"/>
            <ac:spMk id="2068" creationId="{4BCB9E0F-80B4-4BE1-A13D-A796E8186083}"/>
          </ac:spMkLst>
        </pc:spChg>
        <pc:spChg chg="add del">
          <ac:chgData name="kortney cose" userId="0253db50717cf175" providerId="LiveId" clId="{54D8BEB4-166B-43E2-942E-8F62025EF6FD}" dt="2024-06-10T04:43:23.047" v="81" actId="26606"/>
          <ac:spMkLst>
            <pc:docMk/>
            <pc:sldMk cId="3534170843" sldId="258"/>
            <ac:spMk id="2069" creationId="{3CE8AF5E-D374-4CF1-90CC-35CF73B81C3E}"/>
          </ac:spMkLst>
        </pc:spChg>
        <pc:picChg chg="add del mod">
          <ac:chgData name="kortney cose" userId="0253db50717cf175" providerId="LiveId" clId="{54D8BEB4-166B-43E2-942E-8F62025EF6FD}" dt="2024-06-10T04:24:05.905" v="65" actId="21"/>
          <ac:picMkLst>
            <pc:docMk/>
            <pc:sldMk cId="3534170843" sldId="258"/>
            <ac:picMk id="4" creationId="{E15CCAC3-9225-B4EA-0CA6-1E30DD9C8F50}"/>
          </ac:picMkLst>
        </pc:picChg>
        <pc:picChg chg="add del">
          <ac:chgData name="kortney cose" userId="0253db50717cf175" providerId="LiveId" clId="{54D8BEB4-166B-43E2-942E-8F62025EF6FD}" dt="2024-06-10T04:24:00.899" v="63" actId="21"/>
          <ac:picMkLst>
            <pc:docMk/>
            <pc:sldMk cId="3534170843" sldId="258"/>
            <ac:picMk id="5" creationId="{E15CCAC3-9225-B4EA-0CA6-1E30DD9C8F50}"/>
          </ac:picMkLst>
        </pc:picChg>
        <pc:picChg chg="add mod">
          <ac:chgData name="kortney cose" userId="0253db50717cf175" providerId="LiveId" clId="{54D8BEB4-166B-43E2-942E-8F62025EF6FD}" dt="2024-06-10T05:43:30.420" v="925" actId="1076"/>
          <ac:picMkLst>
            <pc:docMk/>
            <pc:sldMk cId="3534170843" sldId="258"/>
            <ac:picMk id="1026" creationId="{51999FE4-23FA-5EA2-1D02-A696DACCB749}"/>
          </ac:picMkLst>
        </pc:picChg>
        <pc:picChg chg="add del mod">
          <ac:chgData name="kortney cose" userId="0253db50717cf175" providerId="LiveId" clId="{54D8BEB4-166B-43E2-942E-8F62025EF6FD}" dt="2024-06-10T04:40:51.777" v="69" actId="21"/>
          <ac:picMkLst>
            <pc:docMk/>
            <pc:sldMk cId="3534170843" sldId="258"/>
            <ac:picMk id="2050" creationId="{C59B0775-25D2-877A-5585-25A816EAA900}"/>
          </ac:picMkLst>
        </pc:picChg>
        <pc:inkChg chg="add">
          <ac:chgData name="kortney cose" userId="0253db50717cf175" providerId="LiveId" clId="{54D8BEB4-166B-43E2-942E-8F62025EF6FD}" dt="2024-06-10T04:44:00.646" v="87" actId="26606"/>
          <ac:inkMkLst>
            <pc:docMk/>
            <pc:sldMk cId="3534170843" sldId="258"/>
            <ac:inkMk id="2060" creationId="{070477C5-0410-4E4F-97A1-F84C2465C187}"/>
          </ac:inkMkLst>
        </pc:inkChg>
        <pc:inkChg chg="add del">
          <ac:chgData name="kortney cose" userId="0253db50717cf175" providerId="LiveId" clId="{54D8BEB4-166B-43E2-942E-8F62025EF6FD}" dt="2024-06-10T04:43:02.874" v="73" actId="26606"/>
          <ac:inkMkLst>
            <pc:docMk/>
            <pc:sldMk cId="3534170843" sldId="258"/>
            <ac:inkMk id="2064" creationId="{070477C5-0410-4E4F-97A1-F84C2465C187}"/>
          </ac:inkMkLst>
        </pc:inkChg>
      </pc:sldChg>
      <pc:sldChg chg="modSp mod">
        <pc:chgData name="kortney cose" userId="0253db50717cf175" providerId="LiveId" clId="{54D8BEB4-166B-43E2-942E-8F62025EF6FD}" dt="2024-06-10T05:41:47.376" v="924" actId="255"/>
        <pc:sldMkLst>
          <pc:docMk/>
          <pc:sldMk cId="3455331934" sldId="259"/>
        </pc:sldMkLst>
        <pc:spChg chg="mod">
          <ac:chgData name="kortney cose" userId="0253db50717cf175" providerId="LiveId" clId="{54D8BEB4-166B-43E2-942E-8F62025EF6FD}" dt="2024-06-10T05:41:47.376" v="924" actId="255"/>
          <ac:spMkLst>
            <pc:docMk/>
            <pc:sldMk cId="3455331934" sldId="259"/>
            <ac:spMk id="3" creationId="{72F9D187-766C-0C2D-29EE-691D6D951460}"/>
          </ac:spMkLst>
        </pc:spChg>
      </pc:sldChg>
      <pc:sldChg chg="addSp delSp modSp mod">
        <pc:chgData name="kortney cose" userId="0253db50717cf175" providerId="LiveId" clId="{54D8BEB4-166B-43E2-942E-8F62025EF6FD}" dt="2024-06-10T05:40:35.397" v="923" actId="14826"/>
        <pc:sldMkLst>
          <pc:docMk/>
          <pc:sldMk cId="3832822182" sldId="260"/>
        </pc:sldMkLst>
        <pc:spChg chg="del">
          <ac:chgData name="kortney cose" userId="0253db50717cf175" providerId="LiveId" clId="{54D8BEB4-166B-43E2-942E-8F62025EF6FD}" dt="2024-06-10T05:36:10.895" v="922" actId="931"/>
          <ac:spMkLst>
            <pc:docMk/>
            <pc:sldMk cId="3832822182" sldId="260"/>
            <ac:spMk id="3" creationId="{EF00FBEF-A44E-C68B-FF17-2C605A641962}"/>
          </ac:spMkLst>
        </pc:spChg>
        <pc:picChg chg="add mod">
          <ac:chgData name="kortney cose" userId="0253db50717cf175" providerId="LiveId" clId="{54D8BEB4-166B-43E2-942E-8F62025EF6FD}" dt="2024-06-10T05:40:35.397" v="923" actId="14826"/>
          <ac:picMkLst>
            <pc:docMk/>
            <pc:sldMk cId="3832822182" sldId="260"/>
            <ac:picMk id="6" creationId="{38FE5169-9677-497E-834F-95EBC5FE5EB0}"/>
          </ac:picMkLst>
        </pc:picChg>
      </pc:sldChg>
      <pc:sldChg chg="modSp del mod">
        <pc:chgData name="kortney cose" userId="0253db50717cf175" providerId="LiveId" clId="{54D8BEB4-166B-43E2-942E-8F62025EF6FD}" dt="2024-06-10T05:12:34.038" v="560" actId="2696"/>
        <pc:sldMkLst>
          <pc:docMk/>
          <pc:sldMk cId="2664679318" sldId="261"/>
        </pc:sldMkLst>
        <pc:spChg chg="mod">
          <ac:chgData name="kortney cose" userId="0253db50717cf175" providerId="LiveId" clId="{54D8BEB4-166B-43E2-942E-8F62025EF6FD}" dt="2024-06-10T02:26:14.218" v="13" actId="20577"/>
          <ac:spMkLst>
            <pc:docMk/>
            <pc:sldMk cId="2664679318" sldId="261"/>
            <ac:spMk id="2" creationId="{F89A0B32-DE80-B792-C1F4-5C46B12D3978}"/>
          </ac:spMkLst>
        </pc:spChg>
        <pc:picChg chg="mod">
          <ac:chgData name="kortney cose" userId="0253db50717cf175" providerId="LiveId" clId="{54D8BEB4-166B-43E2-942E-8F62025EF6FD}" dt="2024-06-10T04:56:37.454" v="297" actId="1076"/>
          <ac:picMkLst>
            <pc:docMk/>
            <pc:sldMk cId="2664679318" sldId="261"/>
            <ac:picMk id="9" creationId="{5CFE9B7D-7607-7738-B7F3-4A8A6497F4E6}"/>
          </ac:picMkLst>
        </pc:picChg>
      </pc:sldChg>
      <pc:sldChg chg="addSp delSp modSp mod setBg">
        <pc:chgData name="kortney cose" userId="0253db50717cf175" providerId="LiveId" clId="{54D8BEB4-166B-43E2-942E-8F62025EF6FD}" dt="2024-06-10T05:25:06.293" v="784" actId="20577"/>
        <pc:sldMkLst>
          <pc:docMk/>
          <pc:sldMk cId="3961506595" sldId="263"/>
        </pc:sldMkLst>
        <pc:spChg chg="del mod">
          <ac:chgData name="kortney cose" userId="0253db50717cf175" providerId="LiveId" clId="{54D8BEB4-166B-43E2-942E-8F62025EF6FD}" dt="2024-06-10T05:22:58.485" v="713" actId="21"/>
          <ac:spMkLst>
            <pc:docMk/>
            <pc:sldMk cId="3961506595" sldId="263"/>
            <ac:spMk id="2" creationId="{0F8B922B-86ED-06F5-8BD2-109881E632C5}"/>
          </ac:spMkLst>
        </pc:spChg>
        <pc:spChg chg="add mod">
          <ac:chgData name="kortney cose" userId="0253db50717cf175" providerId="LiveId" clId="{54D8BEB4-166B-43E2-942E-8F62025EF6FD}" dt="2024-06-10T05:21:39.141" v="665"/>
          <ac:spMkLst>
            <pc:docMk/>
            <pc:sldMk cId="3961506595" sldId="263"/>
            <ac:spMk id="3" creationId="{40E843A9-6391-5407-D165-92333AF04B52}"/>
          </ac:spMkLst>
        </pc:spChg>
        <pc:spChg chg="add del mod">
          <ac:chgData name="kortney cose" userId="0253db50717cf175" providerId="LiveId" clId="{54D8BEB4-166B-43E2-942E-8F62025EF6FD}" dt="2024-06-10T05:23:07.812" v="716"/>
          <ac:spMkLst>
            <pc:docMk/>
            <pc:sldMk cId="3961506595" sldId="263"/>
            <ac:spMk id="4" creationId="{10A9F924-05B4-3F57-B8D7-63F03F3A8EC8}"/>
          </ac:spMkLst>
        </pc:spChg>
        <pc:spChg chg="add mod">
          <ac:chgData name="kortney cose" userId="0253db50717cf175" providerId="LiveId" clId="{54D8BEB4-166B-43E2-942E-8F62025EF6FD}" dt="2024-06-10T05:25:06.293" v="784" actId="20577"/>
          <ac:spMkLst>
            <pc:docMk/>
            <pc:sldMk cId="3961506595" sldId="263"/>
            <ac:spMk id="6" creationId="{B59BFCAC-6BDF-5334-0E71-8BC143F63553}"/>
          </ac:spMkLst>
        </pc:spChg>
        <pc:spChg chg="add">
          <ac:chgData name="kortney cose" userId="0253db50717cf175" providerId="LiveId" clId="{54D8BEB4-166B-43E2-942E-8F62025EF6FD}" dt="2024-06-10T05:19:16.216" v="662" actId="26606"/>
          <ac:spMkLst>
            <pc:docMk/>
            <pc:sldMk cId="3961506595" sldId="263"/>
            <ac:spMk id="10" creationId="{665DBBEF-238B-476B-96AB-8AAC3224ECEA}"/>
          </ac:spMkLst>
        </pc:spChg>
        <pc:spChg chg="add">
          <ac:chgData name="kortney cose" userId="0253db50717cf175" providerId="LiveId" clId="{54D8BEB4-166B-43E2-942E-8F62025EF6FD}" dt="2024-06-10T05:19:16.216" v="662" actId="26606"/>
          <ac:spMkLst>
            <pc:docMk/>
            <pc:sldMk cId="3961506595" sldId="263"/>
            <ac:spMk id="12" creationId="{3FCFB1DE-0B7E-48CC-BA90-B2AB0889F9D6}"/>
          </ac:spMkLst>
        </pc:spChg>
        <pc:picChg chg="mod">
          <ac:chgData name="kortney cose" userId="0253db50717cf175" providerId="LiveId" clId="{54D8BEB4-166B-43E2-942E-8F62025EF6FD}" dt="2024-06-10T05:19:16.216" v="662" actId="26606"/>
          <ac:picMkLst>
            <pc:docMk/>
            <pc:sldMk cId="3961506595" sldId="263"/>
            <ac:picMk id="5" creationId="{860EC5EB-145A-6A5B-D5A6-1D2FDC109CFB}"/>
          </ac:picMkLst>
        </pc:picChg>
        <pc:picChg chg="add del">
          <ac:chgData name="kortney cose" userId="0253db50717cf175" providerId="LiveId" clId="{54D8BEB4-166B-43E2-942E-8F62025EF6FD}" dt="2024-06-10T05:21:05.787" v="664" actId="21"/>
          <ac:picMkLst>
            <pc:docMk/>
            <pc:sldMk cId="3961506595" sldId="263"/>
            <ac:picMk id="3074" creationId="{09186B40-0744-EEE1-5222-001C45DB251D}"/>
          </ac:picMkLst>
        </pc:picChg>
      </pc:sldChg>
      <pc:sldChg chg="addSp delSp modSp mod setBg">
        <pc:chgData name="kortney cose" userId="0253db50717cf175" providerId="LiveId" clId="{54D8BEB4-166B-43E2-942E-8F62025EF6FD}" dt="2024-06-10T05:28:22.917" v="883" actId="1076"/>
        <pc:sldMkLst>
          <pc:docMk/>
          <pc:sldMk cId="4019445884" sldId="264"/>
        </pc:sldMkLst>
        <pc:spChg chg="mod">
          <ac:chgData name="kortney cose" userId="0253db50717cf175" providerId="LiveId" clId="{54D8BEB4-166B-43E2-942E-8F62025EF6FD}" dt="2024-06-10T05:25:44.607" v="785" actId="26606"/>
          <ac:spMkLst>
            <pc:docMk/>
            <pc:sldMk cId="4019445884" sldId="264"/>
            <ac:spMk id="2" creationId="{375281D4-09DD-C224-E4C2-903739D6ECFA}"/>
          </ac:spMkLst>
        </pc:spChg>
        <pc:spChg chg="add del mod">
          <ac:chgData name="kortney cose" userId="0253db50717cf175" providerId="LiveId" clId="{54D8BEB4-166B-43E2-942E-8F62025EF6FD}" dt="2024-06-10T05:25:53.504" v="788"/>
          <ac:spMkLst>
            <pc:docMk/>
            <pc:sldMk cId="4019445884" sldId="264"/>
            <ac:spMk id="3" creationId="{5661E22D-9552-F1D8-FED6-77334081C328}"/>
          </ac:spMkLst>
        </pc:spChg>
        <pc:spChg chg="add mod">
          <ac:chgData name="kortney cose" userId="0253db50717cf175" providerId="LiveId" clId="{54D8BEB4-166B-43E2-942E-8F62025EF6FD}" dt="2024-06-10T05:28:22.917" v="883" actId="1076"/>
          <ac:spMkLst>
            <pc:docMk/>
            <pc:sldMk cId="4019445884" sldId="264"/>
            <ac:spMk id="4" creationId="{D47A1D3F-A36F-A28C-924E-56F29D9F7F29}"/>
          </ac:spMkLst>
        </pc:spChg>
        <pc:spChg chg="add">
          <ac:chgData name="kortney cose" userId="0253db50717cf175" providerId="LiveId" clId="{54D8BEB4-166B-43E2-942E-8F62025EF6FD}" dt="2024-06-10T05:25:44.607" v="785" actId="26606"/>
          <ac:spMkLst>
            <pc:docMk/>
            <pc:sldMk cId="4019445884" sldId="264"/>
            <ac:spMk id="10" creationId="{168AB93A-48BC-4C25-A3AD-C17B5A682A94}"/>
          </ac:spMkLst>
        </pc:spChg>
        <pc:spChg chg="add">
          <ac:chgData name="kortney cose" userId="0253db50717cf175" providerId="LiveId" clId="{54D8BEB4-166B-43E2-942E-8F62025EF6FD}" dt="2024-06-10T05:25:44.607" v="785" actId="26606"/>
          <ac:spMkLst>
            <pc:docMk/>
            <pc:sldMk cId="4019445884" sldId="264"/>
            <ac:spMk id="12" creationId="{3FCFB1DE-0B7E-48CC-BA90-B2AB0889F9D6}"/>
          </ac:spMkLst>
        </pc:spChg>
        <pc:picChg chg="mod">
          <ac:chgData name="kortney cose" userId="0253db50717cf175" providerId="LiveId" clId="{54D8BEB4-166B-43E2-942E-8F62025EF6FD}" dt="2024-06-10T05:25:44.607" v="785" actId="26606"/>
          <ac:picMkLst>
            <pc:docMk/>
            <pc:sldMk cId="4019445884" sldId="264"/>
            <ac:picMk id="5" creationId="{4378FC00-E1BD-EDDF-F168-DFDE5CB46D93}"/>
          </ac:picMkLst>
        </pc:picChg>
      </pc:sldChg>
      <pc:sldChg chg="modSp mod">
        <pc:chgData name="kortney cose" userId="0253db50717cf175" providerId="LiveId" clId="{54D8BEB4-166B-43E2-942E-8F62025EF6FD}" dt="2024-06-10T05:34:32.264" v="921" actId="313"/>
        <pc:sldMkLst>
          <pc:docMk/>
          <pc:sldMk cId="4156879242" sldId="265"/>
        </pc:sldMkLst>
        <pc:spChg chg="mod">
          <ac:chgData name="kortney cose" userId="0253db50717cf175" providerId="LiveId" clId="{54D8BEB4-166B-43E2-942E-8F62025EF6FD}" dt="2024-06-10T05:34:32.264" v="921" actId="313"/>
          <ac:spMkLst>
            <pc:docMk/>
            <pc:sldMk cId="4156879242" sldId="265"/>
            <ac:spMk id="2" creationId="{31E356BA-B14D-D0F2-B286-6A18C0C3E972}"/>
          </ac:spMkLst>
        </pc:spChg>
        <pc:picChg chg="mod">
          <ac:chgData name="kortney cose" userId="0253db50717cf175" providerId="LiveId" clId="{54D8BEB4-166B-43E2-942E-8F62025EF6FD}" dt="2024-06-10T05:29:07.858" v="884" actId="1076"/>
          <ac:picMkLst>
            <pc:docMk/>
            <pc:sldMk cId="4156879242" sldId="265"/>
            <ac:picMk id="5" creationId="{996AE6BD-55A8-0C85-21F9-606F6CCD3A7E}"/>
          </ac:picMkLst>
        </pc:picChg>
      </pc:sldChg>
      <pc:sldChg chg="modSp del mod">
        <pc:chgData name="kortney cose" userId="0253db50717cf175" providerId="LiveId" clId="{54D8BEB4-166B-43E2-942E-8F62025EF6FD}" dt="2024-06-10T02:28:15.615" v="46" actId="2696"/>
        <pc:sldMkLst>
          <pc:docMk/>
          <pc:sldMk cId="2854214587" sldId="266"/>
        </pc:sldMkLst>
        <pc:picChg chg="mod">
          <ac:chgData name="kortney cose" userId="0253db50717cf175" providerId="LiveId" clId="{54D8BEB4-166B-43E2-942E-8F62025EF6FD}" dt="2024-06-10T02:28:11.772" v="45" actId="1076"/>
          <ac:picMkLst>
            <pc:docMk/>
            <pc:sldMk cId="2854214587" sldId="266"/>
            <ac:picMk id="5" creationId="{3942784C-B54A-4E46-FE04-5C5F4D733ECF}"/>
          </ac:picMkLst>
        </pc:picChg>
      </pc:sldChg>
      <pc:sldChg chg="addSp delSp modSp mod setBg">
        <pc:chgData name="kortney cose" userId="0253db50717cf175" providerId="LiveId" clId="{54D8BEB4-166B-43E2-942E-8F62025EF6FD}" dt="2024-06-10T05:46:41.532" v="934" actId="26606"/>
        <pc:sldMkLst>
          <pc:docMk/>
          <pc:sldMk cId="2594320359" sldId="267"/>
        </pc:sldMkLst>
        <pc:spChg chg="mod">
          <ac:chgData name="kortney cose" userId="0253db50717cf175" providerId="LiveId" clId="{54D8BEB4-166B-43E2-942E-8F62025EF6FD}" dt="2024-06-10T05:46:41.532" v="934" actId="26606"/>
          <ac:spMkLst>
            <pc:docMk/>
            <pc:sldMk cId="2594320359" sldId="267"/>
            <ac:spMk id="2" creationId="{99899395-11AB-8726-1ABE-531DCA8DC1D9}"/>
          </ac:spMkLst>
        </pc:spChg>
        <pc:spChg chg="add del">
          <ac:chgData name="kortney cose" userId="0253db50717cf175" providerId="LiveId" clId="{54D8BEB4-166B-43E2-942E-8F62025EF6FD}" dt="2024-06-10T05:46:41.532" v="934" actId="26606"/>
          <ac:spMkLst>
            <pc:docMk/>
            <pc:sldMk cId="2594320359" sldId="267"/>
            <ac:spMk id="3" creationId="{0214907E-710E-43C5-F502-B469E44B20B3}"/>
          </ac:spMkLst>
        </pc:spChg>
        <pc:spChg chg="add del">
          <ac:chgData name="kortney cose" userId="0253db50717cf175" providerId="LiveId" clId="{54D8BEB4-166B-43E2-942E-8F62025EF6FD}" dt="2024-06-10T05:46:40.183" v="931" actId="26606"/>
          <ac:spMkLst>
            <pc:docMk/>
            <pc:sldMk cId="2594320359" sldId="267"/>
            <ac:spMk id="10" creationId="{DA381740-063A-41A4-836D-85D14980EEF0}"/>
          </ac:spMkLst>
        </pc:spChg>
        <pc:spChg chg="add del">
          <ac:chgData name="kortney cose" userId="0253db50717cf175" providerId="LiveId" clId="{54D8BEB4-166B-43E2-942E-8F62025EF6FD}" dt="2024-06-10T05:46:40.183" v="931" actId="26606"/>
          <ac:spMkLst>
            <pc:docMk/>
            <pc:sldMk cId="2594320359" sldId="267"/>
            <ac:spMk id="12" creationId="{168AB93A-48BC-4C25-A3AD-C17B5A682A94}"/>
          </ac:spMkLst>
        </pc:spChg>
        <pc:spChg chg="add del">
          <ac:chgData name="kortney cose" userId="0253db50717cf175" providerId="LiveId" clId="{54D8BEB4-166B-43E2-942E-8F62025EF6FD}" dt="2024-06-10T05:46:40.183" v="931" actId="26606"/>
          <ac:spMkLst>
            <pc:docMk/>
            <pc:sldMk cId="2594320359" sldId="267"/>
            <ac:spMk id="14" creationId="{3FCFB1DE-0B7E-48CC-BA90-B2AB0889F9D6}"/>
          </ac:spMkLst>
        </pc:spChg>
        <pc:spChg chg="add del">
          <ac:chgData name="kortney cose" userId="0253db50717cf175" providerId="LiveId" clId="{54D8BEB4-166B-43E2-942E-8F62025EF6FD}" dt="2024-06-10T05:46:41.519" v="933" actId="26606"/>
          <ac:spMkLst>
            <pc:docMk/>
            <pc:sldMk cId="2594320359" sldId="267"/>
            <ac:spMk id="16" creationId="{2B97F24A-32CE-4C1C-A50D-3016B394DCFB}"/>
          </ac:spMkLst>
        </pc:spChg>
        <pc:spChg chg="add del">
          <ac:chgData name="kortney cose" userId="0253db50717cf175" providerId="LiveId" clId="{54D8BEB4-166B-43E2-942E-8F62025EF6FD}" dt="2024-06-10T05:46:41.519" v="933" actId="26606"/>
          <ac:spMkLst>
            <pc:docMk/>
            <pc:sldMk cId="2594320359" sldId="267"/>
            <ac:spMk id="17" creationId="{3CE8AF5E-D374-4CF1-90CC-35CF73B81C3E}"/>
          </ac:spMkLst>
        </pc:spChg>
        <pc:spChg chg="add del">
          <ac:chgData name="kortney cose" userId="0253db50717cf175" providerId="LiveId" clId="{54D8BEB4-166B-43E2-942E-8F62025EF6FD}" dt="2024-06-10T05:46:41.519" v="933" actId="26606"/>
          <ac:spMkLst>
            <pc:docMk/>
            <pc:sldMk cId="2594320359" sldId="267"/>
            <ac:spMk id="18" creationId="{0214907E-710E-43C5-F502-B469E44B20B3}"/>
          </ac:spMkLst>
        </pc:spChg>
        <pc:spChg chg="add">
          <ac:chgData name="kortney cose" userId="0253db50717cf175" providerId="LiveId" clId="{54D8BEB4-166B-43E2-942E-8F62025EF6FD}" dt="2024-06-10T05:46:41.532" v="934" actId="26606"/>
          <ac:spMkLst>
            <pc:docMk/>
            <pc:sldMk cId="2594320359" sldId="267"/>
            <ac:spMk id="21" creationId="{DA381740-063A-41A4-836D-85D14980EEF0}"/>
          </ac:spMkLst>
        </pc:spChg>
        <pc:spChg chg="add">
          <ac:chgData name="kortney cose" userId="0253db50717cf175" providerId="LiveId" clId="{54D8BEB4-166B-43E2-942E-8F62025EF6FD}" dt="2024-06-10T05:46:41.532" v="934" actId="26606"/>
          <ac:spMkLst>
            <pc:docMk/>
            <pc:sldMk cId="2594320359" sldId="267"/>
            <ac:spMk id="22" creationId="{BCED4D40-4B67-4331-AC48-79B82B4A47D8}"/>
          </ac:spMkLst>
        </pc:spChg>
        <pc:picChg chg="mod">
          <ac:chgData name="kortney cose" userId="0253db50717cf175" providerId="LiveId" clId="{54D8BEB4-166B-43E2-942E-8F62025EF6FD}" dt="2024-06-10T05:46:41.532" v="934" actId="26606"/>
          <ac:picMkLst>
            <pc:docMk/>
            <pc:sldMk cId="2594320359" sldId="267"/>
            <ac:picMk id="5" creationId="{C2EE7C23-DC2F-D0E6-7C44-3A1080A0D19D}"/>
          </ac:picMkLst>
        </pc:picChg>
        <pc:inkChg chg="add del">
          <ac:chgData name="kortney cose" userId="0253db50717cf175" providerId="LiveId" clId="{54D8BEB4-166B-43E2-942E-8F62025EF6FD}" dt="2024-06-10T05:46:41.519" v="933" actId="26606"/>
          <ac:inkMkLst>
            <pc:docMk/>
            <pc:sldMk cId="2594320359" sldId="267"/>
            <ac:inkMk id="19" creationId="{070477C5-0410-4E4F-97A1-F84C2465C187}"/>
          </ac:inkMkLst>
        </pc:inkChg>
      </pc:sldChg>
      <pc:sldChg chg="addSp modSp mod setBg">
        <pc:chgData name="kortney cose" userId="0253db50717cf175" providerId="LiveId" clId="{54D8BEB4-166B-43E2-942E-8F62025EF6FD}" dt="2024-06-10T05:32:22.015" v="919" actId="14100"/>
        <pc:sldMkLst>
          <pc:docMk/>
          <pc:sldMk cId="735316439" sldId="268"/>
        </pc:sldMkLst>
        <pc:spChg chg="mod">
          <ac:chgData name="kortney cose" userId="0253db50717cf175" providerId="LiveId" clId="{54D8BEB4-166B-43E2-942E-8F62025EF6FD}" dt="2024-06-10T05:32:22.015" v="919" actId="14100"/>
          <ac:spMkLst>
            <pc:docMk/>
            <pc:sldMk cId="735316439" sldId="268"/>
            <ac:spMk id="2" creationId="{F9DD4B2D-FDF7-6A06-9992-B6BF539AE955}"/>
          </ac:spMkLst>
        </pc:spChg>
        <pc:spChg chg="add">
          <ac:chgData name="kortney cose" userId="0253db50717cf175" providerId="LiveId" clId="{54D8BEB4-166B-43E2-942E-8F62025EF6FD}" dt="2024-06-10T05:32:09.981" v="917" actId="26606"/>
          <ac:spMkLst>
            <pc:docMk/>
            <pc:sldMk cId="735316439" sldId="268"/>
            <ac:spMk id="10" creationId="{DA381740-063A-41A4-836D-85D14980EEF0}"/>
          </ac:spMkLst>
        </pc:spChg>
        <pc:spChg chg="add">
          <ac:chgData name="kortney cose" userId="0253db50717cf175" providerId="LiveId" clId="{54D8BEB4-166B-43E2-942E-8F62025EF6FD}" dt="2024-06-10T05:32:09.981" v="917" actId="26606"/>
          <ac:spMkLst>
            <pc:docMk/>
            <pc:sldMk cId="735316439" sldId="268"/>
            <ac:spMk id="12" creationId="{168AB93A-48BC-4C25-A3AD-C17B5A682A94}"/>
          </ac:spMkLst>
        </pc:spChg>
        <pc:spChg chg="add">
          <ac:chgData name="kortney cose" userId="0253db50717cf175" providerId="LiveId" clId="{54D8BEB4-166B-43E2-942E-8F62025EF6FD}" dt="2024-06-10T05:32:09.981" v="917" actId="26606"/>
          <ac:spMkLst>
            <pc:docMk/>
            <pc:sldMk cId="735316439" sldId="268"/>
            <ac:spMk id="14" creationId="{3FCFB1DE-0B7E-48CC-BA90-B2AB0889F9D6}"/>
          </ac:spMkLst>
        </pc:spChg>
        <pc:picChg chg="mod">
          <ac:chgData name="kortney cose" userId="0253db50717cf175" providerId="LiveId" clId="{54D8BEB4-166B-43E2-942E-8F62025EF6FD}" dt="2024-06-10T05:32:09.981" v="917" actId="26606"/>
          <ac:picMkLst>
            <pc:docMk/>
            <pc:sldMk cId="735316439" sldId="268"/>
            <ac:picMk id="5" creationId="{6CCD8FFB-B485-0B16-B723-5929D07A0D66}"/>
          </ac:picMkLst>
        </pc:picChg>
      </pc:sldChg>
      <pc:sldChg chg="addSp modSp new mod ord setBg">
        <pc:chgData name="kortney cose" userId="0253db50717cf175" providerId="LiveId" clId="{54D8BEB4-166B-43E2-942E-8F62025EF6FD}" dt="2024-06-11T00:11:17.659" v="980" actId="20577"/>
        <pc:sldMkLst>
          <pc:docMk/>
          <pc:sldMk cId="1483100734" sldId="269"/>
        </pc:sldMkLst>
        <pc:spChg chg="mod">
          <ac:chgData name="kortney cose" userId="0253db50717cf175" providerId="LiveId" clId="{54D8BEB4-166B-43E2-942E-8F62025EF6FD}" dt="2024-06-10T05:10:10.489" v="546" actId="1076"/>
          <ac:spMkLst>
            <pc:docMk/>
            <pc:sldMk cId="1483100734" sldId="269"/>
            <ac:spMk id="2" creationId="{6934154E-9899-2047-A344-E492399FE6A8}"/>
          </ac:spMkLst>
        </pc:spChg>
        <pc:spChg chg="mod">
          <ac:chgData name="kortney cose" userId="0253db50717cf175" providerId="LiveId" clId="{54D8BEB4-166B-43E2-942E-8F62025EF6FD}" dt="2024-06-10T05:10:05.489" v="545" actId="1076"/>
          <ac:spMkLst>
            <pc:docMk/>
            <pc:sldMk cId="1483100734" sldId="269"/>
            <ac:spMk id="3" creationId="{510D2232-6592-2781-C016-1080A89C170C}"/>
          </ac:spMkLst>
        </pc:spChg>
        <pc:spChg chg="add mod">
          <ac:chgData name="kortney cose" userId="0253db50717cf175" providerId="LiveId" clId="{54D8BEB4-166B-43E2-942E-8F62025EF6FD}" dt="2024-06-10T05:11:11.116" v="549" actId="1076"/>
          <ac:spMkLst>
            <pc:docMk/>
            <pc:sldMk cId="1483100734" sldId="269"/>
            <ac:spMk id="6" creationId="{64765AC2-9D68-228A-F565-24970D96FA71}"/>
          </ac:spMkLst>
        </pc:spChg>
        <pc:spChg chg="add mod">
          <ac:chgData name="kortney cose" userId="0253db50717cf175" providerId="LiveId" clId="{54D8BEB4-166B-43E2-942E-8F62025EF6FD}" dt="2024-06-10T05:10:18.718" v="547" actId="1076"/>
          <ac:spMkLst>
            <pc:docMk/>
            <pc:sldMk cId="1483100734" sldId="269"/>
            <ac:spMk id="7" creationId="{F5B6C2D0-A2C8-6F3F-EB75-9CF5DC4934FB}"/>
          </ac:spMkLst>
        </pc:spChg>
        <pc:spChg chg="add mod">
          <ac:chgData name="kortney cose" userId="0253db50717cf175" providerId="LiveId" clId="{54D8BEB4-166B-43E2-942E-8F62025EF6FD}" dt="2024-06-11T00:11:17.659" v="980" actId="20577"/>
          <ac:spMkLst>
            <pc:docMk/>
            <pc:sldMk cId="1483100734" sldId="269"/>
            <ac:spMk id="8" creationId="{4DA906DF-0A75-AF17-C013-3C15B5E85173}"/>
          </ac:spMkLst>
        </pc:spChg>
        <pc:spChg chg="add">
          <ac:chgData name="kortney cose" userId="0253db50717cf175" providerId="LiveId" clId="{54D8BEB4-166B-43E2-942E-8F62025EF6FD}" dt="2024-06-10T04:56:00.340" v="296" actId="26606"/>
          <ac:spMkLst>
            <pc:docMk/>
            <pc:sldMk cId="1483100734" sldId="269"/>
            <ac:spMk id="10" creationId="{C4879EFC-8E62-4E00-973C-C45EE9EC676D}"/>
          </ac:spMkLst>
        </pc:spChg>
        <pc:spChg chg="add">
          <ac:chgData name="kortney cose" userId="0253db50717cf175" providerId="LiveId" clId="{54D8BEB4-166B-43E2-942E-8F62025EF6FD}" dt="2024-06-10T04:56:00.340" v="296" actId="26606"/>
          <ac:spMkLst>
            <pc:docMk/>
            <pc:sldMk cId="1483100734" sldId="269"/>
            <ac:spMk id="12" creationId="{D6A9C53F-5F90-40A5-8C85-5412D39C8C68}"/>
          </ac:spMkLst>
        </pc:spChg>
        <pc:picChg chg="add mod">
          <ac:chgData name="kortney cose" userId="0253db50717cf175" providerId="LiveId" clId="{54D8BEB4-166B-43E2-942E-8F62025EF6FD}" dt="2024-06-10T05:03:25.495" v="428" actId="1076"/>
          <ac:picMkLst>
            <pc:docMk/>
            <pc:sldMk cId="1483100734" sldId="269"/>
            <ac:picMk id="4" creationId="{6F65B444-EC3E-2C89-0878-E504DD4B96F0}"/>
          </ac:picMkLst>
        </pc:picChg>
        <pc:picChg chg="add mod">
          <ac:chgData name="kortney cose" userId="0253db50717cf175" providerId="LiveId" clId="{54D8BEB4-166B-43E2-942E-8F62025EF6FD}" dt="2024-06-10T05:03:19.606" v="427" actId="1076"/>
          <ac:picMkLst>
            <pc:docMk/>
            <pc:sldMk cId="1483100734" sldId="269"/>
            <ac:picMk id="5" creationId="{F7016E9A-E849-F601-D68A-D31D9C7BC7A6}"/>
          </ac:picMkLst>
        </pc:picChg>
      </pc:sldChg>
      <pc:sldChg chg="addSp delSp modSp new mod ord setBg addAnim">
        <pc:chgData name="kortney cose" userId="0253db50717cf175" providerId="LiveId" clId="{54D8BEB4-166B-43E2-942E-8F62025EF6FD}" dt="2024-06-11T00:11:31.709" v="981" actId="14100"/>
        <pc:sldMkLst>
          <pc:docMk/>
          <pc:sldMk cId="536564282" sldId="270"/>
        </pc:sldMkLst>
        <pc:spChg chg="mod ord">
          <ac:chgData name="kortney cose" userId="0253db50717cf175" providerId="LiveId" clId="{54D8BEB4-166B-43E2-942E-8F62025EF6FD}" dt="2024-06-10T05:18:59.408" v="661" actId="313"/>
          <ac:spMkLst>
            <pc:docMk/>
            <pc:sldMk cId="536564282" sldId="270"/>
            <ac:spMk id="2" creationId="{568E7AC3-F7A0-C4E4-B36E-FB02621475F0}"/>
          </ac:spMkLst>
        </pc:spChg>
        <pc:spChg chg="del mod">
          <ac:chgData name="kortney cose" userId="0253db50717cf175" providerId="LiveId" clId="{54D8BEB4-166B-43E2-942E-8F62025EF6FD}" dt="2024-06-10T05:14:06.385" v="639" actId="21"/>
          <ac:spMkLst>
            <pc:docMk/>
            <pc:sldMk cId="536564282" sldId="270"/>
            <ac:spMk id="3" creationId="{38961581-23E3-5CBC-0BDE-64F9B379848E}"/>
          </ac:spMkLst>
        </pc:spChg>
        <pc:spChg chg="add del">
          <ac:chgData name="kortney cose" userId="0253db50717cf175" providerId="LiveId" clId="{54D8BEB4-166B-43E2-942E-8F62025EF6FD}" dt="2024-06-10T05:15:19.511" v="645" actId="26606"/>
          <ac:spMkLst>
            <pc:docMk/>
            <pc:sldMk cId="536564282" sldId="270"/>
            <ac:spMk id="2055" creationId="{DA21A4AC-5300-4176-B2FB-67830A380702}"/>
          </ac:spMkLst>
        </pc:spChg>
        <pc:spChg chg="add">
          <ac:chgData name="kortney cose" userId="0253db50717cf175" providerId="LiveId" clId="{54D8BEB4-166B-43E2-942E-8F62025EF6FD}" dt="2024-06-10T05:15:19.511" v="645" actId="26606"/>
          <ac:spMkLst>
            <pc:docMk/>
            <pc:sldMk cId="536564282" sldId="270"/>
            <ac:spMk id="2060" creationId="{C4879EFC-8E62-4E00-973C-C45EE9EC676D}"/>
          </ac:spMkLst>
        </pc:spChg>
        <pc:spChg chg="add">
          <ac:chgData name="kortney cose" userId="0253db50717cf175" providerId="LiveId" clId="{54D8BEB4-166B-43E2-942E-8F62025EF6FD}" dt="2024-06-10T05:15:19.511" v="645" actId="26606"/>
          <ac:spMkLst>
            <pc:docMk/>
            <pc:sldMk cId="536564282" sldId="270"/>
            <ac:spMk id="2062" creationId="{D6A9C53F-5F90-40A5-8C85-5412D39C8C68}"/>
          </ac:spMkLst>
        </pc:spChg>
        <pc:picChg chg="add mod ord">
          <ac:chgData name="kortney cose" userId="0253db50717cf175" providerId="LiveId" clId="{54D8BEB4-166B-43E2-942E-8F62025EF6FD}" dt="2024-06-11T00:11:31.709" v="981" actId="14100"/>
          <ac:picMkLst>
            <pc:docMk/>
            <pc:sldMk cId="536564282" sldId="270"/>
            <ac:picMk id="5" creationId="{562F1CA5-B5B6-743E-95CA-04D764F076ED}"/>
          </ac:picMkLst>
        </pc:picChg>
        <pc:picChg chg="add mod ord">
          <ac:chgData name="kortney cose" userId="0253db50717cf175" providerId="LiveId" clId="{54D8BEB4-166B-43E2-942E-8F62025EF6FD}" dt="2024-06-10T05:15:40.716" v="647" actId="1076"/>
          <ac:picMkLst>
            <pc:docMk/>
            <pc:sldMk cId="536564282" sldId="270"/>
            <ac:picMk id="2050" creationId="{F4AA9D0D-9659-3629-1E0A-162E4CE4632A}"/>
          </ac:picMkLst>
        </pc:picChg>
      </pc:sldChg>
      <pc:sldChg chg="addSp delSp modSp new mod setBg addAnim delAnim">
        <pc:chgData name="kortney cose" userId="0253db50717cf175" providerId="LiveId" clId="{54D8BEB4-166B-43E2-942E-8F62025EF6FD}" dt="2024-06-10T05:48:37.362" v="976" actId="26606"/>
        <pc:sldMkLst>
          <pc:docMk/>
          <pc:sldMk cId="498682814" sldId="271"/>
        </pc:sldMkLst>
        <pc:spChg chg="mod">
          <ac:chgData name="kortney cose" userId="0253db50717cf175" providerId="LiveId" clId="{54D8BEB4-166B-43E2-942E-8F62025EF6FD}" dt="2024-06-10T05:48:37.362" v="976" actId="26606"/>
          <ac:spMkLst>
            <pc:docMk/>
            <pc:sldMk cId="498682814" sldId="271"/>
            <ac:spMk id="2" creationId="{78D902B3-E19F-F269-6050-61E58EF86CEC}"/>
          </ac:spMkLst>
        </pc:spChg>
        <pc:spChg chg="del">
          <ac:chgData name="kortney cose" userId="0253db50717cf175" providerId="LiveId" clId="{54D8BEB4-166B-43E2-942E-8F62025EF6FD}" dt="2024-06-10T05:47:43.353" v="950" actId="26606"/>
          <ac:spMkLst>
            <pc:docMk/>
            <pc:sldMk cId="498682814" sldId="271"/>
            <ac:spMk id="3" creationId="{2DE88BB0-36E0-5EB7-C75D-17605AD618A9}"/>
          </ac:spMkLst>
        </pc:spChg>
        <pc:spChg chg="add del">
          <ac:chgData name="kortney cose" userId="0253db50717cf175" providerId="LiveId" clId="{54D8BEB4-166B-43E2-942E-8F62025EF6FD}" dt="2024-06-10T05:48:37.362" v="976" actId="26606"/>
          <ac:spMkLst>
            <pc:docMk/>
            <pc:sldMk cId="498682814" sldId="271"/>
            <ac:spMk id="9" creationId="{DA381740-063A-41A4-836D-85D14980EEF0}"/>
          </ac:spMkLst>
        </pc:spChg>
        <pc:spChg chg="add del">
          <ac:chgData name="kortney cose" userId="0253db50717cf175" providerId="LiveId" clId="{54D8BEB4-166B-43E2-942E-8F62025EF6FD}" dt="2024-06-10T05:48:37.362" v="976" actId="26606"/>
          <ac:spMkLst>
            <pc:docMk/>
            <pc:sldMk cId="498682814" sldId="271"/>
            <ac:spMk id="11" creationId="{526E0BFB-CDF1-4990-8C11-AC849311E0A8}"/>
          </ac:spMkLst>
        </pc:spChg>
        <pc:spChg chg="add del">
          <ac:chgData name="kortney cose" userId="0253db50717cf175" providerId="LiveId" clId="{54D8BEB4-166B-43E2-942E-8F62025EF6FD}" dt="2024-06-10T05:48:37.362" v="976" actId="26606"/>
          <ac:spMkLst>
            <pc:docMk/>
            <pc:sldMk cId="498682814" sldId="271"/>
            <ac:spMk id="13" creationId="{6069A1F8-9BEB-4786-9694-FC48B2D75D21}"/>
          </ac:spMkLst>
        </pc:spChg>
        <pc:spChg chg="add del">
          <ac:chgData name="kortney cose" userId="0253db50717cf175" providerId="LiveId" clId="{54D8BEB4-166B-43E2-942E-8F62025EF6FD}" dt="2024-06-10T05:48:14.879" v="970" actId="26606"/>
          <ac:spMkLst>
            <pc:docMk/>
            <pc:sldMk cId="498682814" sldId="271"/>
            <ac:spMk id="18" creationId="{DA381740-063A-41A4-836D-85D14980EEF0}"/>
          </ac:spMkLst>
        </pc:spChg>
        <pc:spChg chg="add del">
          <ac:chgData name="kortney cose" userId="0253db50717cf175" providerId="LiveId" clId="{54D8BEB4-166B-43E2-942E-8F62025EF6FD}" dt="2024-06-10T05:48:14.879" v="970" actId="26606"/>
          <ac:spMkLst>
            <pc:docMk/>
            <pc:sldMk cId="498682814" sldId="271"/>
            <ac:spMk id="20" creationId="{526E0BFB-CDF1-4990-8C11-AC849311E0A8}"/>
          </ac:spMkLst>
        </pc:spChg>
        <pc:spChg chg="add del">
          <ac:chgData name="kortney cose" userId="0253db50717cf175" providerId="LiveId" clId="{54D8BEB4-166B-43E2-942E-8F62025EF6FD}" dt="2024-06-10T05:48:14.879" v="970" actId="26606"/>
          <ac:spMkLst>
            <pc:docMk/>
            <pc:sldMk cId="498682814" sldId="271"/>
            <ac:spMk id="22" creationId="{6069A1F8-9BEB-4786-9694-FC48B2D75D21}"/>
          </ac:spMkLst>
        </pc:spChg>
        <pc:spChg chg="add del">
          <ac:chgData name="kortney cose" userId="0253db50717cf175" providerId="LiveId" clId="{54D8BEB4-166B-43E2-942E-8F62025EF6FD}" dt="2024-06-10T05:48:17.248" v="972" actId="26606"/>
          <ac:spMkLst>
            <pc:docMk/>
            <pc:sldMk cId="498682814" sldId="271"/>
            <ac:spMk id="24" creationId="{DA381740-063A-41A4-836D-85D14980EEF0}"/>
          </ac:spMkLst>
        </pc:spChg>
        <pc:spChg chg="add del">
          <ac:chgData name="kortney cose" userId="0253db50717cf175" providerId="LiveId" clId="{54D8BEB4-166B-43E2-942E-8F62025EF6FD}" dt="2024-06-10T05:48:17.248" v="972" actId="26606"/>
          <ac:spMkLst>
            <pc:docMk/>
            <pc:sldMk cId="498682814" sldId="271"/>
            <ac:spMk id="25" creationId="{678CC48C-9275-4EFA-9B84-8E818500B9C1}"/>
          </ac:spMkLst>
        </pc:spChg>
        <pc:spChg chg="add del">
          <ac:chgData name="kortney cose" userId="0253db50717cf175" providerId="LiveId" clId="{54D8BEB4-166B-43E2-942E-8F62025EF6FD}" dt="2024-06-10T05:48:17.248" v="972" actId="26606"/>
          <ac:spMkLst>
            <pc:docMk/>
            <pc:sldMk cId="498682814" sldId="271"/>
            <ac:spMk id="26" creationId="{0A324144-E9CF-4B12-A53E-FAC0D281D8B0}"/>
          </ac:spMkLst>
        </pc:spChg>
        <pc:spChg chg="add del">
          <ac:chgData name="kortney cose" userId="0253db50717cf175" providerId="LiveId" clId="{54D8BEB4-166B-43E2-942E-8F62025EF6FD}" dt="2024-06-10T05:48:37.343" v="975" actId="26606"/>
          <ac:spMkLst>
            <pc:docMk/>
            <pc:sldMk cId="498682814" sldId="271"/>
            <ac:spMk id="28" creationId="{DA381740-063A-41A4-836D-85D14980EEF0}"/>
          </ac:spMkLst>
        </pc:spChg>
        <pc:spChg chg="add del">
          <ac:chgData name="kortney cose" userId="0253db50717cf175" providerId="LiveId" clId="{54D8BEB4-166B-43E2-942E-8F62025EF6FD}" dt="2024-06-10T05:48:37.343" v="975" actId="26606"/>
          <ac:spMkLst>
            <pc:docMk/>
            <pc:sldMk cId="498682814" sldId="271"/>
            <ac:spMk id="29" creationId="{526E0BFB-CDF1-4990-8C11-AC849311E0A8}"/>
          </ac:spMkLst>
        </pc:spChg>
        <pc:spChg chg="add del">
          <ac:chgData name="kortney cose" userId="0253db50717cf175" providerId="LiveId" clId="{54D8BEB4-166B-43E2-942E-8F62025EF6FD}" dt="2024-06-10T05:48:37.343" v="975" actId="26606"/>
          <ac:spMkLst>
            <pc:docMk/>
            <pc:sldMk cId="498682814" sldId="271"/>
            <ac:spMk id="30" creationId="{6069A1F8-9BEB-4786-9694-FC48B2D75D21}"/>
          </ac:spMkLst>
        </pc:spChg>
        <pc:spChg chg="add">
          <ac:chgData name="kortney cose" userId="0253db50717cf175" providerId="LiveId" clId="{54D8BEB4-166B-43E2-942E-8F62025EF6FD}" dt="2024-06-10T05:48:37.362" v="976" actId="26606"/>
          <ac:spMkLst>
            <pc:docMk/>
            <pc:sldMk cId="498682814" sldId="271"/>
            <ac:spMk id="32" creationId="{DA381740-063A-41A4-836D-85D14980EEF0}"/>
          </ac:spMkLst>
        </pc:spChg>
        <pc:spChg chg="add">
          <ac:chgData name="kortney cose" userId="0253db50717cf175" providerId="LiveId" clId="{54D8BEB4-166B-43E2-942E-8F62025EF6FD}" dt="2024-06-10T05:48:37.362" v="976" actId="26606"/>
          <ac:spMkLst>
            <pc:docMk/>
            <pc:sldMk cId="498682814" sldId="271"/>
            <ac:spMk id="33" creationId="{007891EC-4501-44ED-A8C8-B11B6DB767AB}"/>
          </ac:spMkLst>
        </pc:spChg>
        <pc:picChg chg="add mod">
          <ac:chgData name="kortney cose" userId="0253db50717cf175" providerId="LiveId" clId="{54D8BEB4-166B-43E2-942E-8F62025EF6FD}" dt="2024-06-10T05:48:37.362" v="976" actId="26606"/>
          <ac:picMkLst>
            <pc:docMk/>
            <pc:sldMk cId="498682814" sldId="271"/>
            <ac:picMk id="5" creationId="{E3EAD8BC-0B5F-0D5E-9A73-D2A1B4409FD6}"/>
          </ac:picMkLst>
        </pc:picChg>
        <pc:cxnChg chg="add">
          <ac:chgData name="kortney cose" userId="0253db50717cf175" providerId="LiveId" clId="{54D8BEB4-166B-43E2-942E-8F62025EF6FD}" dt="2024-06-10T05:48:37.362" v="976" actId="26606"/>
          <ac:cxnSpMkLst>
            <pc:docMk/>
            <pc:sldMk cId="498682814" sldId="271"/>
            <ac:cxnSpMk id="34" creationId="{34E5597F-CE67-4085-9548-E6A8036DA3BB}"/>
          </ac:cxnSpMkLst>
        </pc:cxnChg>
      </pc:sldChg>
      <pc:sldChg chg="addSp delSp modSp new mod ord">
        <pc:chgData name="kortney cose" userId="0253db50717cf175" providerId="LiveId" clId="{54D8BEB4-166B-43E2-942E-8F62025EF6FD}" dt="2024-06-11T00:14:07.984" v="1002" actId="122"/>
        <pc:sldMkLst>
          <pc:docMk/>
          <pc:sldMk cId="644943287" sldId="272"/>
        </pc:sldMkLst>
        <pc:spChg chg="mod">
          <ac:chgData name="kortney cose" userId="0253db50717cf175" providerId="LiveId" clId="{54D8BEB4-166B-43E2-942E-8F62025EF6FD}" dt="2024-06-11T00:14:07.984" v="1002" actId="122"/>
          <ac:spMkLst>
            <pc:docMk/>
            <pc:sldMk cId="644943287" sldId="272"/>
            <ac:spMk id="2" creationId="{DBE1FAC9-B6A7-A05A-5A57-1DC8457C2AC6}"/>
          </ac:spMkLst>
        </pc:spChg>
        <pc:spChg chg="del">
          <ac:chgData name="kortney cose" userId="0253db50717cf175" providerId="LiveId" clId="{54D8BEB4-166B-43E2-942E-8F62025EF6FD}" dt="2024-06-11T00:13:52.405" v="985" actId="22"/>
          <ac:spMkLst>
            <pc:docMk/>
            <pc:sldMk cId="644943287" sldId="272"/>
            <ac:spMk id="3" creationId="{725F975C-DAE5-03D3-617E-CD07FF077A35}"/>
          </ac:spMkLst>
        </pc:spChg>
        <pc:picChg chg="add mod ord">
          <ac:chgData name="kortney cose" userId="0253db50717cf175" providerId="LiveId" clId="{54D8BEB4-166B-43E2-942E-8F62025EF6FD}" dt="2024-06-11T00:13:52.405" v="985" actId="22"/>
          <ac:picMkLst>
            <pc:docMk/>
            <pc:sldMk cId="644943287" sldId="272"/>
            <ac:picMk id="5" creationId="{93552EA0-53B6-7783-E1EB-F6E3DEA5A94D}"/>
          </ac:picMkLst>
        </pc:picChg>
      </pc:sldChg>
      <pc:sldChg chg="addSp delSp modSp new mod ord">
        <pc:chgData name="kortney cose" userId="0253db50717cf175" providerId="LiveId" clId="{54D8BEB4-166B-43E2-942E-8F62025EF6FD}" dt="2024-06-11T00:16:09.330" v="1073"/>
        <pc:sldMkLst>
          <pc:docMk/>
          <pc:sldMk cId="1929089082" sldId="273"/>
        </pc:sldMkLst>
        <pc:spChg chg="mod">
          <ac:chgData name="kortney cose" userId="0253db50717cf175" providerId="LiveId" clId="{54D8BEB4-166B-43E2-942E-8F62025EF6FD}" dt="2024-06-11T00:15:57.484" v="1068" actId="20577"/>
          <ac:spMkLst>
            <pc:docMk/>
            <pc:sldMk cId="1929089082" sldId="273"/>
            <ac:spMk id="2" creationId="{67CB6D25-F41F-868B-F524-9A7486CED3FC}"/>
          </ac:spMkLst>
        </pc:spChg>
        <pc:spChg chg="del">
          <ac:chgData name="kortney cose" userId="0253db50717cf175" providerId="LiveId" clId="{54D8BEB4-166B-43E2-942E-8F62025EF6FD}" dt="2024-06-11T00:15:23.499" v="1004" actId="22"/>
          <ac:spMkLst>
            <pc:docMk/>
            <pc:sldMk cId="1929089082" sldId="273"/>
            <ac:spMk id="3" creationId="{42E42143-7076-6B7C-0F9E-CE5B87B773DA}"/>
          </ac:spMkLst>
        </pc:spChg>
        <pc:picChg chg="add mod ord">
          <ac:chgData name="kortney cose" userId="0253db50717cf175" providerId="LiveId" clId="{54D8BEB4-166B-43E2-942E-8F62025EF6FD}" dt="2024-06-11T00:16:02.413" v="1069" actId="1076"/>
          <ac:picMkLst>
            <pc:docMk/>
            <pc:sldMk cId="1929089082" sldId="273"/>
            <ac:picMk id="5" creationId="{9B6331BC-CC2B-13FA-7988-F4AEFF2EA72E}"/>
          </ac:picMkLst>
        </pc:picChg>
      </pc:sldChg>
      <pc:sldChg chg="modSp new mod ord">
        <pc:chgData name="kortney cose" userId="0253db50717cf175" providerId="LiveId" clId="{54D8BEB4-166B-43E2-942E-8F62025EF6FD}" dt="2024-06-11T00:36:55.748" v="1219" actId="20577"/>
        <pc:sldMkLst>
          <pc:docMk/>
          <pc:sldMk cId="515838182" sldId="274"/>
        </pc:sldMkLst>
        <pc:spChg chg="mod">
          <ac:chgData name="kortney cose" userId="0253db50717cf175" providerId="LiveId" clId="{54D8BEB4-166B-43E2-942E-8F62025EF6FD}" dt="2024-06-11T00:35:56.023" v="1114" actId="20577"/>
          <ac:spMkLst>
            <pc:docMk/>
            <pc:sldMk cId="515838182" sldId="274"/>
            <ac:spMk id="2" creationId="{8E689D47-0263-B6A1-FE87-BE826DB10AEF}"/>
          </ac:spMkLst>
        </pc:spChg>
        <pc:spChg chg="mod">
          <ac:chgData name="kortney cose" userId="0253db50717cf175" providerId="LiveId" clId="{54D8BEB4-166B-43E2-942E-8F62025EF6FD}" dt="2024-06-11T00:36:55.748" v="1219" actId="20577"/>
          <ac:spMkLst>
            <pc:docMk/>
            <pc:sldMk cId="515838182" sldId="274"/>
            <ac:spMk id="3" creationId="{470F9516-4155-9546-56B8-90062DB5635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04:43:22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22:26:36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22:27:13.8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5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2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3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1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2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4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8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2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1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www.kaggle.com/datasets/arhamrumi/amazon-product-review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ircular pattern with dots and lines&#10;&#10;Description automatically generated">
            <a:extLst>
              <a:ext uri="{FF2B5EF4-FFF2-40B4-BE49-F238E27FC236}">
                <a16:creationId xmlns:a16="http://schemas.microsoft.com/office/drawing/2014/main" id="{56DB9CC8-0D55-E67B-CF5B-7D8535BF9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6226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1BBFB-C13C-4285-1485-6FC982480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300" b="1" dirty="0"/>
              <a:t>Amazon Review Data Analysis</a:t>
            </a:r>
            <a:br>
              <a:rPr lang="en-US" sz="5300" b="1" dirty="0"/>
            </a:br>
            <a:r>
              <a:rPr lang="en-US" sz="3200" b="1" dirty="0"/>
              <a:t>Sentiment Analysis and Predictive Modeling</a:t>
            </a:r>
            <a:br>
              <a:rPr lang="en-US" sz="5300" dirty="0"/>
            </a:br>
            <a:endParaRPr lang="en-US" sz="53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24B65-3BED-4E4E-D615-C2EEDE504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Kortney Cose, Michael Haile, Jay (Jerome) Manion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72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6BA-B14D-D0F2-B286-6A18C0C3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AE6BD-55A8-0C85-21F9-606F6CCD3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121" y="5205977"/>
            <a:ext cx="2534004" cy="8668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EF3D66-1128-DBDE-A054-C2C696F6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085" y="1748763"/>
            <a:ext cx="591585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7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FAC9-B6A7-A05A-5A57-1DC8457C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52EA0-53B6-7783-E1EB-F6E3DEA5A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126" y="1928813"/>
            <a:ext cx="5061748" cy="4252912"/>
          </a:xfrm>
        </p:spPr>
      </p:pic>
    </p:spTree>
    <p:extLst>
      <p:ext uri="{BB962C8B-B14F-4D97-AF65-F5344CB8AC3E}">
        <p14:creationId xmlns:p14="http://schemas.microsoft.com/office/powerpoint/2010/main" val="64494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99395-11AB-8726-1ABE-531DCA8D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dirty="0"/>
              <a:t>Cluster Means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EE7C23-DC2F-D0E6-7C44-3A1080A0D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484" y="2633472"/>
            <a:ext cx="5205984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2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6D25-F41F-868B-F524-9A7486CE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30 most Common WORDs/TEXT found in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331BC-CC2B-13FA-7988-F4AEFF2EA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651" y="3047947"/>
            <a:ext cx="8754697" cy="762106"/>
          </a:xfrm>
        </p:spPr>
      </p:pic>
    </p:spTree>
    <p:extLst>
      <p:ext uri="{BB962C8B-B14F-4D97-AF65-F5344CB8AC3E}">
        <p14:creationId xmlns:p14="http://schemas.microsoft.com/office/powerpoint/2010/main" val="192908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D4B2D-FDF7-6A06-9992-B6BF539A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181" y="643467"/>
            <a:ext cx="38338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Network word Graph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4D6A"/>
          </a:solidFill>
          <a:ln w="38100" cap="rnd">
            <a:solidFill>
              <a:srgbClr val="C34D6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D8FFB-B485-0B16-B723-5929D07A0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265" y="640080"/>
            <a:ext cx="567816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1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9D47-0263-B6A1-FE87-BE826DB1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of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9516-4155-9546-56B8-90062DB5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Feedback </a:t>
            </a:r>
          </a:p>
          <a:p>
            <a:r>
              <a:rPr lang="en-US" dirty="0"/>
              <a:t>Product Improvement </a:t>
            </a:r>
          </a:p>
          <a:p>
            <a:r>
              <a:rPr lang="en-US" dirty="0"/>
              <a:t>Feature Analysis</a:t>
            </a:r>
          </a:p>
          <a:p>
            <a:r>
              <a:rPr lang="en-US" dirty="0"/>
              <a:t>Market Research </a:t>
            </a:r>
          </a:p>
          <a:p>
            <a:r>
              <a:rPr lang="en-US" dirty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51583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E3EAD8BC-0B5F-0D5E-9A73-D2A1B4409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902B3-E19F-F269-6050-61E58EF8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QUESTIONS?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Reviews???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68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BF67-7C81-9C2D-4F11-A1022631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1C34-48E7-1A5E-1033-E448B9DA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Analyze Amazon review data for sentiment and classification 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Clean and preprocess amazon review data </a:t>
            </a:r>
          </a:p>
          <a:p>
            <a:pPr lvl="1"/>
            <a:r>
              <a:rPr lang="en-US" dirty="0"/>
              <a:t>Preform sentiment analysis </a:t>
            </a:r>
          </a:p>
          <a:p>
            <a:pPr lvl="1"/>
            <a:r>
              <a:rPr lang="en-US" dirty="0"/>
              <a:t>Visualize Results </a:t>
            </a:r>
          </a:p>
          <a:p>
            <a:pPr lvl="1"/>
            <a:r>
              <a:rPr lang="en-US" dirty="0"/>
              <a:t>Build Predictive Models </a:t>
            </a:r>
          </a:p>
          <a:p>
            <a:pPr lvl="1"/>
            <a:r>
              <a:rPr lang="en-US" dirty="0"/>
              <a:t>Explore Clustering Patterns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6B61B-3DD9-B45B-994F-86EF1AB0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2137054"/>
            <a:ext cx="40481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18978A-E398-443A-A29E-BC893DB76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305" y="2806002"/>
            <a:ext cx="528495" cy="79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16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A2328C31-93A8-4C77-B2C9-1705F827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4A86E-FFA1-C026-914E-DF49F72D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341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6000" dirty="0"/>
              <a:t>Dataset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60" name="Ink 205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4884261"/>
              <a:ext cx="360" cy="2160"/>
            </p14:xfrm>
          </p:contentPart>
        </mc:Choice>
        <mc:Fallback xmlns="">
          <p:pic>
            <p:nvPicPr>
              <p:cNvPr id="2060" name="Ink 205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0366-DA2F-CB66-A4DD-77826518C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83" y="3836559"/>
            <a:ext cx="6894576" cy="142646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Amazon Product Review Data</a:t>
            </a:r>
          </a:p>
          <a:p>
            <a:pPr lvl="1">
              <a:lnSpc>
                <a:spcPct val="100000"/>
              </a:lnSpc>
            </a:pPr>
            <a:r>
              <a:rPr lang="en-US" b="0" i="0" u="sng" dirty="0">
                <a:effectLst/>
                <a:highlight>
                  <a:srgbClr val="FFFFFF"/>
                </a:highlight>
                <a:latin typeface="-apple-system"/>
                <a:hlinkClick r:id="rId4"/>
              </a:rPr>
              <a:t>https://www.kaggle.com/datasets/arhamrumi/amazon-product-reviews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 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Attributes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Score (1-5 rating)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(text review of product)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2620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C34D6A"/>
          </a:solidFill>
          <a:ln w="34925">
            <a:solidFill>
              <a:srgbClr val="C34D6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99FE4-23FA-5EA2-1D02-A696DACCB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022" y="312687"/>
            <a:ext cx="6894576" cy="335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7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0EB4D-B046-753E-5368-0A032543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dirty="0"/>
              <a:t>Ratings Count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C34D6A"/>
          </a:solidFill>
          <a:ln w="38100" cap="rnd">
            <a:solidFill>
              <a:srgbClr val="C34D6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D187-766C-0C2D-29EE-691D6D95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 dirty="0"/>
              <a:t>Total count of ratings score </a:t>
            </a:r>
          </a:p>
          <a:p>
            <a:pPr lvl="1"/>
            <a:r>
              <a:rPr lang="en-US" dirty="0"/>
              <a:t>5 – 363,102</a:t>
            </a:r>
          </a:p>
          <a:p>
            <a:pPr lvl="1"/>
            <a:r>
              <a:rPr lang="en-US" dirty="0"/>
              <a:t>4 – 80,654</a:t>
            </a:r>
          </a:p>
          <a:p>
            <a:pPr lvl="1"/>
            <a:r>
              <a:rPr lang="en-US" dirty="0"/>
              <a:t>3 – 52,264</a:t>
            </a:r>
          </a:p>
          <a:p>
            <a:pPr lvl="1"/>
            <a:r>
              <a:rPr lang="en-US" dirty="0"/>
              <a:t>2 – 42,638</a:t>
            </a:r>
          </a:p>
          <a:p>
            <a:pPr lvl="1"/>
            <a:r>
              <a:rPr lang="en-US" dirty="0"/>
              <a:t>1 - 29,743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729F39E-BD36-9077-ADE1-9442B0B2F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762438"/>
            <a:ext cx="6903720" cy="53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3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1EC97-6CD7-4263-57B2-11381AC8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Percentage distribution of product ratings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C34D6A"/>
          </a:solidFill>
          <a:ln w="38100" cap="rnd">
            <a:solidFill>
              <a:srgbClr val="C34D6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FE5169-9677-497E-834F-95EBC5FE5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238" y="3226594"/>
            <a:ext cx="3429000" cy="257175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EEC3432-C526-08BE-736B-2556E7C2B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971" y="640080"/>
            <a:ext cx="644837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2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4154E-9899-2047-A344-E492399FE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80" y="9751"/>
            <a:ext cx="10909640" cy="1065836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Sentiment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D2232-6592-2781-C016-1080A89C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0" y="937464"/>
            <a:ext cx="4725693" cy="495695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Rating Distribution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4D6A"/>
          </a:solidFill>
          <a:ln w="38100" cap="rnd">
            <a:solidFill>
              <a:srgbClr val="C34D6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16E9A-E849-F601-D68A-D31D9C7B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453" y="2408470"/>
            <a:ext cx="4596275" cy="3895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65B444-EC3E-2C89-0878-E504DD4B9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1" y="2377057"/>
            <a:ext cx="4915261" cy="389534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4765AC2-9D68-228A-F565-24970D96FA71}"/>
              </a:ext>
            </a:extLst>
          </p:cNvPr>
          <p:cNvSpPr txBox="1">
            <a:spLocks/>
          </p:cNvSpPr>
          <p:nvPr/>
        </p:nvSpPr>
        <p:spPr>
          <a:xfrm>
            <a:off x="6882342" y="937463"/>
            <a:ext cx="4725693" cy="495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Text Sentiment Distribution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5B6C2D0-A2C8-6F3F-EB75-9CF5DC4934FB}"/>
              </a:ext>
            </a:extLst>
          </p:cNvPr>
          <p:cNvSpPr txBox="1">
            <a:spLocks/>
          </p:cNvSpPr>
          <p:nvPr/>
        </p:nvSpPr>
        <p:spPr>
          <a:xfrm>
            <a:off x="693796" y="1428619"/>
            <a:ext cx="4725693" cy="952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dirty="0"/>
              <a:t>&gt; 3, Positive</a:t>
            </a:r>
          </a:p>
          <a:p>
            <a:pPr algn="ctr">
              <a:lnSpc>
                <a:spcPct val="70000"/>
              </a:lnSpc>
            </a:pPr>
            <a:r>
              <a:rPr lang="en-US" dirty="0"/>
              <a:t>= 3, Neutral </a:t>
            </a:r>
          </a:p>
          <a:p>
            <a:pPr algn="ctr">
              <a:lnSpc>
                <a:spcPct val="70000"/>
              </a:lnSpc>
            </a:pPr>
            <a:r>
              <a:rPr lang="en-US" dirty="0"/>
              <a:t>&lt; 3, Negative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DA906DF-0A75-AF17-C013-3C15B5E85173}"/>
              </a:ext>
            </a:extLst>
          </p:cNvPr>
          <p:cNvSpPr txBox="1">
            <a:spLocks/>
          </p:cNvSpPr>
          <p:nvPr/>
        </p:nvSpPr>
        <p:spPr>
          <a:xfrm>
            <a:off x="6882341" y="1429443"/>
            <a:ext cx="4725693" cy="952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dirty="0"/>
              <a:t>&gt; 0, Positive</a:t>
            </a:r>
          </a:p>
          <a:p>
            <a:pPr algn="ctr">
              <a:lnSpc>
                <a:spcPct val="70000"/>
              </a:lnSpc>
            </a:pPr>
            <a:r>
              <a:rPr lang="en-US" dirty="0"/>
              <a:t>= 0, Neutral </a:t>
            </a:r>
          </a:p>
          <a:p>
            <a:pPr algn="ctr">
              <a:lnSpc>
                <a:spcPct val="70000"/>
              </a:lnSpc>
            </a:pPr>
            <a:r>
              <a:rPr lang="en-US" dirty="0"/>
              <a:t>&lt; 0, Negative</a:t>
            </a:r>
          </a:p>
        </p:txBody>
      </p:sp>
    </p:spTree>
    <p:extLst>
      <p:ext uri="{BB962C8B-B14F-4D97-AF65-F5344CB8AC3E}">
        <p14:creationId xmlns:p14="http://schemas.microsoft.com/office/powerpoint/2010/main" val="148310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4D6A"/>
          </a:solidFill>
          <a:ln w="38100" cap="rnd">
            <a:solidFill>
              <a:srgbClr val="C34D6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F1CA5-B5B6-743E-95CA-04D764F07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74" r="-3" b="17558"/>
          <a:stretch/>
        </p:blipFill>
        <p:spPr>
          <a:xfrm>
            <a:off x="344066" y="2237378"/>
            <a:ext cx="6145439" cy="430058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4AA9D0D-9659-3629-1E0A-162E4CE46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r="6261" b="-2"/>
          <a:stretch/>
        </p:blipFill>
        <p:spPr bwMode="auto">
          <a:xfrm>
            <a:off x="6549310" y="170721"/>
            <a:ext cx="5579279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E7AC3-F7A0-C4E4-B36E-FB0262147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2971" y="1491420"/>
            <a:ext cx="10909640" cy="1065836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53656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4D6A"/>
          </a:solidFill>
          <a:ln w="38100" cap="rnd">
            <a:solidFill>
              <a:srgbClr val="C34D6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EC5EB-145A-6A5B-D5A6-1D2FDC10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338" y="640080"/>
            <a:ext cx="5536531" cy="55504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E843A9-6391-5407-D165-92333AF04B52}"/>
              </a:ext>
            </a:extLst>
          </p:cNvPr>
          <p:cNvSpPr txBox="1">
            <a:spLocks/>
          </p:cNvSpPr>
          <p:nvPr/>
        </p:nvSpPr>
        <p:spPr>
          <a:xfrm>
            <a:off x="791282" y="7915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dirty="0"/>
              <a:t>POSITIVE WORDCLOUD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BFCAC-6BDF-5334-0E71-8BC143F63553}"/>
              </a:ext>
            </a:extLst>
          </p:cNvPr>
          <p:cNvSpPr txBox="1"/>
          <p:nvPr/>
        </p:nvSpPr>
        <p:spPr>
          <a:xfrm>
            <a:off x="522514" y="4752870"/>
            <a:ext cx="4501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Flavor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Delicious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</a:t>
            </a:r>
          </a:p>
        </p:txBody>
      </p:sp>
    </p:spTree>
    <p:extLst>
      <p:ext uri="{BB962C8B-B14F-4D97-AF65-F5344CB8AC3E}">
        <p14:creationId xmlns:p14="http://schemas.microsoft.com/office/powerpoint/2010/main" val="396150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281D4-09DD-C224-E4C2-903739D6E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8581" y="643467"/>
            <a:ext cx="3562483" cy="3569241"/>
          </a:xfrm>
        </p:spPr>
        <p:txBody>
          <a:bodyPr>
            <a:normAutofit/>
          </a:bodyPr>
          <a:lstStyle/>
          <a:p>
            <a:r>
              <a:rPr lang="en-US" sz="5800" dirty="0"/>
              <a:t>NEGATIVE WORDCLOUD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4D6A"/>
          </a:solidFill>
          <a:ln w="38100" cap="rnd">
            <a:solidFill>
              <a:srgbClr val="C34D6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8FC00-E1BD-EDDF-F168-DFDE5CB4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98" y="640080"/>
            <a:ext cx="5578299" cy="5550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A1D3F-A36F-A28C-924E-56F29D9F7F29}"/>
              </a:ext>
            </a:extLst>
          </p:cNvPr>
          <p:cNvSpPr txBox="1"/>
          <p:nvPr/>
        </p:nvSpPr>
        <p:spPr>
          <a:xfrm>
            <a:off x="7300956" y="4856175"/>
            <a:ext cx="4652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Flavor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Disappointed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Expensive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Horrible</a:t>
            </a:r>
          </a:p>
        </p:txBody>
      </p:sp>
    </p:spTree>
    <p:extLst>
      <p:ext uri="{BB962C8B-B14F-4D97-AF65-F5344CB8AC3E}">
        <p14:creationId xmlns:p14="http://schemas.microsoft.com/office/powerpoint/2010/main" val="401944588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31241B"/>
      </a:dk2>
      <a:lt2>
        <a:srgbClr val="F0F3F2"/>
      </a:lt2>
      <a:accent1>
        <a:srgbClr val="C34D6A"/>
      </a:accent1>
      <a:accent2>
        <a:srgbClr val="B13B8A"/>
      </a:accent2>
      <a:accent3>
        <a:srgbClr val="B94DC3"/>
      </a:accent3>
      <a:accent4>
        <a:srgbClr val="763BB1"/>
      </a:accent4>
      <a:accent5>
        <a:srgbClr val="564DC3"/>
      </a:accent5>
      <a:accent6>
        <a:srgbClr val="3B62B1"/>
      </a:accent6>
      <a:hlink>
        <a:srgbClr val="785DC9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200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The Hand Bold</vt:lpstr>
      <vt:lpstr>The Serif Hand Black</vt:lpstr>
      <vt:lpstr>SketchyVTI</vt:lpstr>
      <vt:lpstr>Amazon Review Data Analysis Sentiment Analysis and Predictive Modeling </vt:lpstr>
      <vt:lpstr>Project Overview</vt:lpstr>
      <vt:lpstr>Dataset</vt:lpstr>
      <vt:lpstr>Ratings Count</vt:lpstr>
      <vt:lpstr>Percentage distribution of product ratings</vt:lpstr>
      <vt:lpstr>Sentiment Distribution</vt:lpstr>
      <vt:lpstr>Word Cloud</vt:lpstr>
      <vt:lpstr>PowerPoint Presentation</vt:lpstr>
      <vt:lpstr>NEGATIVE WORDCLOUD</vt:lpstr>
      <vt:lpstr>Machine Learning Models</vt:lpstr>
      <vt:lpstr>Predictions</vt:lpstr>
      <vt:lpstr>Cluster Means</vt:lpstr>
      <vt:lpstr>Top 30 most Common WORDs/TEXT found in Clusters</vt:lpstr>
      <vt:lpstr>Network word Graph </vt:lpstr>
      <vt:lpstr>Key Points of Sentiment Analysis</vt:lpstr>
      <vt:lpstr>QUESTIONS? Reviews???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kortney cose</dc:creator>
  <cp:lastModifiedBy>kortney cose</cp:lastModifiedBy>
  <cp:revision>2</cp:revision>
  <dcterms:created xsi:type="dcterms:W3CDTF">2024-06-09T22:05:26Z</dcterms:created>
  <dcterms:modified xsi:type="dcterms:W3CDTF">2024-06-11T01:16:44Z</dcterms:modified>
</cp:coreProperties>
</file>