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73" r:id="rId4"/>
    <p:sldId id="271" r:id="rId5"/>
    <p:sldId id="274" r:id="rId6"/>
    <p:sldId id="272" r:id="rId7"/>
    <p:sldId id="275" r:id="rId8"/>
    <p:sldId id="276" r:id="rId9"/>
    <p:sldId id="278" r:id="rId10"/>
    <p:sldId id="279" r:id="rId11"/>
    <p:sldId id="280" r:id="rId12"/>
    <p:sldId id="282" r:id="rId13"/>
    <p:sldId id="281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706" autoAdjust="0"/>
  </p:normalViewPr>
  <p:slideViewPr>
    <p:cSldViewPr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30/03/2022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30/03/2022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30/03/2022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30/03/2022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30/03/2022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30/03/2022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30/03/2022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30/03/2022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30/03/2022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30/03/2022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30/03/2022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Clase 5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JavaScript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FCCB7-4F87-432A-829F-7DF961DD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Ciclos FOR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067EC-7A16-46EB-ABE2-6E0DE0D17B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Nos permiten repetir instrucciones (bloques de código), por una determinada cantidad de veces o mientras que se cumpla una condición.</a:t>
            </a:r>
            <a:br>
              <a:rPr lang="es-ES" dirty="0"/>
            </a:br>
            <a:r>
              <a:rPr lang="es-ES" dirty="0"/>
              <a:t>Consta de 3 partes definidas entre paréntesis “( )”, que en conjunto, nos permiten de terminar de qué manera se van a realizar las repeticiones, y definir las instrucciones que queremos que se lleven a cabo en cada una de ellas.</a:t>
            </a:r>
            <a:endParaRPr lang="es-AR" dirty="0"/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59FEF65-FC0A-4689-AAF1-F04A40F42D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03368"/>
            <a:ext cx="5543070" cy="905551"/>
          </a:xfr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C6D7D15-32BD-4DC3-BCC7-B354CEE40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37" y="3039268"/>
            <a:ext cx="5696217" cy="23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7338-6FB0-4AAE-A36D-FDAB832A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</a:t>
            </a:r>
            <a:r>
              <a:rPr lang="es-ES" dirty="0" err="1"/>
              <a:t>while</a:t>
            </a:r>
            <a:r>
              <a:rPr lang="es-ES" dirty="0"/>
              <a:t> / do </a:t>
            </a:r>
            <a:r>
              <a:rPr lang="es-ES" dirty="0" err="1"/>
              <a:t>while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7DB1F-48BD-46CB-8ED3-3994E6683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El ciclo </a:t>
            </a:r>
            <a:r>
              <a:rPr lang="es-ES" dirty="0" err="1"/>
              <a:t>while</a:t>
            </a:r>
            <a:r>
              <a:rPr lang="es-ES" dirty="0"/>
              <a:t> ejecutará nuestro código mientras la condición que especifiquemos se cumpla y consta de dos partes: la condición y el bloque de código que queremos ejecutar mientras que la condición establecida se evalúe como verdadera.</a:t>
            </a:r>
          </a:p>
          <a:p>
            <a:r>
              <a:rPr lang="es-ES" dirty="0"/>
              <a:t>A diferencia del “</a:t>
            </a:r>
            <a:r>
              <a:rPr lang="es-ES" dirty="0" err="1"/>
              <a:t>while</a:t>
            </a:r>
            <a:r>
              <a:rPr lang="es-ES" dirty="0"/>
              <a:t>”, el “do </a:t>
            </a:r>
            <a:r>
              <a:rPr lang="es-ES" dirty="0" err="1"/>
              <a:t>while</a:t>
            </a:r>
            <a:r>
              <a:rPr lang="es-ES" dirty="0"/>
              <a:t>” primero ejecuta el código y luego evalúa la condición, esto quiere decir que nuestro código siempre se ejecutará al menos una vez</a:t>
            </a:r>
            <a:endParaRPr lang="es-AR" dirty="0"/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60D74C17-6720-48C8-9F1D-FC63101B3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6080" y="235408"/>
            <a:ext cx="4739950" cy="3180433"/>
          </a:xfr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42811FF4-3779-4433-BBDC-A2E1173F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3652838"/>
            <a:ext cx="4739950" cy="27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sculpeme señor Tiene un momento para hablar de la Programación Orientada  a Objetos? - Excuse me sir | Meme Generator">
            <a:extLst>
              <a:ext uri="{FF2B5EF4-FFF2-40B4-BE49-F238E27FC236}">
                <a16:creationId xmlns:a16="http://schemas.microsoft.com/office/drawing/2014/main" id="{478107DA-E38F-4B40-9695-470A75A55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13863"/>
            <a:ext cx="5832648" cy="63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275D8-F7B0-48F1-B9C2-38B4897F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OBJETOS/CLASES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DF528-3FF5-4869-A577-16687D2055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Son estructuras de datos que pueden contener propiedades y métodos. Para declarar-los usamos llave de apertura y cierre “{ }”</a:t>
            </a:r>
          </a:p>
          <a:p>
            <a:r>
              <a:rPr lang="es-ES" dirty="0"/>
              <a:t>Las propiedades podemos relacionarlas con las variables </a:t>
            </a:r>
          </a:p>
          <a:p>
            <a:r>
              <a:rPr lang="es-ES" dirty="0"/>
              <a:t>Los métodos van a ser funciones almacenas en las variables y accederemos a estas de las mismas formas que las propiedades</a:t>
            </a:r>
          </a:p>
          <a:p>
            <a:r>
              <a:rPr lang="es-ES" dirty="0"/>
              <a:t>Con “</a:t>
            </a:r>
            <a:r>
              <a:rPr lang="es-ES" dirty="0" err="1"/>
              <a:t>this</a:t>
            </a:r>
            <a:r>
              <a:rPr lang="es-ES" dirty="0"/>
              <a:t>.” podremos acceder desde los métodos a las propiedades del objeto</a:t>
            </a:r>
            <a:endParaRPr lang="es-AR" dirty="0"/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B551AEC1-580F-49C3-9EC4-D1DD88F82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137171"/>
            <a:ext cx="5735055" cy="2291829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7D6ACE-8DBF-4754-8498-456CD46EAEFE}"/>
              </a:ext>
            </a:extLst>
          </p:cNvPr>
          <p:cNvSpPr txBox="1"/>
          <p:nvPr/>
        </p:nvSpPr>
        <p:spPr>
          <a:xfrm>
            <a:off x="6240016" y="4509120"/>
            <a:ext cx="5660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 objeto es una abstracción de algo de la realidad,</a:t>
            </a:r>
          </a:p>
          <a:p>
            <a:r>
              <a:rPr lang="es-ES" dirty="0"/>
              <a:t>con propiedades y funciones de este (método).</a:t>
            </a:r>
            <a:br>
              <a:rPr lang="es-ES" dirty="0"/>
            </a:br>
            <a:r>
              <a:rPr lang="es-ES" dirty="0"/>
              <a:t>Estos objetos en el código se construyen a partir de</a:t>
            </a:r>
          </a:p>
          <a:p>
            <a:r>
              <a:rPr lang="es-ES" dirty="0"/>
              <a:t>Clases.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9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JITOTU QUEESTUDIASTE PROGRAMACION PROGRAMA UNA PEDA PARA ELVIERNES  Function armarPedaamigos Lugar F Var seArmoLaPeda False Ifamigos Length 0  for I 0 I Amigos Length I Ifllamar Amigos I Lugar SI I Var">
            <a:extLst>
              <a:ext uri="{FF2B5EF4-FFF2-40B4-BE49-F238E27FC236}">
                <a16:creationId xmlns:a16="http://schemas.microsoft.com/office/drawing/2014/main" id="{60D28C16-8735-4396-94BD-856327C5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9550"/>
            <a:ext cx="4762500" cy="64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3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50B73-729A-4C78-A4FF-4E3A3083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If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4EB36-232E-4125-8E77-BC5AAD268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5688632" cy="4908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/>
              <a:t>La sentencia condicional </a:t>
            </a:r>
            <a:r>
              <a:rPr lang="es-ES" sz="2600" dirty="0" err="1"/>
              <a:t>if</a:t>
            </a:r>
            <a:r>
              <a:rPr lang="es-ES" sz="2600" dirty="0"/>
              <a:t> se usa para tomar decisiones, este </a:t>
            </a:r>
            <a:r>
              <a:rPr lang="es-ES" sz="2600" dirty="0" err="1"/>
              <a:t>evaluá</a:t>
            </a:r>
            <a:r>
              <a:rPr lang="es-ES" sz="2600" dirty="0"/>
              <a:t> básicamente una operación lógica, es decir una expresión que de como resultado True o False , y ejecuta la pieza de código siguiente siempre y cuando el resultado sea verdadero.</a:t>
            </a:r>
          </a:p>
          <a:p>
            <a:pPr marL="0" indent="0">
              <a:buNone/>
            </a:pPr>
            <a:r>
              <a:rPr lang="es-ES" sz="2600" dirty="0"/>
              <a:t>La expresión booleana después de la sentencia </a:t>
            </a:r>
            <a:r>
              <a:rPr lang="es-ES" sz="2600" dirty="0" err="1"/>
              <a:t>if</a:t>
            </a:r>
            <a:r>
              <a:rPr lang="es-ES" sz="2600" dirty="0"/>
              <a:t> recibe el nombre de condición. </a:t>
            </a:r>
            <a:endParaRPr lang="es-AR" sz="2600" dirty="0"/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28D21E7A-013D-44CE-B250-D885A20CF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7622" y="3068960"/>
            <a:ext cx="4809981" cy="2808312"/>
          </a:xfr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07EC034-E881-484A-846A-803749DB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268760"/>
            <a:ext cx="5409137" cy="8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50B73-729A-4C78-A4FF-4E3A3083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If</a:t>
            </a:r>
            <a:r>
              <a:rPr lang="es-AR" dirty="0"/>
              <a:t> / </a:t>
            </a:r>
            <a:r>
              <a:rPr lang="es-AR" dirty="0" err="1"/>
              <a:t>Else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4EB36-232E-4125-8E77-BC5AAD268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Cuando la expresión </a:t>
            </a:r>
            <a:r>
              <a:rPr lang="es-ES" sz="2000" dirty="0" err="1"/>
              <a:t>if</a:t>
            </a:r>
            <a:r>
              <a:rPr lang="es-ES" sz="2000" dirty="0"/>
              <a:t> se evalúa como True, entonces ejecuta el código que le sigue. Pero si se evalúa como False, entonces ejecuta el código que sigue después de la sentencia </a:t>
            </a:r>
            <a:r>
              <a:rPr lang="es-ES" sz="2000" dirty="0" err="1"/>
              <a:t>else</a:t>
            </a:r>
            <a:r>
              <a:rPr lang="es-ES" sz="2000" dirty="0"/>
              <a:t>.</a:t>
            </a:r>
            <a:endParaRPr lang="es-AR" sz="2400" dirty="0"/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CFF01D6E-6C4E-4F72-AE25-03F88F6D35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0877" y="1825624"/>
            <a:ext cx="5811592" cy="2683495"/>
          </a:xfrm>
        </p:spPr>
      </p:pic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29D6A08E-28E5-4548-8A2C-FFC5114F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6" y="4221088"/>
            <a:ext cx="492152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50B73-729A-4C78-A4FF-4E3A3083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if</a:t>
            </a:r>
            <a:r>
              <a:rPr lang="es-AR" dirty="0"/>
              <a:t> anidados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4EB36-232E-4125-8E77-BC5AAD268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Una sentencia </a:t>
            </a:r>
            <a:r>
              <a:rPr lang="es-ES" sz="2400" dirty="0" err="1"/>
              <a:t>if</a:t>
            </a:r>
            <a:r>
              <a:rPr lang="es-ES" sz="2400" dirty="0"/>
              <a:t> es anidada cuando la sentencia de la rama verdadera o la rama falsa es a su vez una sentencia </a:t>
            </a:r>
            <a:r>
              <a:rPr lang="es-ES" sz="2400" dirty="0" err="1"/>
              <a:t>if</a:t>
            </a:r>
            <a:r>
              <a:rPr lang="es-ES" sz="2400" dirty="0"/>
              <a:t>.</a:t>
            </a:r>
            <a:endParaRPr lang="es-AR" sz="2400" dirty="0"/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215889AD-58DD-45FB-AF37-12D03299B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60964" y="2132856"/>
            <a:ext cx="6668412" cy="3168352"/>
          </a:xfrm>
        </p:spPr>
      </p:pic>
    </p:spTree>
    <p:extLst>
      <p:ext uri="{BB962C8B-B14F-4D97-AF65-F5344CB8AC3E}">
        <p14:creationId xmlns:p14="http://schemas.microsoft.com/office/powerpoint/2010/main" val="20038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50B73-729A-4C78-A4FF-4E3A3083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else</a:t>
            </a:r>
            <a:r>
              <a:rPr lang="es-AR" dirty="0"/>
              <a:t> </a:t>
            </a:r>
            <a:r>
              <a:rPr lang="es-AR" dirty="0" err="1"/>
              <a:t>if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4EB36-232E-4125-8E77-BC5AAD268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Se pueden verificar varias condiciones al incluir una o más verificaciones </a:t>
            </a:r>
            <a:r>
              <a:rPr lang="es-ES" sz="2400" dirty="0" err="1"/>
              <a:t>else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después de su declaración </a:t>
            </a:r>
            <a:r>
              <a:rPr lang="es-ES" sz="2400" dirty="0" err="1"/>
              <a:t>if</a:t>
            </a:r>
            <a:r>
              <a:rPr lang="es-ES" sz="2400" dirty="0"/>
              <a:t> inicial. Ten en cuenta que solo se ejecutará una condición</a:t>
            </a:r>
            <a:endParaRPr lang="es-AR" sz="2400" dirty="0"/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30E9276F-E7AA-4175-BF22-19FBDDDB3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862" y="1825624"/>
            <a:ext cx="4613430" cy="4051647"/>
          </a:xfrm>
        </p:spPr>
      </p:pic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035B4115-FB50-407F-BC2A-390A7D72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2" y="4001294"/>
            <a:ext cx="5500711" cy="17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571E1C42-38B3-41DE-B34F-97DA265A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47675"/>
            <a:ext cx="9867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50B73-729A-4C78-A4FF-4E3A3083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Switch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4EB36-232E-4125-8E77-BC5AAD268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El </a:t>
            </a:r>
            <a:r>
              <a:rPr lang="es-ES" sz="2400" dirty="0" err="1"/>
              <a:t>switch</a:t>
            </a:r>
            <a:r>
              <a:rPr lang="es-ES" sz="2400" dirty="0"/>
              <a:t>, propone una sintaxis más legible para los casos donde debamos </a:t>
            </a:r>
            <a:r>
              <a:rPr lang="es-ES" sz="2400" dirty="0" err="1"/>
              <a:t>evaluarmuchas</a:t>
            </a:r>
            <a:r>
              <a:rPr lang="es-ES" sz="2400" dirty="0"/>
              <a:t> </a:t>
            </a:r>
            <a:r>
              <a:rPr lang="es-ES" sz="2400" dirty="0" err="1"/>
              <a:t>posibilidadesEstá</a:t>
            </a:r>
            <a:r>
              <a:rPr lang="es-ES" sz="2400" dirty="0"/>
              <a:t> compuesto por una expresión a evaluar, seguida de diferentes “case” (casos),tantos como queramos, y para cuando ningún caso sea true, podremos ejecutar </a:t>
            </a:r>
            <a:r>
              <a:rPr lang="es-ES" sz="2400" dirty="0" err="1"/>
              <a:t>uncódigo</a:t>
            </a:r>
            <a:r>
              <a:rPr lang="es-ES" sz="2400" dirty="0"/>
              <a:t> “</a:t>
            </a:r>
            <a:r>
              <a:rPr lang="es-ES" sz="2400" dirty="0" err="1"/>
              <a:t>defalut</a:t>
            </a:r>
            <a:r>
              <a:rPr lang="es-ES" sz="2400" dirty="0"/>
              <a:t>” (por defecto)</a:t>
            </a:r>
            <a:endParaRPr lang="es-AR" sz="2400" dirty="0"/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30E9276F-E7AA-4175-BF22-19FBDDDB3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2104" y="3573016"/>
            <a:ext cx="3533310" cy="3103055"/>
          </a:xfr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408C2DB-AC05-4424-8A4E-D79C9A57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92637"/>
            <a:ext cx="6099405" cy="28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guro esta pensando en otra | Programmer jokes, Programming humor, Jokes">
            <a:extLst>
              <a:ext uri="{FF2B5EF4-FFF2-40B4-BE49-F238E27FC236}">
                <a16:creationId xmlns:a16="http://schemas.microsoft.com/office/drawing/2014/main" id="{BB5BC323-9461-424B-9A46-B083B653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67" y="188640"/>
            <a:ext cx="5451174" cy="6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121</TotalTime>
  <Words>466</Words>
  <Application>Microsoft Office PowerPoint</Application>
  <PresentationFormat>Panorámica</PresentationFormat>
  <Paragraphs>27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Century Schoolbook</vt:lpstr>
      <vt:lpstr>BOCETO DE CIUDAD 16X9</vt:lpstr>
      <vt:lpstr>Clase 5 </vt:lpstr>
      <vt:lpstr>Presentación de PowerPoint</vt:lpstr>
      <vt:lpstr>Sentencia If</vt:lpstr>
      <vt:lpstr>Sentencia If / Else</vt:lpstr>
      <vt:lpstr>Sentencia if anidados</vt:lpstr>
      <vt:lpstr>Sentencia else if</vt:lpstr>
      <vt:lpstr>Presentación de PowerPoint</vt:lpstr>
      <vt:lpstr>Sentencia Switch</vt:lpstr>
      <vt:lpstr>Presentación de PowerPoint</vt:lpstr>
      <vt:lpstr>Ciclos FOR </vt:lpstr>
      <vt:lpstr>Ciclo while / do while</vt:lpstr>
      <vt:lpstr>Presentación de PowerPoint</vt:lpstr>
      <vt:lpstr>OBJETOS/CLASES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5 </dc:title>
  <dc:creator>COSENTINO RODRIGO JAVIER</dc:creator>
  <cp:lastModifiedBy>COSENTINO RODRIGO JAVIER</cp:lastModifiedBy>
  <cp:revision>1</cp:revision>
  <dcterms:created xsi:type="dcterms:W3CDTF">2022-03-30T03:55:08Z</dcterms:created>
  <dcterms:modified xsi:type="dcterms:W3CDTF">2022-03-30T05:56:35Z</dcterms:modified>
</cp:coreProperties>
</file>