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5" r:id="rId4"/>
    <p:sldId id="266" r:id="rId5"/>
    <p:sldId id="257" r:id="rId6"/>
    <p:sldId id="267" r:id="rId7"/>
    <p:sldId id="270" r:id="rId8"/>
    <p:sldId id="264" r:id="rId9"/>
    <p:sldId id="271" r:id="rId10"/>
    <p:sldId id="272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706" autoAdjust="0"/>
  </p:normalViewPr>
  <p:slideViewPr>
    <p:cSldViewPr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352395-1AEB-4317-8FBF-76B3F892E133}" type="datetime1">
              <a:rPr lang="es-ES" smtClean="0"/>
              <a:t>23/03/2022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36A53-D1B8-4E48-B2A1-5F9F232D50C8}" type="datetime1">
              <a:rPr lang="es-ES" noProof="0" smtClean="0"/>
              <a:pPr/>
              <a:t>23/03/2022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873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8689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9215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099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375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3289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5048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7685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0914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863A0B-0AB0-4A00-A4B2-3FF1454F4C71}" type="datetime1">
              <a:rPr lang="es-ES" noProof="0" smtClean="0"/>
              <a:pPr/>
              <a:t>23/03/2022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4B7F50-4B16-4A43-AC5E-B60D726CE620}" type="datetime1">
              <a:rPr lang="es-ES" noProof="0" smtClean="0"/>
              <a:pPr/>
              <a:t>23/03/2022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2B14F-3395-4E65-8AC3-52BC76612979}" type="datetime1">
              <a:rPr lang="es-ES" noProof="0" smtClean="0"/>
              <a:t>23/03/2022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4A15-61A4-40CE-9F54-1A4B860DCEAD}" type="datetime1">
              <a:rPr lang="es-ES" noProof="0" smtClean="0"/>
              <a:t>23/03/2022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F397B3-1B87-43FA-8C97-E72B844712DC}" type="datetime1">
              <a:rPr lang="es-ES" noProof="0" smtClean="0"/>
              <a:t>23/03/2022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AC6B63-9EA6-453A-9419-839BA22E14BD}" type="datetime1">
              <a:rPr lang="es-ES" smtClean="0"/>
              <a:pPr/>
              <a:t>23/03/2022</a:t>
            </a:fld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991A91-982D-4D0A-97BA-3C973229C17D}" type="datetime1">
              <a:rPr lang="es-ES" noProof="0" smtClean="0"/>
              <a:pPr/>
              <a:t>23/03/2022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4C16-5248-430E-B264-231FA6214EAA}" type="datetime1">
              <a:rPr lang="es-ES" noProof="0" smtClean="0"/>
              <a:t>23/03/2022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8792BC-57D2-4D97-9D81-68C5B807A8FB}" type="datetime1">
              <a:rPr lang="es-ES" noProof="0" smtClean="0"/>
              <a:pPr/>
              <a:t>23/03/2022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670DFA3D-F034-4938-9094-D7E14211575F}" type="datetime1">
              <a:rPr lang="es-ES" noProof="0" smtClean="0"/>
              <a:pPr/>
              <a:t>23/03/2022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Introducción </a:t>
            </a:r>
            <a:r>
              <a:rPr lang="es-ES" dirty="0" err="1"/>
              <a:t>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Funciones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400" dirty="0"/>
              <a:t>A la hora de escribir una función, es muy común que necesitemos que la misma nos devuelva un dato a partir del proceso que realiza, para </a:t>
            </a:r>
            <a:r>
              <a:rPr lang="es-ES" sz="2400" dirty="0" err="1"/>
              <a:t>disponibilizarlo</a:t>
            </a:r>
            <a:r>
              <a:rPr lang="es-ES" sz="2400" dirty="0"/>
              <a:t> hacia el exterior de la función utilizaremos la palabra reservada “</a:t>
            </a:r>
            <a:r>
              <a:rPr lang="es-ES" sz="2400" dirty="0" err="1"/>
              <a:t>return</a:t>
            </a:r>
            <a:r>
              <a:rPr lang="es-ES" sz="2400" dirty="0"/>
              <a:t>”</a:t>
            </a:r>
            <a:endParaRPr lang="es-ES" sz="2800" i="1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22103706-B085-4C03-91DE-0E242D87D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668" y="3429000"/>
            <a:ext cx="5976664" cy="281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3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Que es JavaScript?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7447503-827D-41C1-B50D-12067CAC7507}"/>
              </a:ext>
            </a:extLst>
          </p:cNvPr>
          <p:cNvSpPr txBox="1"/>
          <p:nvPr/>
        </p:nvSpPr>
        <p:spPr>
          <a:xfrm>
            <a:off x="838200" y="2217245"/>
            <a:ext cx="56178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JavaScript es un lenguaje de “scripting” o secuencias de comandos utilizados mayoritariamente en el ámbito del desarrollo de páginas web. </a:t>
            </a:r>
            <a:br>
              <a:rPr lang="es-ES" sz="2800" dirty="0"/>
            </a:br>
            <a:endParaRPr lang="es-ES" sz="2800" dirty="0"/>
          </a:p>
          <a:p>
            <a:r>
              <a:rPr lang="es-ES" sz="2800" dirty="0"/>
              <a:t>Es la tercera capa del pastel de las tecnologías web estándar.</a:t>
            </a:r>
            <a:endParaRPr lang="es-AR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E41D39-319C-4244-8B0B-8A8DE7C9A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1778432"/>
            <a:ext cx="3401169" cy="330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3429000" cy="1905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000" dirty="0"/>
              <a:t>Hola mundo con JavaScript</a:t>
            </a:r>
            <a:br>
              <a:rPr lang="es-ES" sz="4000" dirty="0"/>
            </a:br>
            <a:r>
              <a:rPr lang="es-ES" sz="4000" dirty="0"/>
              <a:t>desde consola </a:t>
            </a:r>
          </a:p>
        </p:txBody>
      </p:sp>
      <p:pic>
        <p:nvPicPr>
          <p:cNvPr id="6" name="Marcador de contenido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29D6E53-4B64-485C-B289-8412DDB4E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16714" y="807579"/>
            <a:ext cx="4404354" cy="4300314"/>
          </a:xfrm>
        </p:spPr>
      </p:pic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55440" y="2606080"/>
            <a:ext cx="3960440" cy="1828800"/>
          </a:xfrm>
        </p:spPr>
        <p:txBody>
          <a:bodyPr rtlCol="0">
            <a:noAutofit/>
          </a:bodyPr>
          <a:lstStyle/>
          <a:p>
            <a:pPr rtl="0"/>
            <a:r>
              <a:rPr lang="es-ES" sz="2200" dirty="0"/>
              <a:t>Para nuestro primer hola mundo ingresaremos a la consola de nuestro navegador presionando la tecla “F12” y ingresaremos </a:t>
            </a:r>
          </a:p>
          <a:p>
            <a:pPr rtl="0"/>
            <a:r>
              <a:rPr lang="es-ES" sz="2200" dirty="0"/>
              <a:t>“ console.log(“hola mundo”) ”</a:t>
            </a:r>
            <a:br>
              <a:rPr lang="es-ES" sz="2200" dirty="0"/>
            </a:br>
            <a:r>
              <a:rPr lang="es-ES" sz="2200" dirty="0"/>
              <a:t>para hacer una impresión en consola</a:t>
            </a:r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8" y="1628800"/>
            <a:ext cx="3429000" cy="1901952"/>
          </a:xfrm>
        </p:spPr>
        <p:txBody>
          <a:bodyPr rtlCol="0"/>
          <a:lstStyle/>
          <a:p>
            <a:pPr rtl="0"/>
            <a:r>
              <a:rPr lang="es-ES" sz="3600" dirty="0"/>
              <a:t>Hola mundo con JavaScript</a:t>
            </a:r>
            <a:br>
              <a:rPr lang="es-ES" sz="3600" dirty="0"/>
            </a:br>
            <a:r>
              <a:rPr lang="es-ES" sz="3600" dirty="0"/>
              <a:t>desde el código </a:t>
            </a:r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8198" y="3683152"/>
            <a:ext cx="3428999" cy="1828800"/>
          </a:xfrm>
        </p:spPr>
        <p:txBody>
          <a:bodyPr rtlCol="0"/>
          <a:lstStyle/>
          <a:p>
            <a:pPr rtl="0"/>
            <a:r>
              <a:rPr lang="es-ES" dirty="0"/>
              <a:t>Para ello vamos a utilizar la etiqueta &lt;script&gt; y haremos referencia al archivo </a:t>
            </a:r>
            <a:r>
              <a:rPr lang="es-ES" dirty="0" err="1"/>
              <a:t>js</a:t>
            </a:r>
            <a:r>
              <a:rPr lang="es-ES" dirty="0"/>
              <a:t> con el anterior código</a:t>
            </a:r>
          </a:p>
        </p:txBody>
      </p:sp>
      <p:pic>
        <p:nvPicPr>
          <p:cNvPr id="10" name="Imagen 9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3B90ACDB-D954-4CC3-BD2B-20A4F9BA9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58" y="1484784"/>
            <a:ext cx="769369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variables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/>
              <a:t>Con </a:t>
            </a:r>
            <a:r>
              <a:rPr lang="es-ES" dirty="0" err="1"/>
              <a:t>javascript</a:t>
            </a:r>
            <a:r>
              <a:rPr lang="es-ES" dirty="0"/>
              <a:t> tenemos 3 tipos de variables</a:t>
            </a:r>
          </a:p>
          <a:p>
            <a:pPr rtl="0"/>
            <a:r>
              <a:rPr lang="es-ES" dirty="0" err="1"/>
              <a:t>var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 tienen un ámbito global o un ámbito de función</a:t>
            </a:r>
          </a:p>
          <a:p>
            <a:pPr rtl="0"/>
            <a:r>
              <a:rPr lang="es-ES" dirty="0" err="1"/>
              <a:t>let</a:t>
            </a:r>
            <a:br>
              <a:rPr lang="es-ES" dirty="0"/>
            </a:br>
            <a:r>
              <a:rPr lang="es-ES" dirty="0"/>
              <a:t>solo está disponible para su uso dentro de ese bloque</a:t>
            </a:r>
          </a:p>
          <a:p>
            <a:pPr rtl="0"/>
            <a:r>
              <a:rPr lang="es-ES" dirty="0" err="1"/>
              <a:t>const</a:t>
            </a:r>
            <a:br>
              <a:rPr lang="es-ES" dirty="0"/>
            </a:br>
            <a:r>
              <a:rPr lang="es-ES" dirty="0"/>
              <a:t>mantienen valores constantes. Las declaraciones </a:t>
            </a:r>
            <a:r>
              <a:rPr lang="es-ES" dirty="0" err="1"/>
              <a:t>const</a:t>
            </a:r>
            <a:r>
              <a:rPr lang="es-ES" dirty="0"/>
              <a:t> similitudes con las declaraciones </a:t>
            </a:r>
            <a:r>
              <a:rPr lang="es-ES" dirty="0" err="1"/>
              <a:t>let</a:t>
            </a:r>
            <a:r>
              <a:rPr lang="es-ES" dirty="0"/>
              <a:t>.</a:t>
            </a:r>
            <a:br>
              <a:rPr lang="es-ES" dirty="0"/>
            </a:br>
            <a:br>
              <a:rPr lang="es-ES" dirty="0"/>
            </a:br>
            <a:endParaRPr lang="es-ES" dirty="0"/>
          </a:p>
          <a:p>
            <a:pPr rtl="0"/>
            <a:r>
              <a:rPr lang="es-ES" i="1" dirty="0"/>
              <a:t>Un bloque es un trozo de código delimitado por {}. Un bloque vive entre llaves. Todo lo que está dentro de llaves es un bloque.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Tipos de datos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/>
              <a:t>Con </a:t>
            </a:r>
            <a:r>
              <a:rPr lang="es-ES" dirty="0" err="1"/>
              <a:t>javascript</a:t>
            </a:r>
            <a:r>
              <a:rPr lang="es-ES" dirty="0"/>
              <a:t> tenemos 3 tipos de datos principales</a:t>
            </a:r>
          </a:p>
          <a:p>
            <a:pPr rtl="0"/>
            <a:r>
              <a:rPr lang="es-ES" dirty="0" err="1"/>
              <a:t>number</a:t>
            </a:r>
            <a:r>
              <a:rPr lang="es-ES" dirty="0"/>
              <a:t>  </a:t>
            </a:r>
            <a:r>
              <a:rPr lang="es-ES" dirty="0">
                <a:sym typeface="Wingdings" panose="05000000000000000000" pitchFamily="2" charset="2"/>
              </a:rPr>
              <a:t> números (indistinto del tipo de numero)</a:t>
            </a:r>
            <a:r>
              <a:rPr lang="es-ES" dirty="0"/>
              <a:t>  </a:t>
            </a:r>
            <a:br>
              <a:rPr lang="es-ES" dirty="0"/>
            </a:br>
            <a:endParaRPr lang="es-ES" dirty="0"/>
          </a:p>
          <a:p>
            <a:pPr rtl="0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cadena de caracteres</a:t>
            </a:r>
          </a:p>
          <a:p>
            <a:pPr marL="0" indent="0" rtl="0">
              <a:buNone/>
            </a:pPr>
            <a:endParaRPr lang="es-ES" dirty="0"/>
          </a:p>
          <a:p>
            <a:pPr rtl="0"/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lógicos, binarios o booleanos</a:t>
            </a:r>
            <a:br>
              <a:rPr lang="es-ES" dirty="0"/>
            </a:br>
            <a:br>
              <a:rPr lang="es-ES" dirty="0"/>
            </a:br>
            <a:endParaRPr lang="es-ES" dirty="0"/>
          </a:p>
          <a:p>
            <a:pPr rtl="0"/>
            <a:r>
              <a:rPr lang="es-ES" i="1" dirty="0"/>
              <a:t>Cuando queramos saber el tipo de dato que tiene una variable utilizaremos el operador </a:t>
            </a:r>
            <a:r>
              <a:rPr lang="es-ES" i="1" dirty="0" err="1"/>
              <a:t>typeof</a:t>
            </a:r>
            <a:r>
              <a:rPr lang="es-ES" i="1" dirty="0"/>
              <a:t>(variable)</a:t>
            </a:r>
          </a:p>
        </p:txBody>
      </p:sp>
    </p:spTree>
    <p:extLst>
      <p:ext uri="{BB962C8B-B14F-4D97-AF65-F5344CB8AC3E}">
        <p14:creationId xmlns:p14="http://schemas.microsoft.com/office/powerpoint/2010/main" val="7063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Variables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49033" y="1485900"/>
            <a:ext cx="5029200" cy="685800"/>
          </a:xfrm>
        </p:spPr>
        <p:txBody>
          <a:bodyPr rtlCol="0"/>
          <a:lstStyle/>
          <a:p>
            <a:pPr rtl="0"/>
            <a:r>
              <a:rPr lang="es-ES" dirty="0"/>
              <a:t>Operadores aritméticos</a:t>
            </a:r>
          </a:p>
        </p:txBody>
      </p:sp>
      <p:pic>
        <p:nvPicPr>
          <p:cNvPr id="7" name="Marcador de contenido 6" descr="Tabla&#10;&#10;Descripción generada automáticamente">
            <a:extLst>
              <a:ext uri="{FF2B5EF4-FFF2-40B4-BE49-F238E27FC236}">
                <a16:creationId xmlns:a16="http://schemas.microsoft.com/office/drawing/2014/main" id="{C5924A3D-7150-4826-B5F4-3DA8CE1EEB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2535" y="2127848"/>
            <a:ext cx="4361588" cy="2185236"/>
          </a:xfrm>
        </p:spPr>
      </p:pic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35433" y="1391642"/>
            <a:ext cx="5029200" cy="685800"/>
          </a:xfrm>
        </p:spPr>
        <p:txBody>
          <a:bodyPr rtlCol="0"/>
          <a:lstStyle/>
          <a:p>
            <a:pPr rtl="0"/>
            <a:r>
              <a:rPr lang="es-ES" dirty="0"/>
              <a:t>Operadores relacionales </a:t>
            </a:r>
          </a:p>
        </p:txBody>
      </p:sp>
      <p:pic>
        <p:nvPicPr>
          <p:cNvPr id="11" name="Marcador de contenido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BE42CA6B-E3FB-4F58-B7DB-3CF8748AFC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519936" y="2127848"/>
            <a:ext cx="6418830" cy="2185236"/>
          </a:xfrm>
        </p:spPr>
      </p:pic>
      <p:pic>
        <p:nvPicPr>
          <p:cNvPr id="15" name="Imagen 1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5C0C5FA-55BC-4E07-BB92-7B8ED3084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6705" y="5013176"/>
            <a:ext cx="4623055" cy="1584177"/>
          </a:xfrm>
          <a:prstGeom prst="rect">
            <a:avLst/>
          </a:prstGeom>
        </p:spPr>
      </p:pic>
      <p:sp>
        <p:nvSpPr>
          <p:cNvPr id="16" name="Marcador de posición de texto 4">
            <a:extLst>
              <a:ext uri="{FF2B5EF4-FFF2-40B4-BE49-F238E27FC236}">
                <a16:creationId xmlns:a16="http://schemas.microsoft.com/office/drawing/2014/main" id="{91BDE46A-2411-45B0-A965-B72416DDB773}"/>
              </a:ext>
            </a:extLst>
          </p:cNvPr>
          <p:cNvSpPr txBox="1">
            <a:spLocks/>
          </p:cNvSpPr>
          <p:nvPr/>
        </p:nvSpPr>
        <p:spPr>
          <a:xfrm>
            <a:off x="4223792" y="4351826"/>
            <a:ext cx="502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Operadores </a:t>
            </a:r>
            <a:r>
              <a:rPr lang="es-ES" dirty="0" err="1"/>
              <a:t>Logicos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928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5969B69-BABF-442E-A745-01C70E7F7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14312"/>
            <a:ext cx="6477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Funciones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800" dirty="0"/>
              <a:t>Son bloques de código que podemos invocar para realizar una tarea específica y que nos retornen un valor</a:t>
            </a:r>
          </a:p>
          <a:p>
            <a:pPr marL="0" indent="0" rtl="0">
              <a:buNone/>
            </a:pPr>
            <a:r>
              <a:rPr lang="es-ES" sz="2800" dirty="0"/>
              <a:t>Usaremos la palabra reservada “</a:t>
            </a:r>
            <a:r>
              <a:rPr lang="es-ES" sz="2800" dirty="0" err="1"/>
              <a:t>function</a:t>
            </a:r>
            <a:r>
              <a:rPr lang="es-ES" sz="2800" dirty="0"/>
              <a:t>” para indicarle a JS que vamos a declarar una función. Definimos un nombre para referirnos a nuestra función cada vez que necesitemos usarla, y, entre paréntesis los parámetros que debe recibir la función separados por comas “,” en caso de ser mas de uno.</a:t>
            </a:r>
            <a:endParaRPr lang="es-ES" sz="28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7C5E5C-8FF1-45FA-A2BC-C64FCF83F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5229200"/>
            <a:ext cx="638780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2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CETO DE CIUDAD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755_TF03031010_TF03031010.potx" id="{6502C5B4-BC1D-4665-B660-4778CE5B702E}" vid="{AC68B619-44AC-48CE-8735-52326BEA3D6C}"/>
    </a:ext>
  </a:extLst>
</a:theme>
</file>

<file path=ppt/theme/theme2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Fondo de presentación de un boceto de una ciudad con oficinas (pantalla panorámica)</Template>
  <TotalTime>302</TotalTime>
  <Words>379</Words>
  <Application>Microsoft Office PowerPoint</Application>
  <PresentationFormat>Panorámica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Century Schoolbook</vt:lpstr>
      <vt:lpstr>BOCETO DE CIUDAD 16X9</vt:lpstr>
      <vt:lpstr>Clase 4</vt:lpstr>
      <vt:lpstr>Que es JavaScript?</vt:lpstr>
      <vt:lpstr>Hola mundo con JavaScript desde consola </vt:lpstr>
      <vt:lpstr>Hola mundo con JavaScript desde el código </vt:lpstr>
      <vt:lpstr>variables</vt:lpstr>
      <vt:lpstr>Tipos de datos</vt:lpstr>
      <vt:lpstr>Variables</vt:lpstr>
      <vt:lpstr>Presentación de PowerPoint</vt:lpstr>
      <vt:lpstr>Funciones</vt:lpstr>
      <vt:lpstr>Funciones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COSENTINO RODRIGO JAVIER</dc:creator>
  <cp:lastModifiedBy>COSENTINO RODRIGO JAVIER</cp:lastModifiedBy>
  <cp:revision>2</cp:revision>
  <dcterms:created xsi:type="dcterms:W3CDTF">2022-03-23T00:06:33Z</dcterms:created>
  <dcterms:modified xsi:type="dcterms:W3CDTF">2022-03-23T19:41:33Z</dcterms:modified>
</cp:coreProperties>
</file>