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6"/>
  </p:notesMasterIdLst>
  <p:sldIdLst>
    <p:sldId id="259" r:id="rId3"/>
    <p:sldId id="262" r:id="rId4"/>
    <p:sldId id="261" r:id="rId5"/>
    <p:sldId id="260" r:id="rId6"/>
    <p:sldId id="257"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10A23-35C8-01C9-555B-D86566B3FF72}" v="191" dt="2022-04-27T06:44:36.420"/>
    <p1510:client id="{1443A6D4-2B8A-75C1-422F-1AF387B2252B}" v="65" dt="2022-04-27T06:56:35.060"/>
    <p1510:client id="{2100F999-ED47-1B0B-35B2-8C4300416D3E}" v="8" dt="2022-04-27T06:57:46.613"/>
    <p1510:client id="{2FCBDB7F-8D2E-472D-B02D-0A2981291AAD}" v="36" dt="2022-04-27T04:45:00.1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SENTINO RODRIGO JAVIER" userId="S::rocosentino@alumno.unlam.edu.ar::9336e412-dfd8-4291-aab1-e3e05e87da69" providerId="AD" clId="Web-{12A10A23-35C8-01C9-555B-D86566B3FF72}"/>
    <pc:docChg chg="addSld modSld">
      <pc:chgData name="COSENTINO RODRIGO JAVIER" userId="S::rocosentino@alumno.unlam.edu.ar::9336e412-dfd8-4291-aab1-e3e05e87da69" providerId="AD" clId="Web-{12A10A23-35C8-01C9-555B-D86566B3FF72}" dt="2022-04-27T06:44:36.420" v="181" actId="20577"/>
      <pc:docMkLst>
        <pc:docMk/>
      </pc:docMkLst>
      <pc:sldChg chg="addSp delSp modSp">
        <pc:chgData name="COSENTINO RODRIGO JAVIER" userId="S::rocosentino@alumno.unlam.edu.ar::9336e412-dfd8-4291-aab1-e3e05e87da69" providerId="AD" clId="Web-{12A10A23-35C8-01C9-555B-D86566B3FF72}" dt="2022-04-27T06:26:43.161" v="3"/>
        <pc:sldMkLst>
          <pc:docMk/>
          <pc:sldMk cId="1522666037" sldId="263"/>
        </pc:sldMkLst>
        <pc:spChg chg="add del mod">
          <ac:chgData name="COSENTINO RODRIGO JAVIER" userId="S::rocosentino@alumno.unlam.edu.ar::9336e412-dfd8-4291-aab1-e3e05e87da69" providerId="AD" clId="Web-{12A10A23-35C8-01C9-555B-D86566B3FF72}" dt="2022-04-27T06:26:43.161" v="3"/>
          <ac:spMkLst>
            <pc:docMk/>
            <pc:sldMk cId="1522666037" sldId="263"/>
            <ac:spMk id="5" creationId="{38D08F78-09F3-4C3C-CA7E-E7EB3BF85CC2}"/>
          </ac:spMkLst>
        </pc:spChg>
      </pc:sldChg>
      <pc:sldChg chg="addSp modSp add replId">
        <pc:chgData name="COSENTINO RODRIGO JAVIER" userId="S::rocosentino@alumno.unlam.edu.ar::9336e412-dfd8-4291-aab1-e3e05e87da69" providerId="AD" clId="Web-{12A10A23-35C8-01C9-555B-D86566B3FF72}" dt="2022-04-27T06:30:05.087" v="35" actId="14100"/>
        <pc:sldMkLst>
          <pc:docMk/>
          <pc:sldMk cId="1426323210" sldId="264"/>
        </pc:sldMkLst>
        <pc:spChg chg="mod">
          <ac:chgData name="COSENTINO RODRIGO JAVIER" userId="S::rocosentino@alumno.unlam.edu.ar::9336e412-dfd8-4291-aab1-e3e05e87da69" providerId="AD" clId="Web-{12A10A23-35C8-01C9-555B-D86566B3FF72}" dt="2022-04-27T06:29:53.462" v="31" actId="1076"/>
          <ac:spMkLst>
            <pc:docMk/>
            <pc:sldMk cId="1426323210" sldId="264"/>
            <ac:spMk id="2" creationId="{694EBFE3-36EE-4430-8652-42A616687A6A}"/>
          </ac:spMkLst>
        </pc:spChg>
        <pc:spChg chg="mod">
          <ac:chgData name="COSENTINO RODRIGO JAVIER" userId="S::rocosentino@alumno.unlam.edu.ar::9336e412-dfd8-4291-aab1-e3e05e87da69" providerId="AD" clId="Web-{12A10A23-35C8-01C9-555B-D86566B3FF72}" dt="2022-04-27T06:27:47.834" v="18" actId="1076"/>
          <ac:spMkLst>
            <pc:docMk/>
            <pc:sldMk cId="1426323210" sldId="264"/>
            <ac:spMk id="3" creationId="{80188E50-3686-4803-8698-FB256EB31F23}"/>
          </ac:spMkLst>
        </pc:spChg>
        <pc:spChg chg="mod">
          <ac:chgData name="COSENTINO RODRIGO JAVIER" userId="S::rocosentino@alumno.unlam.edu.ar::9336e412-dfd8-4291-aab1-e3e05e87da69" providerId="AD" clId="Web-{12A10A23-35C8-01C9-555B-D86566B3FF72}" dt="2022-04-27T06:27:44.897" v="17" actId="1076"/>
          <ac:spMkLst>
            <pc:docMk/>
            <pc:sldMk cId="1426323210" sldId="264"/>
            <ac:spMk id="4" creationId="{66D41EC9-AD84-405E-9119-EB8CE797FDDE}"/>
          </ac:spMkLst>
        </pc:spChg>
        <pc:spChg chg="add mod">
          <ac:chgData name="COSENTINO RODRIGO JAVIER" userId="S::rocosentino@alumno.unlam.edu.ar::9336e412-dfd8-4291-aab1-e3e05e87da69" providerId="AD" clId="Web-{12A10A23-35C8-01C9-555B-D86566B3FF72}" dt="2022-04-27T06:29:57.524" v="32" actId="1076"/>
          <ac:spMkLst>
            <pc:docMk/>
            <pc:sldMk cId="1426323210" sldId="264"/>
            <ac:spMk id="5" creationId="{27011115-7AB5-4158-7216-4578A8E31339}"/>
          </ac:spMkLst>
        </pc:spChg>
        <pc:spChg chg="mod">
          <ac:chgData name="COSENTINO RODRIGO JAVIER" userId="S::rocosentino@alumno.unlam.edu.ar::9336e412-dfd8-4291-aab1-e3e05e87da69" providerId="AD" clId="Web-{12A10A23-35C8-01C9-555B-D86566B3FF72}" dt="2022-04-27T06:30:00.368" v="33" actId="1076"/>
          <ac:spMkLst>
            <pc:docMk/>
            <pc:sldMk cId="1426323210" sldId="264"/>
            <ac:spMk id="6" creationId="{55FBA37A-BF9A-8CA1-A0E3-E64D637C28AC}"/>
          </ac:spMkLst>
        </pc:spChg>
        <pc:picChg chg="add mod">
          <ac:chgData name="COSENTINO RODRIGO JAVIER" userId="S::rocosentino@alumno.unlam.edu.ar::9336e412-dfd8-4291-aab1-e3e05e87da69" providerId="AD" clId="Web-{12A10A23-35C8-01C9-555B-D86566B3FF72}" dt="2022-04-27T06:30:05.087" v="35" actId="14100"/>
          <ac:picMkLst>
            <pc:docMk/>
            <pc:sldMk cId="1426323210" sldId="264"/>
            <ac:picMk id="8" creationId="{89A18F55-0A6E-FD66-3D23-77362D7CDD34}"/>
          </ac:picMkLst>
        </pc:picChg>
      </pc:sldChg>
      <pc:sldChg chg="addSp delSp modSp add replId">
        <pc:chgData name="COSENTINO RODRIGO JAVIER" userId="S::rocosentino@alumno.unlam.edu.ar::9336e412-dfd8-4291-aab1-e3e05e87da69" providerId="AD" clId="Web-{12A10A23-35C8-01C9-555B-D86566B3FF72}" dt="2022-04-27T06:33:38.141" v="64" actId="14100"/>
        <pc:sldMkLst>
          <pc:docMk/>
          <pc:sldMk cId="3037659978" sldId="265"/>
        </pc:sldMkLst>
        <pc:spChg chg="mod">
          <ac:chgData name="COSENTINO RODRIGO JAVIER" userId="S::rocosentino@alumno.unlam.edu.ar::9336e412-dfd8-4291-aab1-e3e05e87da69" providerId="AD" clId="Web-{12A10A23-35C8-01C9-555B-D86566B3FF72}" dt="2022-04-27T06:30:40.588" v="38" actId="20577"/>
          <ac:spMkLst>
            <pc:docMk/>
            <pc:sldMk cId="3037659978" sldId="265"/>
            <ac:spMk id="2" creationId="{694EBFE3-36EE-4430-8652-42A616687A6A}"/>
          </ac:spMkLst>
        </pc:spChg>
        <pc:spChg chg="mod">
          <ac:chgData name="COSENTINO RODRIGO JAVIER" userId="S::rocosentino@alumno.unlam.edu.ar::9336e412-dfd8-4291-aab1-e3e05e87da69" providerId="AD" clId="Web-{12A10A23-35C8-01C9-555B-D86566B3FF72}" dt="2022-04-27T06:30:54.901" v="40" actId="20577"/>
          <ac:spMkLst>
            <pc:docMk/>
            <pc:sldMk cId="3037659978" sldId="265"/>
            <ac:spMk id="4" creationId="{66D41EC9-AD84-405E-9119-EB8CE797FDDE}"/>
          </ac:spMkLst>
        </pc:spChg>
        <pc:spChg chg="add del mod">
          <ac:chgData name="COSENTINO RODRIGO JAVIER" userId="S::rocosentino@alumno.unlam.edu.ar::9336e412-dfd8-4291-aab1-e3e05e87da69" providerId="AD" clId="Web-{12A10A23-35C8-01C9-555B-D86566B3FF72}" dt="2022-04-27T06:32:54.733" v="58" actId="20577"/>
          <ac:spMkLst>
            <pc:docMk/>
            <pc:sldMk cId="3037659978" sldId="265"/>
            <ac:spMk id="6" creationId="{55FBA37A-BF9A-8CA1-A0E3-E64D637C28AC}"/>
          </ac:spMkLst>
        </pc:spChg>
        <pc:spChg chg="add del">
          <ac:chgData name="COSENTINO RODRIGO JAVIER" userId="S::rocosentino@alumno.unlam.edu.ar::9336e412-dfd8-4291-aab1-e3e05e87da69" providerId="AD" clId="Web-{12A10A23-35C8-01C9-555B-D86566B3FF72}" dt="2022-04-27T06:32:41.108" v="50"/>
          <ac:spMkLst>
            <pc:docMk/>
            <pc:sldMk cId="3037659978" sldId="265"/>
            <ac:spMk id="8" creationId="{7869FF5E-35AD-3F64-1616-A367A8F93C0D}"/>
          </ac:spMkLst>
        </pc:spChg>
        <pc:picChg chg="add mod">
          <ac:chgData name="COSENTINO RODRIGO JAVIER" userId="S::rocosentino@alumno.unlam.edu.ar::9336e412-dfd8-4291-aab1-e3e05e87da69" providerId="AD" clId="Web-{12A10A23-35C8-01C9-555B-D86566B3FF72}" dt="2022-04-27T06:31:20.778" v="43" actId="14100"/>
          <ac:picMkLst>
            <pc:docMk/>
            <pc:sldMk cId="3037659978" sldId="265"/>
            <ac:picMk id="5" creationId="{29601DE3-75B8-974D-6A12-E4A3745CDBF9}"/>
          </ac:picMkLst>
        </pc:picChg>
        <pc:picChg chg="add del mod ord">
          <ac:chgData name="COSENTINO RODRIGO JAVIER" userId="S::rocosentino@alumno.unlam.edu.ar::9336e412-dfd8-4291-aab1-e3e05e87da69" providerId="AD" clId="Web-{12A10A23-35C8-01C9-555B-D86566B3FF72}" dt="2022-04-27T06:32:46.811" v="54"/>
          <ac:picMkLst>
            <pc:docMk/>
            <pc:sldMk cId="3037659978" sldId="265"/>
            <ac:picMk id="7" creationId="{9DA5853E-613E-D479-6980-4377FC05AD60}"/>
          </ac:picMkLst>
        </pc:picChg>
        <pc:picChg chg="add mod">
          <ac:chgData name="COSENTINO RODRIGO JAVIER" userId="S::rocosentino@alumno.unlam.edu.ar::9336e412-dfd8-4291-aab1-e3e05e87da69" providerId="AD" clId="Web-{12A10A23-35C8-01C9-555B-D86566B3FF72}" dt="2022-04-27T06:33:15.531" v="61" actId="14100"/>
          <ac:picMkLst>
            <pc:docMk/>
            <pc:sldMk cId="3037659978" sldId="265"/>
            <ac:picMk id="9" creationId="{05839DEB-5A83-C3C3-04C7-2229409DFA11}"/>
          </ac:picMkLst>
        </pc:picChg>
        <pc:picChg chg="add mod">
          <ac:chgData name="COSENTINO RODRIGO JAVIER" userId="S::rocosentino@alumno.unlam.edu.ar::9336e412-dfd8-4291-aab1-e3e05e87da69" providerId="AD" clId="Web-{12A10A23-35C8-01C9-555B-D86566B3FF72}" dt="2022-04-27T06:33:38.141" v="64" actId="14100"/>
          <ac:picMkLst>
            <pc:docMk/>
            <pc:sldMk cId="3037659978" sldId="265"/>
            <ac:picMk id="10" creationId="{C5D4ED9A-F8C8-755B-F4AA-F6F572966044}"/>
          </ac:picMkLst>
        </pc:picChg>
      </pc:sldChg>
      <pc:sldChg chg="addSp delSp modSp add replId">
        <pc:chgData name="COSENTINO RODRIGO JAVIER" userId="S::rocosentino@alumno.unlam.edu.ar::9336e412-dfd8-4291-aab1-e3e05e87da69" providerId="AD" clId="Web-{12A10A23-35C8-01C9-555B-D86566B3FF72}" dt="2022-04-27T06:41:46.385" v="155" actId="14100"/>
        <pc:sldMkLst>
          <pc:docMk/>
          <pc:sldMk cId="2104378280" sldId="266"/>
        </pc:sldMkLst>
        <pc:spChg chg="mod">
          <ac:chgData name="COSENTINO RODRIGO JAVIER" userId="S::rocosentino@alumno.unlam.edu.ar::9336e412-dfd8-4291-aab1-e3e05e87da69" providerId="AD" clId="Web-{12A10A23-35C8-01C9-555B-D86566B3FF72}" dt="2022-04-27T06:34:40.595" v="70" actId="20577"/>
          <ac:spMkLst>
            <pc:docMk/>
            <pc:sldMk cId="2104378280" sldId="266"/>
            <ac:spMk id="2" creationId="{694EBFE3-36EE-4430-8652-42A616687A6A}"/>
          </ac:spMkLst>
        </pc:spChg>
        <pc:spChg chg="mod">
          <ac:chgData name="COSENTINO RODRIGO JAVIER" userId="S::rocosentino@alumno.unlam.edu.ar::9336e412-dfd8-4291-aab1-e3e05e87da69" providerId="AD" clId="Web-{12A10A23-35C8-01C9-555B-D86566B3FF72}" dt="2022-04-27T06:41:36.869" v="152" actId="1076"/>
          <ac:spMkLst>
            <pc:docMk/>
            <pc:sldMk cId="2104378280" sldId="266"/>
            <ac:spMk id="3" creationId="{80188E50-3686-4803-8698-FB256EB31F23}"/>
          </ac:spMkLst>
        </pc:spChg>
        <pc:spChg chg="mod">
          <ac:chgData name="COSENTINO RODRIGO JAVIER" userId="S::rocosentino@alumno.unlam.edu.ar::9336e412-dfd8-4291-aab1-e3e05e87da69" providerId="AD" clId="Web-{12A10A23-35C8-01C9-555B-D86566B3FF72}" dt="2022-04-27T06:41:30.353" v="150" actId="1076"/>
          <ac:spMkLst>
            <pc:docMk/>
            <pc:sldMk cId="2104378280" sldId="266"/>
            <ac:spMk id="4" creationId="{66D41EC9-AD84-405E-9119-EB8CE797FDDE}"/>
          </ac:spMkLst>
        </pc:spChg>
        <pc:spChg chg="mod">
          <ac:chgData name="COSENTINO RODRIGO JAVIER" userId="S::rocosentino@alumno.unlam.edu.ar::9336e412-dfd8-4291-aab1-e3e05e87da69" providerId="AD" clId="Web-{12A10A23-35C8-01C9-555B-D86566B3FF72}" dt="2022-04-27T06:41:09.087" v="141" actId="20577"/>
          <ac:spMkLst>
            <pc:docMk/>
            <pc:sldMk cId="2104378280" sldId="266"/>
            <ac:spMk id="6" creationId="{55FBA37A-BF9A-8CA1-A0E3-E64D637C28AC}"/>
          </ac:spMkLst>
        </pc:spChg>
        <pc:spChg chg="add mod">
          <ac:chgData name="COSENTINO RODRIGO JAVIER" userId="S::rocosentino@alumno.unlam.edu.ar::9336e412-dfd8-4291-aab1-e3e05e87da69" providerId="AD" clId="Web-{12A10A23-35C8-01C9-555B-D86566B3FF72}" dt="2022-04-27T06:41:33.197" v="151" actId="1076"/>
          <ac:spMkLst>
            <pc:docMk/>
            <pc:sldMk cId="2104378280" sldId="266"/>
            <ac:spMk id="8" creationId="{E6BCDF2C-F4C4-572B-6231-AA3ABC2E8F3B}"/>
          </ac:spMkLst>
        </pc:spChg>
        <pc:picChg chg="add mod">
          <ac:chgData name="COSENTINO RODRIGO JAVIER" userId="S::rocosentino@alumno.unlam.edu.ar::9336e412-dfd8-4291-aab1-e3e05e87da69" providerId="AD" clId="Web-{12A10A23-35C8-01C9-555B-D86566B3FF72}" dt="2022-04-27T06:41:46.385" v="155" actId="14100"/>
          <ac:picMkLst>
            <pc:docMk/>
            <pc:sldMk cId="2104378280" sldId="266"/>
            <ac:picMk id="5" creationId="{259F3809-A211-E8CD-1AED-62DEDAA16380}"/>
          </ac:picMkLst>
        </pc:picChg>
        <pc:picChg chg="add del mod">
          <ac:chgData name="COSENTINO RODRIGO JAVIER" userId="S::rocosentino@alumno.unlam.edu.ar::9336e412-dfd8-4291-aab1-e3e05e87da69" providerId="AD" clId="Web-{12A10A23-35C8-01C9-555B-D86566B3FF72}" dt="2022-04-27T06:40:03.023" v="116"/>
          <ac:picMkLst>
            <pc:docMk/>
            <pc:sldMk cId="2104378280" sldId="266"/>
            <ac:picMk id="7" creationId="{834BB24D-7F22-FD59-4ECB-8D965F1BF410}"/>
          </ac:picMkLst>
        </pc:picChg>
      </pc:sldChg>
      <pc:sldChg chg="addSp modSp add replId">
        <pc:chgData name="COSENTINO RODRIGO JAVIER" userId="S::rocosentino@alumno.unlam.edu.ar::9336e412-dfd8-4291-aab1-e3e05e87da69" providerId="AD" clId="Web-{12A10A23-35C8-01C9-555B-D86566B3FF72}" dt="2022-04-27T06:43:05.277" v="169" actId="20577"/>
        <pc:sldMkLst>
          <pc:docMk/>
          <pc:sldMk cId="2131997825" sldId="267"/>
        </pc:sldMkLst>
        <pc:spChg chg="mod">
          <ac:chgData name="COSENTINO RODRIGO JAVIER" userId="S::rocosentino@alumno.unlam.edu.ar::9336e412-dfd8-4291-aab1-e3e05e87da69" providerId="AD" clId="Web-{12A10A23-35C8-01C9-555B-D86566B3FF72}" dt="2022-04-27T06:42:46.949" v="160" actId="20577"/>
          <ac:spMkLst>
            <pc:docMk/>
            <pc:sldMk cId="2131997825" sldId="267"/>
            <ac:spMk id="2" creationId="{694EBFE3-36EE-4430-8652-42A616687A6A}"/>
          </ac:spMkLst>
        </pc:spChg>
        <pc:spChg chg="mod">
          <ac:chgData name="COSENTINO RODRIGO JAVIER" userId="S::rocosentino@alumno.unlam.edu.ar::9336e412-dfd8-4291-aab1-e3e05e87da69" providerId="AD" clId="Web-{12A10A23-35C8-01C9-555B-D86566B3FF72}" dt="2022-04-27T06:43:05.277" v="169" actId="20577"/>
          <ac:spMkLst>
            <pc:docMk/>
            <pc:sldMk cId="2131997825" sldId="267"/>
            <ac:spMk id="4" creationId="{66D41EC9-AD84-405E-9119-EB8CE797FDDE}"/>
          </ac:spMkLst>
        </pc:spChg>
        <pc:spChg chg="mod">
          <ac:chgData name="COSENTINO RODRIGO JAVIER" userId="S::rocosentino@alumno.unlam.edu.ar::9336e412-dfd8-4291-aab1-e3e05e87da69" providerId="AD" clId="Web-{12A10A23-35C8-01C9-555B-D86566B3FF72}" dt="2022-04-27T06:40:47.243" v="135" actId="14100"/>
          <ac:spMkLst>
            <pc:docMk/>
            <pc:sldMk cId="2131997825" sldId="267"/>
            <ac:spMk id="6" creationId="{55FBA37A-BF9A-8CA1-A0E3-E64D637C28AC}"/>
          </ac:spMkLst>
        </pc:spChg>
        <pc:picChg chg="add mod">
          <ac:chgData name="COSENTINO RODRIGO JAVIER" userId="S::rocosentino@alumno.unlam.edu.ar::9336e412-dfd8-4291-aab1-e3e05e87da69" providerId="AD" clId="Web-{12A10A23-35C8-01C9-555B-D86566B3FF72}" dt="2022-04-27T06:40:56.556" v="137" actId="1076"/>
          <ac:picMkLst>
            <pc:docMk/>
            <pc:sldMk cId="2131997825" sldId="267"/>
            <ac:picMk id="5" creationId="{ACCFF91B-3941-8855-8F42-98E2B5F444FA}"/>
          </ac:picMkLst>
        </pc:picChg>
      </pc:sldChg>
      <pc:sldChg chg="modSp add replId">
        <pc:chgData name="COSENTINO RODRIGO JAVIER" userId="S::rocosentino@alumno.unlam.edu.ar::9336e412-dfd8-4291-aab1-e3e05e87da69" providerId="AD" clId="Web-{12A10A23-35C8-01C9-555B-D86566B3FF72}" dt="2022-04-27T06:44:36.420" v="181" actId="20577"/>
        <pc:sldMkLst>
          <pc:docMk/>
          <pc:sldMk cId="801580678" sldId="268"/>
        </pc:sldMkLst>
        <pc:spChg chg="mod">
          <ac:chgData name="COSENTINO RODRIGO JAVIER" userId="S::rocosentino@alumno.unlam.edu.ar::9336e412-dfd8-4291-aab1-e3e05e87da69" providerId="AD" clId="Web-{12A10A23-35C8-01C9-555B-D86566B3FF72}" dt="2022-04-27T06:43:25.887" v="170" actId="20577"/>
          <ac:spMkLst>
            <pc:docMk/>
            <pc:sldMk cId="801580678" sldId="268"/>
            <ac:spMk id="2" creationId="{694EBFE3-36EE-4430-8652-42A616687A6A}"/>
          </ac:spMkLst>
        </pc:spChg>
        <pc:spChg chg="mod">
          <ac:chgData name="COSENTINO RODRIGO JAVIER" userId="S::rocosentino@alumno.unlam.edu.ar::9336e412-dfd8-4291-aab1-e3e05e87da69" providerId="AD" clId="Web-{12A10A23-35C8-01C9-555B-D86566B3FF72}" dt="2022-04-27T06:44:06.091" v="176" actId="20577"/>
          <ac:spMkLst>
            <pc:docMk/>
            <pc:sldMk cId="801580678" sldId="268"/>
            <ac:spMk id="3" creationId="{80188E50-3686-4803-8698-FB256EB31F23}"/>
          </ac:spMkLst>
        </pc:spChg>
        <pc:spChg chg="mod">
          <ac:chgData name="COSENTINO RODRIGO JAVIER" userId="S::rocosentino@alumno.unlam.edu.ar::9336e412-dfd8-4291-aab1-e3e05e87da69" providerId="AD" clId="Web-{12A10A23-35C8-01C9-555B-D86566B3FF72}" dt="2022-04-27T06:44:36.420" v="181" actId="20577"/>
          <ac:spMkLst>
            <pc:docMk/>
            <pc:sldMk cId="801580678" sldId="268"/>
            <ac:spMk id="4" creationId="{66D41EC9-AD84-405E-9119-EB8CE797FDDE}"/>
          </ac:spMkLst>
        </pc:spChg>
        <pc:picChg chg="mod">
          <ac:chgData name="COSENTINO RODRIGO JAVIER" userId="S::rocosentino@alumno.unlam.edu.ar::9336e412-dfd8-4291-aab1-e3e05e87da69" providerId="AD" clId="Web-{12A10A23-35C8-01C9-555B-D86566B3FF72}" dt="2022-04-27T06:44:32.279" v="179" actId="1076"/>
          <ac:picMkLst>
            <pc:docMk/>
            <pc:sldMk cId="801580678" sldId="268"/>
            <ac:picMk id="5" creationId="{ACCFF91B-3941-8855-8F42-98E2B5F444FA}"/>
          </ac:picMkLst>
        </pc:picChg>
      </pc:sldChg>
      <pc:sldChg chg="add replId">
        <pc:chgData name="COSENTINO RODRIGO JAVIER" userId="S::rocosentino@alumno.unlam.edu.ar::9336e412-dfd8-4291-aab1-e3e05e87da69" providerId="AD" clId="Web-{12A10A23-35C8-01C9-555B-D86566B3FF72}" dt="2022-04-27T06:42:35.933" v="157"/>
        <pc:sldMkLst>
          <pc:docMk/>
          <pc:sldMk cId="2745767054" sldId="269"/>
        </pc:sldMkLst>
      </pc:sldChg>
    </pc:docChg>
  </pc:docChgLst>
  <pc:docChgLst>
    <pc:chgData name="COSENTINO RODRIGO JAVIER" userId="S::rocosentino@alumno.unlam.edu.ar::9336e412-dfd8-4291-aab1-e3e05e87da69" providerId="AD" clId="Web-{2100F999-ED47-1B0B-35B2-8C4300416D3E}"/>
    <pc:docChg chg="modSld">
      <pc:chgData name="COSENTINO RODRIGO JAVIER" userId="S::rocosentino@alumno.unlam.edu.ar::9336e412-dfd8-4291-aab1-e3e05e87da69" providerId="AD" clId="Web-{2100F999-ED47-1B0B-35B2-8C4300416D3E}" dt="2022-04-27T06:57:46.301" v="4" actId="20577"/>
      <pc:docMkLst>
        <pc:docMk/>
      </pc:docMkLst>
      <pc:sldChg chg="modSp">
        <pc:chgData name="COSENTINO RODRIGO JAVIER" userId="S::rocosentino@alumno.unlam.edu.ar::9336e412-dfd8-4291-aab1-e3e05e87da69" providerId="AD" clId="Web-{2100F999-ED47-1B0B-35B2-8C4300416D3E}" dt="2022-04-27T06:57:46.301" v="4" actId="20577"/>
        <pc:sldMkLst>
          <pc:docMk/>
          <pc:sldMk cId="2239010227" sldId="259"/>
        </pc:sldMkLst>
        <pc:spChg chg="mod">
          <ac:chgData name="COSENTINO RODRIGO JAVIER" userId="S::rocosentino@alumno.unlam.edu.ar::9336e412-dfd8-4291-aab1-e3e05e87da69" providerId="AD" clId="Web-{2100F999-ED47-1B0B-35B2-8C4300416D3E}" dt="2022-04-27T06:57:46.301" v="4" actId="20577"/>
          <ac:spMkLst>
            <pc:docMk/>
            <pc:sldMk cId="2239010227" sldId="259"/>
            <ac:spMk id="2" creationId="{00000000-0000-0000-0000-000000000000}"/>
          </ac:spMkLst>
        </pc:spChg>
        <pc:spChg chg="mod">
          <ac:chgData name="COSENTINO RODRIGO JAVIER" userId="S::rocosentino@alumno.unlam.edu.ar::9336e412-dfd8-4291-aab1-e3e05e87da69" providerId="AD" clId="Web-{2100F999-ED47-1B0B-35B2-8C4300416D3E}" dt="2022-04-27T06:57:41.629" v="3" actId="20577"/>
          <ac:spMkLst>
            <pc:docMk/>
            <pc:sldMk cId="2239010227" sldId="259"/>
            <ac:spMk id="3" creationId="{00000000-0000-0000-0000-000000000000}"/>
          </ac:spMkLst>
        </pc:spChg>
      </pc:sldChg>
    </pc:docChg>
  </pc:docChgLst>
  <pc:docChgLst>
    <pc:chgData name="COSENTINO RODRIGO JAVIER" userId="S::rocosentino@alumno.unlam.edu.ar::9336e412-dfd8-4291-aab1-e3e05e87da69" providerId="AD" clId="Web-{2FCBDB7F-8D2E-472D-B02D-0A2981291AAD}"/>
    <pc:docChg chg="addSld delSld modSld sldOrd addMainMaster modMainMaster">
      <pc:chgData name="COSENTINO RODRIGO JAVIER" userId="S::rocosentino@alumno.unlam.edu.ar::9336e412-dfd8-4291-aab1-e3e05e87da69" providerId="AD" clId="Web-{2FCBDB7F-8D2E-472D-B02D-0A2981291AAD}" dt="2022-04-27T04:45:00.148" v="35" actId="20577"/>
      <pc:docMkLst>
        <pc:docMk/>
      </pc:docMkLst>
      <pc:sldChg chg="del">
        <pc:chgData name="COSENTINO RODRIGO JAVIER" userId="S::rocosentino@alumno.unlam.edu.ar::9336e412-dfd8-4291-aab1-e3e05e87da69" providerId="AD" clId="Web-{2FCBDB7F-8D2E-472D-B02D-0A2981291AAD}" dt="2022-04-27T04:17:26.498" v="3"/>
        <pc:sldMkLst>
          <pc:docMk/>
          <pc:sldMk cId="2406273178" sldId="256"/>
        </pc:sldMkLst>
      </pc:sldChg>
      <pc:sldChg chg="addSp delSp modSp add">
        <pc:chgData name="COSENTINO RODRIGO JAVIER" userId="S::rocosentino@alumno.unlam.edu.ar::9336e412-dfd8-4291-aab1-e3e05e87da69" providerId="AD" clId="Web-{2FCBDB7F-8D2E-472D-B02D-0A2981291AAD}" dt="2022-04-27T04:44:05.272" v="29" actId="20577"/>
        <pc:sldMkLst>
          <pc:docMk/>
          <pc:sldMk cId="2745715010" sldId="257"/>
        </pc:sldMkLst>
        <pc:spChg chg="mod">
          <ac:chgData name="COSENTINO RODRIGO JAVIER" userId="S::rocosentino@alumno.unlam.edu.ar::9336e412-dfd8-4291-aab1-e3e05e87da69" providerId="AD" clId="Web-{2FCBDB7F-8D2E-472D-B02D-0A2981291AAD}" dt="2022-04-27T04:42:36.442" v="8" actId="20577"/>
          <ac:spMkLst>
            <pc:docMk/>
            <pc:sldMk cId="2745715010" sldId="257"/>
            <ac:spMk id="2" creationId="{694EBFE3-36EE-4430-8652-42A616687A6A}"/>
          </ac:spMkLst>
        </pc:spChg>
        <pc:spChg chg="mod">
          <ac:chgData name="COSENTINO RODRIGO JAVIER" userId="S::rocosentino@alumno.unlam.edu.ar::9336e412-dfd8-4291-aab1-e3e05e87da69" providerId="AD" clId="Web-{2FCBDB7F-8D2E-472D-B02D-0A2981291AAD}" dt="2022-04-27T04:43:15.099" v="16" actId="1076"/>
          <ac:spMkLst>
            <pc:docMk/>
            <pc:sldMk cId="2745715010" sldId="257"/>
            <ac:spMk id="3" creationId="{80188E50-3686-4803-8698-FB256EB31F23}"/>
          </ac:spMkLst>
        </pc:spChg>
        <pc:spChg chg="mod">
          <ac:chgData name="COSENTINO RODRIGO JAVIER" userId="S::rocosentino@alumno.unlam.edu.ar::9336e412-dfd8-4291-aab1-e3e05e87da69" providerId="AD" clId="Web-{2FCBDB7F-8D2E-472D-B02D-0A2981291AAD}" dt="2022-04-27T04:44:04.663" v="28" actId="20577"/>
          <ac:spMkLst>
            <pc:docMk/>
            <pc:sldMk cId="2745715010" sldId="257"/>
            <ac:spMk id="4" creationId="{66D41EC9-AD84-405E-9119-EB8CE797FDDE}"/>
          </ac:spMkLst>
        </pc:spChg>
        <pc:spChg chg="add mod">
          <ac:chgData name="COSENTINO RODRIGO JAVIER" userId="S::rocosentino@alumno.unlam.edu.ar::9336e412-dfd8-4291-aab1-e3e05e87da69" providerId="AD" clId="Web-{2FCBDB7F-8D2E-472D-B02D-0A2981291AAD}" dt="2022-04-27T04:44:05.272" v="29" actId="20577"/>
          <ac:spMkLst>
            <pc:docMk/>
            <pc:sldMk cId="2745715010" sldId="257"/>
            <ac:spMk id="6" creationId="{55FBA37A-BF9A-8CA1-A0E3-E64D637C28AC}"/>
          </ac:spMkLst>
        </pc:spChg>
        <pc:spChg chg="del">
          <ac:chgData name="COSENTINO RODRIGO JAVIER" userId="S::rocosentino@alumno.unlam.edu.ar::9336e412-dfd8-4291-aab1-e3e05e87da69" providerId="AD" clId="Web-{2FCBDB7F-8D2E-472D-B02D-0A2981291AAD}" dt="2022-04-27T04:43:00.646" v="12"/>
          <ac:spMkLst>
            <pc:docMk/>
            <pc:sldMk cId="2745715010" sldId="257"/>
            <ac:spMk id="10" creationId="{3EB6AF08-BCB6-E813-F3EB-9CAE78E77E7C}"/>
          </ac:spMkLst>
        </pc:spChg>
        <pc:picChg chg="del">
          <ac:chgData name="COSENTINO RODRIGO JAVIER" userId="S::rocosentino@alumno.unlam.edu.ar::9336e412-dfd8-4291-aab1-e3e05e87da69" providerId="AD" clId="Web-{2FCBDB7F-8D2E-472D-B02D-0A2981291AAD}" dt="2022-04-27T04:42:38.255" v="9"/>
          <ac:picMkLst>
            <pc:docMk/>
            <pc:sldMk cId="2745715010" sldId="257"/>
            <ac:picMk id="7" creationId="{07229E99-F070-3B5C-01DF-00B29A54C68D}"/>
          </ac:picMkLst>
        </pc:picChg>
        <pc:picChg chg="del">
          <ac:chgData name="COSENTINO RODRIGO JAVIER" userId="S::rocosentino@alumno.unlam.edu.ar::9336e412-dfd8-4291-aab1-e3e05e87da69" providerId="AD" clId="Web-{2FCBDB7F-8D2E-472D-B02D-0A2981291AAD}" dt="2022-04-27T04:42:40.161" v="10"/>
          <ac:picMkLst>
            <pc:docMk/>
            <pc:sldMk cId="2745715010" sldId="257"/>
            <ac:picMk id="9" creationId="{5C9AD460-776A-3675-7D67-8F9967D74E77}"/>
          </ac:picMkLst>
        </pc:picChg>
        <pc:picChg chg="del">
          <ac:chgData name="COSENTINO RODRIGO JAVIER" userId="S::rocosentino@alumno.unlam.edu.ar::9336e412-dfd8-4291-aab1-e3e05e87da69" providerId="AD" clId="Web-{2FCBDB7F-8D2E-472D-B02D-0A2981291AAD}" dt="2022-04-27T04:43:01.489" v="13"/>
          <ac:picMkLst>
            <pc:docMk/>
            <pc:sldMk cId="2745715010" sldId="257"/>
            <ac:picMk id="11" creationId="{81680209-9EEC-A707-BA22-5ADC5E5FA48E}"/>
          </ac:picMkLst>
        </pc:picChg>
      </pc:sldChg>
      <pc:sldChg chg="add ord">
        <pc:chgData name="COSENTINO RODRIGO JAVIER" userId="S::rocosentino@alumno.unlam.edu.ar::9336e412-dfd8-4291-aab1-e3e05e87da69" providerId="AD" clId="Web-{2FCBDB7F-8D2E-472D-B02D-0A2981291AAD}" dt="2022-04-27T04:42:26.770" v="7"/>
        <pc:sldMkLst>
          <pc:docMk/>
          <pc:sldMk cId="428976320" sldId="258"/>
        </pc:sldMkLst>
      </pc:sldChg>
      <pc:sldChg chg="add">
        <pc:chgData name="COSENTINO RODRIGO JAVIER" userId="S::rocosentino@alumno.unlam.edu.ar::9336e412-dfd8-4291-aab1-e3e05e87da69" providerId="AD" clId="Web-{2FCBDB7F-8D2E-472D-B02D-0A2981291AAD}" dt="2022-04-27T04:17:23.966" v="2"/>
        <pc:sldMkLst>
          <pc:docMk/>
          <pc:sldMk cId="2239010227" sldId="259"/>
        </pc:sldMkLst>
      </pc:sldChg>
      <pc:sldChg chg="add">
        <pc:chgData name="COSENTINO RODRIGO JAVIER" userId="S::rocosentino@alumno.unlam.edu.ar::9336e412-dfd8-4291-aab1-e3e05e87da69" providerId="AD" clId="Web-{2FCBDB7F-8D2E-472D-B02D-0A2981291AAD}" dt="2022-04-27T04:41:32.644" v="4"/>
        <pc:sldMkLst>
          <pc:docMk/>
          <pc:sldMk cId="4225217648" sldId="260"/>
        </pc:sldMkLst>
      </pc:sldChg>
      <pc:sldChg chg="add">
        <pc:chgData name="COSENTINO RODRIGO JAVIER" userId="S::rocosentino@alumno.unlam.edu.ar::9336e412-dfd8-4291-aab1-e3e05e87da69" providerId="AD" clId="Web-{2FCBDB7F-8D2E-472D-B02D-0A2981291AAD}" dt="2022-04-27T04:41:32.706" v="5"/>
        <pc:sldMkLst>
          <pc:docMk/>
          <pc:sldMk cId="3113532025" sldId="261"/>
        </pc:sldMkLst>
      </pc:sldChg>
      <pc:sldChg chg="add">
        <pc:chgData name="COSENTINO RODRIGO JAVIER" userId="S::rocosentino@alumno.unlam.edu.ar::9336e412-dfd8-4291-aab1-e3e05e87da69" providerId="AD" clId="Web-{2FCBDB7F-8D2E-472D-B02D-0A2981291AAD}" dt="2022-04-27T04:41:32.753" v="6"/>
        <pc:sldMkLst>
          <pc:docMk/>
          <pc:sldMk cId="4159863863" sldId="262"/>
        </pc:sldMkLst>
      </pc:sldChg>
      <pc:sldChg chg="modSp add replId">
        <pc:chgData name="COSENTINO RODRIGO JAVIER" userId="S::rocosentino@alumno.unlam.edu.ar::9336e412-dfd8-4291-aab1-e3e05e87da69" providerId="AD" clId="Web-{2FCBDB7F-8D2E-472D-B02D-0A2981291AAD}" dt="2022-04-27T04:45:00.148" v="35" actId="20577"/>
        <pc:sldMkLst>
          <pc:docMk/>
          <pc:sldMk cId="1522666037" sldId="263"/>
        </pc:sldMkLst>
        <pc:spChg chg="mod">
          <ac:chgData name="COSENTINO RODRIGO JAVIER" userId="S::rocosentino@alumno.unlam.edu.ar::9336e412-dfd8-4291-aab1-e3e05e87da69" providerId="AD" clId="Web-{2FCBDB7F-8D2E-472D-B02D-0A2981291AAD}" dt="2022-04-27T04:45:00.101" v="34" actId="20577"/>
          <ac:spMkLst>
            <pc:docMk/>
            <pc:sldMk cId="1522666037" sldId="263"/>
            <ac:spMk id="4" creationId="{66D41EC9-AD84-405E-9119-EB8CE797FDDE}"/>
          </ac:spMkLst>
        </pc:spChg>
        <pc:spChg chg="mod">
          <ac:chgData name="COSENTINO RODRIGO JAVIER" userId="S::rocosentino@alumno.unlam.edu.ar::9336e412-dfd8-4291-aab1-e3e05e87da69" providerId="AD" clId="Web-{2FCBDB7F-8D2E-472D-B02D-0A2981291AAD}" dt="2022-04-27T04:45:00.148" v="35" actId="20577"/>
          <ac:spMkLst>
            <pc:docMk/>
            <pc:sldMk cId="1522666037" sldId="263"/>
            <ac:spMk id="6" creationId="{55FBA37A-BF9A-8CA1-A0E3-E64D637C28AC}"/>
          </ac:spMkLst>
        </pc:spChg>
      </pc:sldChg>
      <pc:sldMasterChg chg="add addSldLayout">
        <pc:chgData name="COSENTINO RODRIGO JAVIER" userId="S::rocosentino@alumno.unlam.edu.ar::9336e412-dfd8-4291-aab1-e3e05e87da69" providerId="AD" clId="Web-{2FCBDB7F-8D2E-472D-B02D-0A2981291AAD}" dt="2022-04-27T04:17:23.888" v="0"/>
        <pc:sldMasterMkLst>
          <pc:docMk/>
          <pc:sldMasterMk cId="1155871656" sldId="2147483648"/>
        </pc:sldMasterMkLst>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630729612" sldId="2147483649"/>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3215576435" sldId="2147483650"/>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1917355129" sldId="2147483651"/>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3963172377" sldId="2147483652"/>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1447994018" sldId="2147483653"/>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3956345120" sldId="2147483654"/>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3667301160" sldId="2147483655"/>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978961171" sldId="2147483656"/>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3225279163" sldId="2147483657"/>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3787557672" sldId="2147483658"/>
          </pc:sldLayoutMkLst>
        </pc:sldLayoutChg>
        <pc:sldLayoutChg chg="add">
          <pc:chgData name="COSENTINO RODRIGO JAVIER" userId="S::rocosentino@alumno.unlam.edu.ar::9336e412-dfd8-4291-aab1-e3e05e87da69" providerId="AD" clId="Web-{2FCBDB7F-8D2E-472D-B02D-0A2981291AAD}" dt="2022-04-27T04:17:23.888" v="0"/>
          <pc:sldLayoutMkLst>
            <pc:docMk/>
            <pc:sldMasterMk cId="1155871656" sldId="2147483648"/>
            <pc:sldLayoutMk cId="770254474" sldId="2147483659"/>
          </pc:sldLayoutMkLst>
        </pc:sldLayoutChg>
      </pc:sldMasterChg>
      <pc:sldMasterChg chg="replId modSldLayout">
        <pc:chgData name="COSENTINO RODRIGO JAVIER" userId="S::rocosentino@alumno.unlam.edu.ar::9336e412-dfd8-4291-aab1-e3e05e87da69" providerId="AD" clId="Web-{2FCBDB7F-8D2E-472D-B02D-0A2981291AAD}" dt="2022-04-27T04:17:23.888" v="0"/>
        <pc:sldMasterMkLst>
          <pc:docMk/>
          <pc:sldMasterMk cId="2933118997" sldId="2147483660"/>
        </pc:sldMasterMkLst>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2288191458" sldId="2147483661"/>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3398174421" sldId="2147483662"/>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2339700568" sldId="2147483663"/>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979029867" sldId="2147483664"/>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1752394269" sldId="2147483665"/>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3630658609" sldId="2147483666"/>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3682375612" sldId="2147483667"/>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1360449816" sldId="2147483668"/>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383603595" sldId="2147483669"/>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541863252" sldId="2147483670"/>
          </pc:sldLayoutMkLst>
        </pc:sldLayoutChg>
        <pc:sldLayoutChg chg="replId">
          <pc:chgData name="COSENTINO RODRIGO JAVIER" userId="S::rocosentino@alumno.unlam.edu.ar::9336e412-dfd8-4291-aab1-e3e05e87da69" providerId="AD" clId="Web-{2FCBDB7F-8D2E-472D-B02D-0A2981291AAD}" dt="2022-04-27T04:17:23.888" v="0"/>
          <pc:sldLayoutMkLst>
            <pc:docMk/>
            <pc:sldMasterMk cId="2933118997" sldId="2147483660"/>
            <pc:sldLayoutMk cId="2215096201" sldId="2147483671"/>
          </pc:sldLayoutMkLst>
        </pc:sldLayoutChg>
      </pc:sldMasterChg>
    </pc:docChg>
  </pc:docChgLst>
  <pc:docChgLst>
    <pc:chgData name="COSENTINO RODRIGO JAVIER" userId="S::rocosentino@alumno.unlam.edu.ar::9336e412-dfd8-4291-aab1-e3e05e87da69" providerId="AD" clId="Web-{1443A6D4-2B8A-75C1-422F-1AF387B2252B}"/>
    <pc:docChg chg="addSld delSld modSld">
      <pc:chgData name="COSENTINO RODRIGO JAVIER" userId="S::rocosentino@alumno.unlam.edu.ar::9336e412-dfd8-4291-aab1-e3e05e87da69" providerId="AD" clId="Web-{1443A6D4-2B8A-75C1-422F-1AF387B2252B}" dt="2022-04-27T06:56:35.060" v="70"/>
      <pc:docMkLst>
        <pc:docMk/>
      </pc:docMkLst>
      <pc:sldChg chg="del">
        <pc:chgData name="COSENTINO RODRIGO JAVIER" userId="S::rocosentino@alumno.unlam.edu.ar::9336e412-dfd8-4291-aab1-e3e05e87da69" providerId="AD" clId="Web-{1443A6D4-2B8A-75C1-422F-1AF387B2252B}" dt="2022-04-27T06:56:35.060" v="70"/>
        <pc:sldMkLst>
          <pc:docMk/>
          <pc:sldMk cId="428976320" sldId="258"/>
        </pc:sldMkLst>
      </pc:sldChg>
      <pc:sldChg chg="delSp modSp">
        <pc:chgData name="COSENTINO RODRIGO JAVIER" userId="S::rocosentino@alumno.unlam.edu.ar::9336e412-dfd8-4291-aab1-e3e05e87da69" providerId="AD" clId="Web-{1443A6D4-2B8A-75C1-422F-1AF387B2252B}" dt="2022-04-27T06:46:24.859" v="26" actId="14100"/>
        <pc:sldMkLst>
          <pc:docMk/>
          <pc:sldMk cId="801580678" sldId="268"/>
        </pc:sldMkLst>
        <pc:spChg chg="mod">
          <ac:chgData name="COSENTINO RODRIGO JAVIER" userId="S::rocosentino@alumno.unlam.edu.ar::9336e412-dfd8-4291-aab1-e3e05e87da69" providerId="AD" clId="Web-{1443A6D4-2B8A-75C1-422F-1AF387B2252B}" dt="2022-04-27T06:46:12.453" v="21" actId="20577"/>
          <ac:spMkLst>
            <pc:docMk/>
            <pc:sldMk cId="801580678" sldId="268"/>
            <ac:spMk id="4" creationId="{66D41EC9-AD84-405E-9119-EB8CE797FDDE}"/>
          </ac:spMkLst>
        </pc:spChg>
        <pc:spChg chg="mod">
          <ac:chgData name="COSENTINO RODRIGO JAVIER" userId="S::rocosentino@alumno.unlam.edu.ar::9336e412-dfd8-4291-aab1-e3e05e87da69" providerId="AD" clId="Web-{1443A6D4-2B8A-75C1-422F-1AF387B2252B}" dt="2022-04-27T06:46:24.859" v="26" actId="14100"/>
          <ac:spMkLst>
            <pc:docMk/>
            <pc:sldMk cId="801580678" sldId="268"/>
            <ac:spMk id="6" creationId="{55FBA37A-BF9A-8CA1-A0E3-E64D637C28AC}"/>
          </ac:spMkLst>
        </pc:spChg>
        <pc:picChg chg="del mod">
          <ac:chgData name="COSENTINO RODRIGO JAVIER" userId="S::rocosentino@alumno.unlam.edu.ar::9336e412-dfd8-4291-aab1-e3e05e87da69" providerId="AD" clId="Web-{1443A6D4-2B8A-75C1-422F-1AF387B2252B}" dt="2022-04-27T06:46:04.984" v="19"/>
          <ac:picMkLst>
            <pc:docMk/>
            <pc:sldMk cId="801580678" sldId="268"/>
            <ac:picMk id="5" creationId="{ACCFF91B-3941-8855-8F42-98E2B5F444FA}"/>
          </ac:picMkLst>
        </pc:picChg>
      </pc:sldChg>
      <pc:sldChg chg="addSp delSp modSp">
        <pc:chgData name="COSENTINO RODRIGO JAVIER" userId="S::rocosentino@alumno.unlam.edu.ar::9336e412-dfd8-4291-aab1-e3e05e87da69" providerId="AD" clId="Web-{1443A6D4-2B8A-75C1-422F-1AF387B2252B}" dt="2022-04-27T06:53:24.320" v="55" actId="20577"/>
        <pc:sldMkLst>
          <pc:docMk/>
          <pc:sldMk cId="2745767054" sldId="269"/>
        </pc:sldMkLst>
        <pc:spChg chg="mod">
          <ac:chgData name="COSENTINO RODRIGO JAVIER" userId="S::rocosentino@alumno.unlam.edu.ar::9336e412-dfd8-4291-aab1-e3e05e87da69" providerId="AD" clId="Web-{1443A6D4-2B8A-75C1-422F-1AF387B2252B}" dt="2022-04-27T06:53:24.320" v="55" actId="20577"/>
          <ac:spMkLst>
            <pc:docMk/>
            <pc:sldMk cId="2745767054" sldId="269"/>
            <ac:spMk id="2" creationId="{694EBFE3-36EE-4430-8652-42A616687A6A}"/>
          </ac:spMkLst>
        </pc:spChg>
        <pc:spChg chg="mod">
          <ac:chgData name="COSENTINO RODRIGO JAVIER" userId="S::rocosentino@alumno.unlam.edu.ar::9336e412-dfd8-4291-aab1-e3e05e87da69" providerId="AD" clId="Web-{1443A6D4-2B8A-75C1-422F-1AF387B2252B}" dt="2022-04-27T06:47:29.361" v="34" actId="1076"/>
          <ac:spMkLst>
            <pc:docMk/>
            <pc:sldMk cId="2745767054" sldId="269"/>
            <ac:spMk id="3" creationId="{80188E50-3686-4803-8698-FB256EB31F23}"/>
          </ac:spMkLst>
        </pc:spChg>
        <pc:spChg chg="mod">
          <ac:chgData name="COSENTINO RODRIGO JAVIER" userId="S::rocosentino@alumno.unlam.edu.ar::9336e412-dfd8-4291-aab1-e3e05e87da69" providerId="AD" clId="Web-{1443A6D4-2B8A-75C1-422F-1AF387B2252B}" dt="2022-04-27T06:51:44.287" v="48" actId="20577"/>
          <ac:spMkLst>
            <pc:docMk/>
            <pc:sldMk cId="2745767054" sldId="269"/>
            <ac:spMk id="4" creationId="{66D41EC9-AD84-405E-9119-EB8CE797FDDE}"/>
          </ac:spMkLst>
        </pc:spChg>
        <pc:spChg chg="mod">
          <ac:chgData name="COSENTINO RODRIGO JAVIER" userId="S::rocosentino@alumno.unlam.edu.ar::9336e412-dfd8-4291-aab1-e3e05e87da69" providerId="AD" clId="Web-{1443A6D4-2B8A-75C1-422F-1AF387B2252B}" dt="2022-04-27T06:51:55.928" v="49" actId="20577"/>
          <ac:spMkLst>
            <pc:docMk/>
            <pc:sldMk cId="2745767054" sldId="269"/>
            <ac:spMk id="6" creationId="{55FBA37A-BF9A-8CA1-A0E3-E64D637C28AC}"/>
          </ac:spMkLst>
        </pc:spChg>
        <pc:spChg chg="add mod">
          <ac:chgData name="COSENTINO RODRIGO JAVIER" userId="S::rocosentino@alumno.unlam.edu.ar::9336e412-dfd8-4291-aab1-e3e05e87da69" providerId="AD" clId="Web-{1443A6D4-2B8A-75C1-422F-1AF387B2252B}" dt="2022-04-27T06:51:20.911" v="42" actId="20577"/>
          <ac:spMkLst>
            <pc:docMk/>
            <pc:sldMk cId="2745767054" sldId="269"/>
            <ac:spMk id="8" creationId="{1FCE5DF2-EC89-23F1-3765-C14F40D8919C}"/>
          </ac:spMkLst>
        </pc:spChg>
        <pc:spChg chg="add del">
          <ac:chgData name="COSENTINO RODRIGO JAVIER" userId="S::rocosentino@alumno.unlam.edu.ar::9336e412-dfd8-4291-aab1-e3e05e87da69" providerId="AD" clId="Web-{1443A6D4-2B8A-75C1-422F-1AF387B2252B}" dt="2022-04-27T06:51:35.396" v="46"/>
          <ac:spMkLst>
            <pc:docMk/>
            <pc:sldMk cId="2745767054" sldId="269"/>
            <ac:spMk id="9" creationId="{0535D3A3-6D45-81EF-4D97-535B8A0BC932}"/>
          </ac:spMkLst>
        </pc:spChg>
        <pc:picChg chg="del">
          <ac:chgData name="COSENTINO RODRIGO JAVIER" userId="S::rocosentino@alumno.unlam.edu.ar::9336e412-dfd8-4291-aab1-e3e05e87da69" providerId="AD" clId="Web-{1443A6D4-2B8A-75C1-422F-1AF387B2252B}" dt="2022-04-27T06:47:31.907" v="35"/>
          <ac:picMkLst>
            <pc:docMk/>
            <pc:sldMk cId="2745767054" sldId="269"/>
            <ac:picMk id="5" creationId="{ACCFF91B-3941-8855-8F42-98E2B5F444FA}"/>
          </ac:picMkLst>
        </pc:picChg>
      </pc:sldChg>
      <pc:sldChg chg="addSp modSp add replId">
        <pc:chgData name="COSENTINO RODRIGO JAVIER" userId="S::rocosentino@alumno.unlam.edu.ar::9336e412-dfd8-4291-aab1-e3e05e87da69" providerId="AD" clId="Web-{1443A6D4-2B8A-75C1-422F-1AF387B2252B}" dt="2022-04-27T06:55:51.637" v="69" actId="20577"/>
        <pc:sldMkLst>
          <pc:docMk/>
          <pc:sldMk cId="4076537154" sldId="270"/>
        </pc:sldMkLst>
        <pc:spChg chg="mod">
          <ac:chgData name="COSENTINO RODRIGO JAVIER" userId="S::rocosentino@alumno.unlam.edu.ar::9336e412-dfd8-4291-aab1-e3e05e87da69" providerId="AD" clId="Web-{1443A6D4-2B8A-75C1-422F-1AF387B2252B}" dt="2022-04-27T06:54:58.043" v="59" actId="20577"/>
          <ac:spMkLst>
            <pc:docMk/>
            <pc:sldMk cId="4076537154" sldId="270"/>
            <ac:spMk id="3" creationId="{80188E50-3686-4803-8698-FB256EB31F23}"/>
          </ac:spMkLst>
        </pc:spChg>
        <pc:spChg chg="mod">
          <ac:chgData name="COSENTINO RODRIGO JAVIER" userId="S::rocosentino@alumno.unlam.edu.ar::9336e412-dfd8-4291-aab1-e3e05e87da69" providerId="AD" clId="Web-{1443A6D4-2B8A-75C1-422F-1AF387B2252B}" dt="2022-04-27T06:55:51.637" v="69" actId="20577"/>
          <ac:spMkLst>
            <pc:docMk/>
            <pc:sldMk cId="4076537154" sldId="270"/>
            <ac:spMk id="4" creationId="{66D41EC9-AD84-405E-9119-EB8CE797FDDE}"/>
          </ac:spMkLst>
        </pc:spChg>
        <pc:spChg chg="mod">
          <ac:chgData name="COSENTINO RODRIGO JAVIER" userId="S::rocosentino@alumno.unlam.edu.ar::9336e412-dfd8-4291-aab1-e3e05e87da69" providerId="AD" clId="Web-{1443A6D4-2B8A-75C1-422F-1AF387B2252B}" dt="2022-04-27T06:55:21.559" v="61" actId="20577"/>
          <ac:spMkLst>
            <pc:docMk/>
            <pc:sldMk cId="4076537154" sldId="270"/>
            <ac:spMk id="6" creationId="{55FBA37A-BF9A-8CA1-A0E3-E64D637C28AC}"/>
          </ac:spMkLst>
        </pc:spChg>
        <pc:spChg chg="mod">
          <ac:chgData name="COSENTINO RODRIGO JAVIER" userId="S::rocosentino@alumno.unlam.edu.ar::9336e412-dfd8-4291-aab1-e3e05e87da69" providerId="AD" clId="Web-{1443A6D4-2B8A-75C1-422F-1AF387B2252B}" dt="2022-04-27T06:55:25.075" v="62" actId="20577"/>
          <ac:spMkLst>
            <pc:docMk/>
            <pc:sldMk cId="4076537154" sldId="270"/>
            <ac:spMk id="8" creationId="{1FCE5DF2-EC89-23F1-3765-C14F40D8919C}"/>
          </ac:spMkLst>
        </pc:spChg>
        <pc:picChg chg="add mod">
          <ac:chgData name="COSENTINO RODRIGO JAVIER" userId="S::rocosentino@alumno.unlam.edu.ar::9336e412-dfd8-4291-aab1-e3e05e87da69" providerId="AD" clId="Web-{1443A6D4-2B8A-75C1-422F-1AF387B2252B}" dt="2022-04-27T06:55:40.262" v="67" actId="1076"/>
          <ac:picMkLst>
            <pc:docMk/>
            <pc:sldMk cId="4076537154" sldId="270"/>
            <ac:picMk id="5" creationId="{04475189-357A-B3FF-FC2F-ADE93D9191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3A19F4-B784-4DD0-A95C-6545C8611F50}" type="datetimeFigureOut">
              <a:t>26/04/2022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CA3F8-FCEB-4D0E-AAC9-2A29B66C38DE}" type="slidenum">
              <a:t>‹Nº›</a:t>
            </a:fld>
            <a:endParaRPr lang="es-ES"/>
          </a:p>
        </p:txBody>
      </p:sp>
    </p:spTree>
    <p:extLst>
      <p:ext uri="{BB962C8B-B14F-4D97-AF65-F5344CB8AC3E}">
        <p14:creationId xmlns:p14="http://schemas.microsoft.com/office/powerpoint/2010/main" val="194685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8DAEC444-603B-4F09-9A06-5917518DD901}" type="slidenum">
              <a:rPr lang="es-ES" smtClean="0"/>
              <a:t>1</a:t>
            </a:fld>
            <a:endParaRPr lang="es-E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3"/>
          <p:cNvSpPr>
            <a:spLocks noGrp="1"/>
          </p:cNvSpPr>
          <p:nvPr>
            <p:ph type="ftr" sz="quarter" idx="11"/>
          </p:nvPr>
        </p:nvSpPr>
        <p:spPr/>
        <p:txBody>
          <a:bodyPr rtlCol="0"/>
          <a:lstStyle/>
          <a:p>
            <a:pPr rtl="0"/>
            <a:endParaRPr lang="es-ES" noProof="0"/>
          </a:p>
        </p:txBody>
      </p:sp>
      <p:sp>
        <p:nvSpPr>
          <p:cNvPr id="4" name="Marcador de posición de fecha 4"/>
          <p:cNvSpPr>
            <a:spLocks noGrp="1"/>
          </p:cNvSpPr>
          <p:nvPr>
            <p:ph type="dt" sz="half" idx="10"/>
          </p:nvPr>
        </p:nvSpPr>
        <p:spPr/>
        <p:txBody>
          <a:bodyPr rtlCol="0"/>
          <a:lstStyle/>
          <a:p>
            <a:pPr rtl="0"/>
            <a:fld id="{46F2B14F-3395-4E65-8AC3-52BC76612979}" type="datetime1">
              <a:rPr lang="es-ES" noProof="0" smtClean="0"/>
              <a:t>26/04/2022</a:t>
            </a:fld>
            <a:endParaRPr lang="es-ES" noProof="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p:cNvSpPr>
            <a:spLocks noGrp="1"/>
          </p:cNvSpPr>
          <p:nvPr>
            <p:ph type="title"/>
          </p:nvPr>
        </p:nvSpPr>
        <p:spPr>
          <a:xfrm>
            <a:off x="841248" y="3429000"/>
            <a:ext cx="9601200" cy="1838519"/>
          </a:xfrm>
        </p:spPr>
        <p:txBody>
          <a:bodyPr rtlCol="0" anchor="b">
            <a:normAutofit/>
          </a:bodyPr>
          <a:lstStyle>
            <a:lvl1pPr>
              <a:defRPr sz="5200">
                <a:solidFill>
                  <a:schemeClr val="bg1"/>
                </a:solidFill>
              </a:defRPr>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s-ES" noProof="0"/>
              <a:t>Haga clic para modificar los estilos de texto del patrón</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145224"/>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4"/>
          <p:cNvSpPr>
            <a:spLocks noGrp="1"/>
          </p:cNvSpPr>
          <p:nvPr>
            <p:ph type="ftr" sz="quarter" idx="11"/>
          </p:nvPr>
        </p:nvSpPr>
        <p:spPr/>
        <p:txBody>
          <a:bodyPr rtlCol="0"/>
          <a:lstStyle/>
          <a:p>
            <a:pPr rtl="0"/>
            <a:endParaRPr lang="es-ES" noProof="0"/>
          </a:p>
        </p:txBody>
      </p:sp>
      <p:sp>
        <p:nvSpPr>
          <p:cNvPr id="5" name="Marcador de posición de fecha 5"/>
          <p:cNvSpPr>
            <a:spLocks noGrp="1"/>
          </p:cNvSpPr>
          <p:nvPr>
            <p:ph type="dt" sz="half" idx="10"/>
          </p:nvPr>
        </p:nvSpPr>
        <p:spPr/>
        <p:txBody>
          <a:bodyPr rtlCol="0"/>
          <a:lstStyle/>
          <a:p>
            <a:pPr rtl="0"/>
            <a:fld id="{C4664A15-61A4-40CE-9F54-1A4B860DCEAD}" type="datetime1">
              <a:rPr lang="es-ES" noProof="0" smtClean="0"/>
              <a:t>26/04/2022</a:t>
            </a:fld>
            <a:endParaRPr lang="es-ES" noProof="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osición de pie de página 6"/>
          <p:cNvSpPr>
            <a:spLocks noGrp="1"/>
          </p:cNvSpPr>
          <p:nvPr>
            <p:ph type="ftr" sz="quarter" idx="11"/>
          </p:nvPr>
        </p:nvSpPr>
        <p:spPr/>
        <p:txBody>
          <a:bodyPr rtlCol="0"/>
          <a:lstStyle/>
          <a:p>
            <a:pPr rtl="0"/>
            <a:endParaRPr lang="es-ES" noProof="0"/>
          </a:p>
        </p:txBody>
      </p:sp>
      <p:sp>
        <p:nvSpPr>
          <p:cNvPr id="7" name="Marcador de posición de fecha 7"/>
          <p:cNvSpPr>
            <a:spLocks noGrp="1"/>
          </p:cNvSpPr>
          <p:nvPr>
            <p:ph type="dt" sz="half" idx="10"/>
          </p:nvPr>
        </p:nvSpPr>
        <p:spPr/>
        <p:txBody>
          <a:bodyPr rtlCol="0"/>
          <a:lstStyle/>
          <a:p>
            <a:pPr rtl="0"/>
            <a:fld id="{F5F397B3-1B87-43FA-8C97-E72B844712DC}" type="datetime1">
              <a:rPr lang="es-ES" noProof="0" smtClean="0"/>
              <a:t>26/04/2022</a:t>
            </a:fld>
            <a:endParaRPr lang="es-ES" noProof="0"/>
          </a:p>
        </p:txBody>
      </p:sp>
      <p:sp>
        <p:nvSpPr>
          <p:cNvPr id="9" name="Marcador de posición de número de diapositiva 8"/>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4" name="Marcador de posición de pie de página 2"/>
          <p:cNvSpPr>
            <a:spLocks noGrp="1"/>
          </p:cNvSpPr>
          <p:nvPr>
            <p:ph type="ftr" sz="quarter" idx="11"/>
          </p:nvPr>
        </p:nvSpPr>
        <p:spPr/>
        <p:txBody>
          <a:bodyPr rtlCol="0"/>
          <a:lstStyle/>
          <a:p>
            <a:pPr rtl="0"/>
            <a:endParaRPr lang="es-ES" noProof="0"/>
          </a:p>
        </p:txBody>
      </p:sp>
      <p:sp>
        <p:nvSpPr>
          <p:cNvPr id="3" name="Marcador de posición de fecha 3"/>
          <p:cNvSpPr>
            <a:spLocks noGrp="1"/>
          </p:cNvSpPr>
          <p:nvPr>
            <p:ph type="dt" sz="half" idx="10"/>
          </p:nvPr>
        </p:nvSpPr>
        <p:spPr/>
        <p:txBody>
          <a:bodyPr rtlCol="0"/>
          <a:lstStyle>
            <a:lvl1pPr>
              <a:defRPr/>
            </a:lvl1pPr>
          </a:lstStyle>
          <a:p>
            <a:fld id="{90AC6B63-9EA6-453A-9419-839BA22E14BD}" type="datetime1">
              <a:rPr lang="es-ES" smtClean="0"/>
              <a:pPr/>
              <a:t>26/04/2022</a:t>
            </a:fld>
            <a:endParaRPr lang="es-ES"/>
          </a:p>
        </p:txBody>
      </p:sp>
      <p:sp>
        <p:nvSpPr>
          <p:cNvPr id="5" name="Marcador de posición de número de diapositiva 4"/>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p>
            <a:pPr rtl="0"/>
            <a:endParaRPr lang="es-ES" noProof="0"/>
          </a:p>
        </p:txBody>
      </p:sp>
      <p:sp>
        <p:nvSpPr>
          <p:cNvPr id="2" name="Marcador de posición de fecha 2"/>
          <p:cNvSpPr>
            <a:spLocks noGrp="1"/>
          </p:cNvSpPr>
          <p:nvPr>
            <p:ph type="dt" sz="half" idx="10"/>
          </p:nvPr>
        </p:nvSpPr>
        <p:spPr/>
        <p:txBody>
          <a:bodyPr rtlCol="0"/>
          <a:lstStyle>
            <a:lvl1pPr>
              <a:defRPr/>
            </a:lvl1pPr>
          </a:lstStyle>
          <a:p>
            <a:fld id="{56991A91-982D-4D0A-97BA-3C973229C17D}" type="datetime1">
              <a:rPr lang="es-ES" noProof="0" smtClean="0"/>
              <a:pPr/>
              <a:t>26/04/2022</a:t>
            </a:fld>
            <a:endParaRPr lang="es-ES" noProof="0"/>
          </a:p>
        </p:txBody>
      </p:sp>
      <p:sp>
        <p:nvSpPr>
          <p:cNvPr id="4" name="Marcador de posición de número de diapositiva 3"/>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4000"/>
            <a:ext cx="3429000" cy="1905000"/>
          </a:xfrm>
        </p:spPr>
        <p:txBody>
          <a:bodyPr rtlCol="0" anchor="b">
            <a:normAutofit/>
          </a:bodyPr>
          <a:lstStyle>
            <a:lvl1pPr>
              <a:defRPr sz="3400"/>
            </a:lvl1pPr>
          </a:lstStyle>
          <a:p>
            <a:pPr rtl="0"/>
            <a:r>
              <a:rPr lang="es-ES" noProof="0"/>
              <a:t>Haga clic para modificar el estilo de título del patrón</a:t>
            </a:r>
          </a:p>
        </p:txBody>
      </p:sp>
      <p:sp>
        <p:nvSpPr>
          <p:cNvPr id="3" name="Marcador de posición de contenido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6" name="Marcador de posición de pie de página 4"/>
          <p:cNvSpPr>
            <a:spLocks noGrp="1"/>
          </p:cNvSpPr>
          <p:nvPr>
            <p:ph type="ftr" sz="quarter" idx="11"/>
          </p:nvPr>
        </p:nvSpPr>
        <p:spPr/>
        <p:txBody>
          <a:bodyPr rtlCol="0"/>
          <a:lstStyle/>
          <a:p>
            <a:pPr rtl="0"/>
            <a:endParaRPr lang="es-ES" noProof="0"/>
          </a:p>
        </p:txBody>
      </p:sp>
      <p:sp>
        <p:nvSpPr>
          <p:cNvPr id="5" name="Marcador de posición de fecha 5"/>
          <p:cNvSpPr>
            <a:spLocks noGrp="1"/>
          </p:cNvSpPr>
          <p:nvPr>
            <p:ph type="dt" sz="half" idx="10"/>
          </p:nvPr>
        </p:nvSpPr>
        <p:spPr/>
        <p:txBody>
          <a:bodyPr rtlCol="0"/>
          <a:lstStyle/>
          <a:p>
            <a:pPr rtl="0"/>
            <a:fld id="{AA2A4C16-5248-430E-B264-231FA6214EAA}" type="datetime1">
              <a:rPr lang="es-ES" noProof="0" smtClean="0"/>
              <a:t>26/04/2022</a:t>
            </a:fld>
            <a:endParaRPr lang="es-ES" noProof="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7048"/>
            <a:ext cx="3429000" cy="1901952"/>
          </a:xfrm>
        </p:spPr>
        <p:txBody>
          <a:bodyPr rtlCol="0" anchor="b">
            <a:normAutofit/>
          </a:bodyPr>
          <a:lstStyle>
            <a:lvl1pPr>
              <a:defRPr sz="3400"/>
            </a:lvl1pPr>
          </a:lstStyle>
          <a:p>
            <a:pPr rtl="0"/>
            <a:r>
              <a:rPr lang="es-ES" noProof="0"/>
              <a:t>Haga clic para modificar el estilo de título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6" name="Marcador de posición de pie de página 4"/>
          <p:cNvSpPr>
            <a:spLocks noGrp="1"/>
          </p:cNvSpPr>
          <p:nvPr>
            <p:ph type="ftr" sz="quarter" idx="11"/>
          </p:nvPr>
        </p:nvSpPr>
        <p:spPr/>
        <p:txBody>
          <a:bodyPr rtlCol="0"/>
          <a:lstStyle/>
          <a:p>
            <a:pPr rtl="0"/>
            <a:endParaRPr lang="es-ES" noProof="0"/>
          </a:p>
        </p:txBody>
      </p:sp>
      <p:sp>
        <p:nvSpPr>
          <p:cNvPr id="5" name="Marcador de posición de fecha 5"/>
          <p:cNvSpPr>
            <a:spLocks noGrp="1"/>
          </p:cNvSpPr>
          <p:nvPr>
            <p:ph type="dt" sz="half" idx="10"/>
          </p:nvPr>
        </p:nvSpPr>
        <p:spPr/>
        <p:txBody>
          <a:bodyPr rtlCol="0"/>
          <a:lstStyle>
            <a:lvl1pPr>
              <a:defRPr/>
            </a:lvl1pPr>
          </a:lstStyle>
          <a:p>
            <a:fld id="{4D8792BC-57D2-4D97-9D81-68C5B807A8FB}" type="datetime1">
              <a:rPr lang="es-ES" noProof="0" smtClean="0"/>
              <a:pPr/>
              <a:t>26/04/2022</a:t>
            </a:fld>
            <a:endParaRPr lang="es-ES" noProof="0"/>
          </a:p>
        </p:txBody>
      </p:sp>
      <p:sp>
        <p:nvSpPr>
          <p:cNvPr id="7" name="Marcador de posición de número de diapositiva 6"/>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3"/>
          <p:cNvSpPr>
            <a:spLocks noGrp="1"/>
          </p:cNvSpPr>
          <p:nvPr>
            <p:ph type="ftr" sz="quarter" idx="11"/>
          </p:nvPr>
        </p:nvSpPr>
        <p:spPr/>
        <p:txBody>
          <a:bodyPr rtlCol="0"/>
          <a:lstStyle/>
          <a:p>
            <a:pPr rtl="0"/>
            <a:endParaRPr lang="es-ES" noProof="0"/>
          </a:p>
        </p:txBody>
      </p:sp>
      <p:sp>
        <p:nvSpPr>
          <p:cNvPr id="4" name="Marcador de posición de fecha 4"/>
          <p:cNvSpPr>
            <a:spLocks noGrp="1"/>
          </p:cNvSpPr>
          <p:nvPr>
            <p:ph type="dt" sz="half" idx="10"/>
          </p:nvPr>
        </p:nvSpPr>
        <p:spPr/>
        <p:txBody>
          <a:bodyPr rtlCol="0"/>
          <a:lstStyle>
            <a:lvl1pPr>
              <a:defRPr/>
            </a:lvl1pPr>
          </a:lstStyle>
          <a:p>
            <a:fld id="{0C863A0B-0AB0-4A00-A4B2-3FF1454F4C71}" type="datetime1">
              <a:rPr lang="es-ES" noProof="0" smtClean="0"/>
              <a:pPr/>
              <a:t>26/04/2022</a:t>
            </a:fld>
            <a:endParaRPr lang="es-ES" noProof="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41693" y="365125"/>
            <a:ext cx="1600200" cy="5811838"/>
          </a:xfrm>
        </p:spPr>
        <p:txBody>
          <a:bodyPr vert="eaVert" rtlCol="0"/>
          <a:lstStyle>
            <a:lvl1pPr>
              <a:defRPr/>
            </a:lvl1pPr>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838200" y="365125"/>
            <a:ext cx="8534400"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3"/>
          <p:cNvSpPr>
            <a:spLocks noGrp="1"/>
          </p:cNvSpPr>
          <p:nvPr>
            <p:ph type="ftr" sz="quarter" idx="11"/>
          </p:nvPr>
        </p:nvSpPr>
        <p:spPr/>
        <p:txBody>
          <a:bodyPr rtlCol="0"/>
          <a:lstStyle/>
          <a:p>
            <a:pPr rtl="0"/>
            <a:endParaRPr lang="es-ES" noProof="0"/>
          </a:p>
        </p:txBody>
      </p:sp>
      <p:sp>
        <p:nvSpPr>
          <p:cNvPr id="4" name="Marcador de posición de fecha 4"/>
          <p:cNvSpPr>
            <a:spLocks noGrp="1"/>
          </p:cNvSpPr>
          <p:nvPr>
            <p:ph type="dt" sz="half" idx="10"/>
          </p:nvPr>
        </p:nvSpPr>
        <p:spPr/>
        <p:txBody>
          <a:bodyPr rtlCol="0"/>
          <a:lstStyle>
            <a:lvl1pPr>
              <a:defRPr/>
            </a:lvl1pPr>
          </a:lstStyle>
          <a:p>
            <a:fld id="{944B7F50-4B16-4A43-AC5E-B60D726CE620}" type="datetime1">
              <a:rPr lang="es-ES" noProof="0" smtClean="0"/>
              <a:pPr/>
              <a:t>26/04/2022</a:t>
            </a:fld>
            <a:endParaRPr lang="es-ES" noProof="0"/>
          </a:p>
        </p:txBody>
      </p:sp>
      <p:sp>
        <p:nvSpPr>
          <p:cNvPr id="6" name="Marcador de posición de número de diapositiva 5"/>
          <p:cNvSpPr>
            <a:spLocks noGrp="1"/>
          </p:cNvSpPr>
          <p:nvPr>
            <p:ph type="sldNum" sz="quarter" idx="12"/>
          </p:nvPr>
        </p:nvSpPr>
        <p:spPr/>
        <p:txBody>
          <a:bodyPr rtlCol="0"/>
          <a:lstStyle/>
          <a:p>
            <a:pPr rtl="0"/>
            <a:fld id="{B13333A4-2EF1-4B79-B68C-AB20E66B4822}" type="slidenum">
              <a:rPr lang="es-ES" noProof="0" smtClean="0"/>
              <a:t>‹Nº›</a:t>
            </a:fld>
            <a:endParaRPr lang="es-ES" noProof="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26/04/2022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26/04/2022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26/04/2022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26/04/2022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26/04/2022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26/04/2022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26/04/2022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posición de título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pPr rtl="0"/>
            <a:endParaRPr lang="es-ES" noProof="0"/>
          </a:p>
        </p:txBody>
      </p:sp>
      <p:sp>
        <p:nvSpPr>
          <p:cNvPr id="4" name="Marcador de posición de fecha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670DFA3D-F034-4938-9094-D7E14211575F}" type="datetime1">
              <a:rPr lang="es-ES" noProof="0" smtClean="0"/>
              <a:pPr/>
              <a:t>26/04/2022</a:t>
            </a:fld>
            <a:endParaRPr lang="es-ES" noProof="0"/>
          </a:p>
        </p:txBody>
      </p:sp>
      <p:sp>
        <p:nvSpPr>
          <p:cNvPr id="6" name="Marcador de posición de número de diapositiva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pPr rtl="0"/>
            <a:fld id="{B13333A4-2EF1-4B79-B68C-AB20E66B4822}" type="slidenum">
              <a:rPr lang="es-ES" noProof="0" smtClean="0"/>
              <a:pPr rtl="0"/>
              <a:t>‹Nº›</a:t>
            </a:fld>
            <a:endParaRPr lang="es-ES" noProof="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Curso JavaScript</a:t>
            </a:r>
          </a:p>
        </p:txBody>
      </p:sp>
      <p:sp>
        <p:nvSpPr>
          <p:cNvPr id="3" name="Subtítulo 2"/>
          <p:cNvSpPr>
            <a:spLocks noGrp="1"/>
          </p:cNvSpPr>
          <p:nvPr>
            <p:ph type="subTitle" idx="1"/>
          </p:nvPr>
        </p:nvSpPr>
        <p:spPr/>
        <p:txBody>
          <a:bodyPr vert="horz" lIns="91440" tIns="45720" rIns="91440" bIns="45720" rtlCol="0" anchor="t">
            <a:normAutofit/>
          </a:bodyPr>
          <a:lstStyle/>
          <a:p>
            <a:pPr rtl="0"/>
            <a:r>
              <a:rPr lang="es-ES" dirty="0"/>
              <a:t>Fundamentos </a:t>
            </a:r>
          </a:p>
        </p:txBody>
      </p:sp>
    </p:spTree>
    <p:extLst>
      <p:ext uri="{BB962C8B-B14F-4D97-AF65-F5344CB8AC3E}">
        <p14:creationId xmlns:p14="http://schemas.microsoft.com/office/powerpoint/2010/main" val="223901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lstStyle/>
          <a:p>
            <a:r>
              <a:rPr lang="es-AR">
                <a:ea typeface="+mj-lt"/>
                <a:cs typeface="+mj-lt"/>
              </a:rPr>
              <a:t>Objetos</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682906" y="248771"/>
            <a:ext cx="5029200" cy="685800"/>
          </a:xfrm>
        </p:spPr>
        <p:txBody>
          <a:bodyPr/>
          <a:lstStyle/>
          <a:p>
            <a:endParaRPr lang="es-ES" b="0"/>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839788" y="1786218"/>
            <a:ext cx="5029200" cy="4403445"/>
          </a:xfrm>
        </p:spPr>
        <p:txBody>
          <a:bodyPr vert="horz" lIns="91440" tIns="45720" rIns="91440" bIns="45720" rtlCol="0" anchor="t">
            <a:normAutofit/>
          </a:bodyPr>
          <a:lstStyle/>
          <a:p>
            <a:pPr>
              <a:buNone/>
            </a:pPr>
            <a:r>
              <a:rPr lang="es-ES">
                <a:ea typeface="+mn-lt"/>
                <a:cs typeface="+mn-lt"/>
              </a:rPr>
              <a:t>Se puede ver que esta vez el valor de la propiedad </a:t>
            </a:r>
            <a:r>
              <a:rPr lang="es-ES" err="1">
                <a:ea typeface="+mn-lt"/>
                <a:cs typeface="+mn-lt"/>
              </a:rPr>
              <a:t>agregarProducto</a:t>
            </a:r>
            <a:r>
              <a:rPr lang="es-ES">
                <a:ea typeface="+mn-lt"/>
                <a:cs typeface="+mn-lt"/>
              </a:rPr>
              <a:t> es una función. También podemos escribir el previo objeto usando una forma corta llamada sintaxis del método abreviado.</a:t>
            </a:r>
            <a:endParaRPr lang="en-U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1786218"/>
            <a:ext cx="5511052" cy="4403445"/>
          </a:xfrm>
        </p:spPr>
        <p:txBody>
          <a:bodyPr vert="horz" lIns="91440" tIns="45720" rIns="91440" bIns="45720" rtlCol="0" anchor="t">
            <a:normAutofit/>
          </a:bodyPr>
          <a:lstStyle/>
          <a:p>
            <a:pPr>
              <a:buNone/>
            </a:pPr>
            <a:r>
              <a:rPr lang="es-ES">
                <a:ea typeface="+mn-lt"/>
                <a:cs typeface="+mn-lt"/>
              </a:rPr>
              <a:t>El objeto carrito tiene </a:t>
            </a:r>
            <a:r>
              <a:rPr lang="es-ES" err="1">
                <a:ea typeface="+mn-lt"/>
                <a:cs typeface="+mn-lt"/>
              </a:rPr>
              <a:t>prototipoCarrito</a:t>
            </a:r>
            <a:r>
              <a:rPr lang="es-ES">
                <a:ea typeface="+mn-lt"/>
                <a:cs typeface="+mn-lt"/>
              </a:rPr>
              <a:t> como prototipo. Hereda el comportamiento de él. Carrito tiene una propiedad escondida que apunta al objeto prototipo.</a:t>
            </a:r>
            <a:endParaRPr lang="en-US">
              <a:ea typeface="+mn-lt"/>
              <a:cs typeface="+mn-lt"/>
            </a:endParaRPr>
          </a:p>
          <a:p>
            <a:pPr>
              <a:buNone/>
            </a:pPr>
            <a:r>
              <a:rPr lang="es-ES">
                <a:ea typeface="+mn-lt"/>
                <a:cs typeface="+mn-lt"/>
              </a:rPr>
              <a:t>Cuando usamos un método en un objeto, ese método se busca primero en el objeto mismo en lugar de en su prototipo.</a:t>
            </a:r>
          </a:p>
          <a:p>
            <a:pPr>
              <a:buNone/>
            </a:pPr>
            <a:endParaRPr lang="es-ES"/>
          </a:p>
          <a:p>
            <a:pPr marL="0" indent="0">
              <a:buNone/>
            </a:pPr>
            <a:endParaRPr lang="es-ES"/>
          </a:p>
        </p:txBody>
      </p:sp>
      <p:pic>
        <p:nvPicPr>
          <p:cNvPr id="5" name="Imagen 6" descr="Interfaz de usuario gráfica, Texto, Aplicación&#10;&#10;Descripción generada automáticamente">
            <a:extLst>
              <a:ext uri="{FF2B5EF4-FFF2-40B4-BE49-F238E27FC236}">
                <a16:creationId xmlns:a16="http://schemas.microsoft.com/office/drawing/2014/main" id="{ACCFF91B-3941-8855-8F42-98E2B5F444FA}"/>
              </a:ext>
            </a:extLst>
          </p:cNvPr>
          <p:cNvPicPr>
            <a:picLocks noChangeAspect="1"/>
          </p:cNvPicPr>
          <p:nvPr/>
        </p:nvPicPr>
        <p:blipFill>
          <a:blip r:embed="rId2"/>
          <a:stretch>
            <a:fillRect/>
          </a:stretch>
        </p:blipFill>
        <p:spPr>
          <a:xfrm>
            <a:off x="1631576" y="4379331"/>
            <a:ext cx="6642845" cy="1954159"/>
          </a:xfrm>
          <a:prstGeom prst="rect">
            <a:avLst/>
          </a:prstGeom>
        </p:spPr>
      </p:pic>
    </p:spTree>
    <p:extLst>
      <p:ext uri="{BB962C8B-B14F-4D97-AF65-F5344CB8AC3E}">
        <p14:creationId xmlns:p14="http://schemas.microsoft.com/office/powerpoint/2010/main" val="213199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lstStyle/>
          <a:p>
            <a:r>
              <a:rPr lang="es-AR">
                <a:ea typeface="+mj-lt"/>
                <a:cs typeface="+mj-lt"/>
              </a:rPr>
              <a:t>Objetos</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839788" y="1683124"/>
            <a:ext cx="5029200" cy="685800"/>
          </a:xfrm>
        </p:spPr>
        <p:txBody>
          <a:bodyPr/>
          <a:lstStyle/>
          <a:p>
            <a:r>
              <a:rPr lang="es-ES" err="1"/>
              <a:t>this</a:t>
            </a:r>
            <a:r>
              <a:rPr lang="es-ES" b="0"/>
              <a:t>.</a:t>
            </a:r>
            <a:endParaRPr lang="es-ES"/>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839788" y="2424953"/>
            <a:ext cx="5029200" cy="3764710"/>
          </a:xfrm>
        </p:spPr>
        <p:txBody>
          <a:bodyPr vert="horz" lIns="91440" tIns="45720" rIns="91440" bIns="45720" rtlCol="0" anchor="t">
            <a:normAutofit/>
          </a:bodyPr>
          <a:lstStyle/>
          <a:p>
            <a:pPr>
              <a:buNone/>
            </a:pPr>
            <a:r>
              <a:rPr lang="es-ES">
                <a:ea typeface="+mn-lt"/>
                <a:cs typeface="+mn-lt"/>
              </a:rPr>
              <a:t>Como </a:t>
            </a:r>
            <a:r>
              <a:rPr lang="es-ES" err="1">
                <a:ea typeface="+mn-lt"/>
                <a:cs typeface="+mn-lt"/>
              </a:rPr>
              <a:t>podran</a:t>
            </a:r>
            <a:r>
              <a:rPr lang="es-ES">
                <a:ea typeface="+mn-lt"/>
                <a:cs typeface="+mn-lt"/>
              </a:rPr>
              <a:t> ver, estamos usando una palabra clave espacial llamada </a:t>
            </a:r>
            <a:r>
              <a:rPr lang="es-ES" err="1">
                <a:ea typeface="+mn-lt"/>
                <a:cs typeface="+mn-lt"/>
              </a:rPr>
              <a:t>this</a:t>
            </a:r>
            <a:r>
              <a:rPr lang="es-ES">
                <a:ea typeface="+mn-lt"/>
                <a:cs typeface="+mn-lt"/>
              </a:rPr>
              <a:t> para acceder y modificar los datos en el objeto.</a:t>
            </a:r>
            <a:endParaRPr lang="es-ES"/>
          </a:p>
          <a:p>
            <a:pPr>
              <a:buNone/>
            </a:pPr>
            <a:endParaRPr lang="es-ES"/>
          </a:p>
          <a:p>
            <a:pPr marL="0" indent="0" algn="l">
              <a:buNone/>
            </a:pPr>
            <a:endParaRPr lang="es-ES">
              <a:solidFill>
                <a:srgbClr val="0A0A23"/>
              </a:solidFill>
              <a:latin typeface="Lato"/>
              <a:ea typeface="Lato"/>
              <a:cs typeface="Lato"/>
            </a:endParaRPr>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2424953"/>
            <a:ext cx="5511052" cy="3764710"/>
          </a:xfrm>
        </p:spPr>
        <p:txBody>
          <a:bodyPr vert="horz" lIns="91440" tIns="45720" rIns="91440" bIns="45720" rtlCol="0" anchor="t">
            <a:normAutofit/>
          </a:bodyPr>
          <a:lstStyle/>
          <a:p>
            <a:pPr>
              <a:buNone/>
            </a:pPr>
            <a:r>
              <a:rPr lang="es-ES">
                <a:ea typeface="+mn-lt"/>
                <a:cs typeface="+mn-lt"/>
              </a:rPr>
              <a:t>Recuerden que las funciones son unidas independientes de comportamiento en JavaScript. No son necesariamente parte de un objeto. Cuando lo están, necesitamos tener una referencia que permita a la función acceder a otros miembros del mismo objeto. </a:t>
            </a:r>
            <a:r>
              <a:rPr lang="es-ES" err="1">
                <a:ea typeface="+mn-lt"/>
                <a:cs typeface="+mn-lt"/>
              </a:rPr>
              <a:t>this</a:t>
            </a:r>
            <a:r>
              <a:rPr lang="es-ES">
                <a:ea typeface="+mn-lt"/>
                <a:cs typeface="+mn-lt"/>
              </a:rPr>
              <a:t> es el contexto de la función. Da acceso a las otras propiedades.</a:t>
            </a:r>
          </a:p>
          <a:p>
            <a:pPr>
              <a:buNone/>
            </a:pPr>
            <a:endParaRPr lang="es-ES"/>
          </a:p>
          <a:p>
            <a:pPr marL="0" indent="0">
              <a:buNone/>
            </a:pPr>
            <a:endParaRPr lang="es-ES"/>
          </a:p>
        </p:txBody>
      </p:sp>
    </p:spTree>
    <p:extLst>
      <p:ext uri="{BB962C8B-B14F-4D97-AF65-F5344CB8AC3E}">
        <p14:creationId xmlns:p14="http://schemas.microsoft.com/office/powerpoint/2010/main" val="80158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normAutofit/>
          </a:bodyPr>
          <a:lstStyle/>
          <a:p>
            <a:r>
              <a:rPr lang="es-AR">
                <a:ea typeface="+mj-lt"/>
                <a:cs typeface="+mj-lt"/>
              </a:rPr>
              <a:t>Objetos</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839788" y="1627095"/>
            <a:ext cx="5029200" cy="685800"/>
          </a:xfrm>
        </p:spPr>
        <p:txBody>
          <a:bodyPr/>
          <a:lstStyle/>
          <a:p>
            <a:r>
              <a:rPr lang="es-ES" b="0"/>
              <a:t>Datos</a:t>
            </a:r>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839788" y="2346512"/>
            <a:ext cx="5029200" cy="3843151"/>
          </a:xfrm>
        </p:spPr>
        <p:txBody>
          <a:bodyPr vert="horz" lIns="91440" tIns="45720" rIns="91440" bIns="45720" rtlCol="0" anchor="t">
            <a:normAutofit lnSpcReduction="10000"/>
          </a:bodyPr>
          <a:lstStyle/>
          <a:p>
            <a:pPr>
              <a:buNone/>
            </a:pPr>
            <a:r>
              <a:rPr lang="es-ES">
                <a:ea typeface="+mn-lt"/>
                <a:cs typeface="+mn-lt"/>
              </a:rPr>
              <a:t>Quizás te preguntes por qué no hemos definido e inicializado la propiedad de  productos</a:t>
            </a:r>
            <a:r>
              <a:rPr lang="es-ES" i="1">
                <a:ea typeface="+mn-lt"/>
                <a:cs typeface="+mn-lt"/>
              </a:rPr>
              <a:t> </a:t>
            </a:r>
            <a:r>
              <a:rPr lang="es-ES">
                <a:ea typeface="+mn-lt"/>
                <a:cs typeface="+mn-lt"/>
              </a:rPr>
              <a:t>propiedad en el objeto prototipo en sí.</a:t>
            </a:r>
            <a:endParaRPr lang="es-ES"/>
          </a:p>
          <a:p>
            <a:pPr>
              <a:buNone/>
            </a:pPr>
            <a:r>
              <a:rPr lang="es-ES">
                <a:ea typeface="+mn-lt"/>
                <a:cs typeface="+mn-lt"/>
              </a:rPr>
              <a:t>No deberíamos hacer eso. Los prototipos deben usarse para compartir comportamientos, no datos. Compartir datos conducirá  a tener los mismos productos en varios objetos del carrito. </a:t>
            </a:r>
            <a:endParaRPr lang="es-ES"/>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2346512"/>
            <a:ext cx="5511052" cy="3843151"/>
          </a:xfrm>
        </p:spPr>
        <p:txBody>
          <a:bodyPr vert="horz" lIns="91440" tIns="45720" rIns="91440" bIns="45720" rtlCol="0" anchor="t">
            <a:normAutofit lnSpcReduction="10000"/>
          </a:bodyPr>
          <a:lstStyle/>
          <a:p>
            <a:pPr>
              <a:buNone/>
            </a:pPr>
            <a:r>
              <a:rPr lang="es-ES">
                <a:ea typeface="+mn-lt"/>
                <a:cs typeface="+mn-lt"/>
              </a:rPr>
              <a:t>El prototipo de sistema no es una forma común de construir objetos. Los desarrolladores están más familiarizados en construir objetos fuera de las clases</a:t>
            </a:r>
            <a:endParaRPr lang="es-ES"/>
          </a:p>
          <a:p>
            <a:pPr>
              <a:buNone/>
            </a:pPr>
            <a:r>
              <a:rPr lang="es-ES">
                <a:ea typeface="+mn-lt"/>
                <a:cs typeface="+mn-lt"/>
              </a:rPr>
              <a:t>La sintaxis de la clase permite una forma de crear objetos que comparten un comportamiento común. Todavía crea el mismo prototipo detrás de escena, pero la sintaxis es más clara y también evitamos el problema anterior relacionado con los datos. La clase ofrece un lugar específico para definir los datos distintos para cada objeto.</a:t>
            </a:r>
            <a:endParaRPr lang="es-ES"/>
          </a:p>
          <a:p>
            <a:pPr>
              <a:buNone/>
            </a:pPr>
            <a:endParaRPr lang="es-ES">
              <a:ea typeface="+mn-lt"/>
              <a:cs typeface="+mn-lt"/>
            </a:endParaRPr>
          </a:p>
          <a:p>
            <a:pPr>
              <a:buNone/>
            </a:pPr>
            <a:endParaRPr lang="es-ES"/>
          </a:p>
          <a:p>
            <a:pPr marL="0" indent="0">
              <a:buNone/>
            </a:pPr>
            <a:endParaRPr lang="es-ES"/>
          </a:p>
        </p:txBody>
      </p:sp>
      <p:sp>
        <p:nvSpPr>
          <p:cNvPr id="8" name="Marcador de texto 2">
            <a:extLst>
              <a:ext uri="{FF2B5EF4-FFF2-40B4-BE49-F238E27FC236}">
                <a16:creationId xmlns:a16="http://schemas.microsoft.com/office/drawing/2014/main" id="{1FCE5DF2-EC89-23F1-3765-C14F40D8919C}"/>
              </a:ext>
            </a:extLst>
          </p:cNvPr>
          <p:cNvSpPr txBox="1">
            <a:spLocks/>
          </p:cNvSpPr>
          <p:nvPr/>
        </p:nvSpPr>
        <p:spPr>
          <a:xfrm>
            <a:off x="6281364" y="1510554"/>
            <a:ext cx="5029200" cy="685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es-ES"/>
              <a:t>Clase</a:t>
            </a:r>
          </a:p>
        </p:txBody>
      </p:sp>
    </p:spTree>
    <p:extLst>
      <p:ext uri="{BB962C8B-B14F-4D97-AF65-F5344CB8AC3E}">
        <p14:creationId xmlns:p14="http://schemas.microsoft.com/office/powerpoint/2010/main" val="274576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normAutofit/>
          </a:bodyPr>
          <a:lstStyle/>
          <a:p>
            <a:r>
              <a:rPr lang="es-AR">
                <a:ea typeface="+mj-lt"/>
                <a:cs typeface="+mj-lt"/>
              </a:rPr>
              <a:t>Objetos</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839788" y="1627095"/>
            <a:ext cx="5029200" cy="685800"/>
          </a:xfrm>
        </p:spPr>
        <p:txBody>
          <a:bodyPr/>
          <a:lstStyle/>
          <a:p>
            <a:endParaRPr lang="es-ES" b="0"/>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839788" y="2346512"/>
            <a:ext cx="5029200" cy="3843151"/>
          </a:xfrm>
        </p:spPr>
        <p:txBody>
          <a:bodyPr vert="horz" lIns="91440" tIns="45720" rIns="91440" bIns="45720" rtlCol="0" anchor="t">
            <a:normAutofit/>
          </a:bodyPr>
          <a:lstStyle/>
          <a:p>
            <a:pPr>
              <a:buNone/>
            </a:pPr>
            <a:br>
              <a:rPr lang="es-ES">
                <a:ea typeface="+mn-lt"/>
                <a:cs typeface="+mn-lt"/>
              </a:rPr>
            </a:br>
            <a:br>
              <a:rPr lang="es-ES">
                <a:ea typeface="+mn-lt"/>
                <a:cs typeface="+mn-lt"/>
              </a:rPr>
            </a:br>
            <a:r>
              <a:rPr lang="es-ES">
                <a:ea typeface="+mn-lt"/>
                <a:cs typeface="+mn-lt"/>
              </a:rPr>
              <a:t>Observa que la clase tiene un método constructor que inicializa esos datos distintos para cada objeto nuevo. Los datos del constructor no se comparten entre instancias. Para crear una nueva instancia, usamos la palabra clave new. </a:t>
            </a:r>
            <a:endParaRPr lang="es-ES"/>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2346512"/>
            <a:ext cx="5511052" cy="3843151"/>
          </a:xfrm>
        </p:spPr>
        <p:txBody>
          <a:bodyPr vert="horz" lIns="91440" tIns="45720" rIns="91440" bIns="45720" rtlCol="0" anchor="t">
            <a:normAutofit/>
          </a:bodyPr>
          <a:lstStyle/>
          <a:p>
            <a:pPr>
              <a:buNone/>
            </a:pPr>
            <a:endParaRPr lang="es-ES"/>
          </a:p>
          <a:p>
            <a:pPr>
              <a:buNone/>
            </a:pPr>
            <a:endParaRPr lang="es-ES">
              <a:ea typeface="+mn-lt"/>
              <a:cs typeface="+mn-lt"/>
            </a:endParaRPr>
          </a:p>
          <a:p>
            <a:pPr>
              <a:buNone/>
            </a:pPr>
            <a:endParaRPr lang="es-ES"/>
          </a:p>
          <a:p>
            <a:pPr marL="0" indent="0">
              <a:buNone/>
            </a:pPr>
            <a:endParaRPr lang="es-ES"/>
          </a:p>
        </p:txBody>
      </p:sp>
      <p:sp>
        <p:nvSpPr>
          <p:cNvPr id="8" name="Marcador de texto 2">
            <a:extLst>
              <a:ext uri="{FF2B5EF4-FFF2-40B4-BE49-F238E27FC236}">
                <a16:creationId xmlns:a16="http://schemas.microsoft.com/office/drawing/2014/main" id="{1FCE5DF2-EC89-23F1-3765-C14F40D8919C}"/>
              </a:ext>
            </a:extLst>
          </p:cNvPr>
          <p:cNvSpPr txBox="1">
            <a:spLocks/>
          </p:cNvSpPr>
          <p:nvPr/>
        </p:nvSpPr>
        <p:spPr>
          <a:xfrm>
            <a:off x="6281364" y="1510554"/>
            <a:ext cx="5029200" cy="685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9pPr>
          </a:lstStyle>
          <a:p>
            <a:endParaRPr lang="es-ES"/>
          </a:p>
        </p:txBody>
      </p:sp>
      <p:pic>
        <p:nvPicPr>
          <p:cNvPr id="5" name="Imagen 6" descr="Texto, Aplicación&#10;&#10;Descripción generada automáticamente">
            <a:extLst>
              <a:ext uri="{FF2B5EF4-FFF2-40B4-BE49-F238E27FC236}">
                <a16:creationId xmlns:a16="http://schemas.microsoft.com/office/drawing/2014/main" id="{04475189-357A-B3FF-FC2F-ADE93D91912F}"/>
              </a:ext>
            </a:extLst>
          </p:cNvPr>
          <p:cNvPicPr>
            <a:picLocks noChangeAspect="1"/>
          </p:cNvPicPr>
          <p:nvPr/>
        </p:nvPicPr>
        <p:blipFill>
          <a:blip r:embed="rId2"/>
          <a:stretch>
            <a:fillRect/>
          </a:stretch>
        </p:blipFill>
        <p:spPr>
          <a:xfrm>
            <a:off x="5923430" y="766303"/>
            <a:ext cx="6138581" cy="5314188"/>
          </a:xfrm>
          <a:prstGeom prst="rect">
            <a:avLst/>
          </a:prstGeom>
        </p:spPr>
      </p:pic>
    </p:spTree>
    <p:extLst>
      <p:ext uri="{BB962C8B-B14F-4D97-AF65-F5344CB8AC3E}">
        <p14:creationId xmlns:p14="http://schemas.microsoft.com/office/powerpoint/2010/main" val="407653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lstStyle/>
          <a:p>
            <a:r>
              <a:rPr lang="es-AR"/>
              <a:t>Objeto Date</a:t>
            </a:r>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839788" y="1512498"/>
            <a:ext cx="5029200" cy="685800"/>
          </a:xfrm>
        </p:spPr>
        <p:txBody>
          <a:bodyPr/>
          <a:lstStyle/>
          <a:p>
            <a:r>
              <a:rPr lang="es-ES" b="0"/>
              <a:t>¿Qué es objeto Date?</a:t>
            </a:r>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p:txBody>
          <a:bodyPr vert="horz" lIns="91440" tIns="45720" rIns="91440" bIns="45720" rtlCol="0" anchor="t">
            <a:normAutofit fontScale="92500" lnSpcReduction="10000"/>
          </a:bodyPr>
          <a:lstStyle/>
          <a:p>
            <a:pPr>
              <a:buNone/>
            </a:pPr>
            <a:r>
              <a:rPr lang="es-ES">
                <a:ea typeface="+mn-lt"/>
                <a:cs typeface="+mn-lt"/>
              </a:rPr>
              <a:t>Sobre la clase Date recae todo el trabajo con fechas en </a:t>
            </a:r>
            <a:r>
              <a:rPr lang="es-ES" err="1">
                <a:ea typeface="+mn-lt"/>
                <a:cs typeface="+mn-lt"/>
              </a:rPr>
              <a:t>Javascript</a:t>
            </a:r>
            <a:r>
              <a:rPr lang="es-ES">
                <a:ea typeface="+mn-lt"/>
                <a:cs typeface="+mn-lt"/>
              </a:rPr>
              <a:t>, como obtener una fecha, el día la hora actuales y otras cosas. Para trabajar con fechas necesitamos instanciar un objeto de la clase Date y con él ya podemos realizar las operaciones que necesitemos.</a:t>
            </a:r>
            <a:endParaRPr lang="es-ES"/>
          </a:p>
          <a:p>
            <a:pPr>
              <a:buNone/>
            </a:pPr>
            <a:r>
              <a:rPr lang="es-ES">
                <a:ea typeface="+mn-lt"/>
                <a:cs typeface="+mn-lt"/>
              </a:rPr>
              <a:t>Un objeto de la clase Date se puede crear de dos maneras distintas. Por un lado podemos crear el objeto con el día y hora actuales y por otro podemos crearlo con un día y hora distintos a los actuales. Esto depende de los parámetros que pasemos al construir los objetos.</a:t>
            </a:r>
            <a:endParaRPr lang="es-ES"/>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73552B8A-B325-BFE5-23B9-B134DFC18665}"/>
              </a:ext>
            </a:extLst>
          </p:cNvPr>
          <p:cNvSpPr>
            <a:spLocks noGrp="1"/>
          </p:cNvSpPr>
          <p:nvPr>
            <p:ph sz="quarter" idx="4"/>
          </p:nvPr>
        </p:nvSpPr>
        <p:spPr/>
        <p:txBody>
          <a:bodyPr vert="horz" lIns="91440" tIns="45720" rIns="91440" bIns="45720" rtlCol="0" anchor="t">
            <a:normAutofit fontScale="92500" lnSpcReduction="10000"/>
          </a:bodyPr>
          <a:lstStyle/>
          <a:p>
            <a:pPr marL="0" indent="0">
              <a:buNone/>
            </a:pPr>
            <a:r>
              <a:rPr lang="es-ES">
                <a:ea typeface="+mn-lt"/>
                <a:cs typeface="+mn-lt"/>
              </a:rPr>
              <a:t>Para crear un objeto fecha con el día y hora actuales colocamos los paréntesis vacíos al llamar al constructor de la clase Date.</a:t>
            </a:r>
          </a:p>
          <a:p>
            <a:pPr marL="0" indent="0">
              <a:buNone/>
            </a:pPr>
            <a:endParaRPr lang="es-ES">
              <a:ea typeface="+mn-lt"/>
              <a:cs typeface="+mn-lt"/>
            </a:endParaRPr>
          </a:p>
        </p:txBody>
      </p:sp>
      <p:pic>
        <p:nvPicPr>
          <p:cNvPr id="8" name="Imagen 11" descr="Logotipo&#10;&#10;Descripción generada automáticamente">
            <a:extLst>
              <a:ext uri="{FF2B5EF4-FFF2-40B4-BE49-F238E27FC236}">
                <a16:creationId xmlns:a16="http://schemas.microsoft.com/office/drawing/2014/main" id="{A1883241-0763-066C-2BC0-180ACA0AE4D6}"/>
              </a:ext>
            </a:extLst>
          </p:cNvPr>
          <p:cNvPicPr>
            <a:picLocks noChangeAspect="1"/>
          </p:cNvPicPr>
          <p:nvPr/>
        </p:nvPicPr>
        <p:blipFill>
          <a:blip r:embed="rId2"/>
          <a:stretch>
            <a:fillRect/>
          </a:stretch>
        </p:blipFill>
        <p:spPr>
          <a:xfrm>
            <a:off x="6320287" y="3777733"/>
            <a:ext cx="3979653" cy="783402"/>
          </a:xfrm>
          <a:prstGeom prst="rect">
            <a:avLst/>
          </a:prstGeom>
        </p:spPr>
      </p:pic>
    </p:spTree>
    <p:extLst>
      <p:ext uri="{BB962C8B-B14F-4D97-AF65-F5344CB8AC3E}">
        <p14:creationId xmlns:p14="http://schemas.microsoft.com/office/powerpoint/2010/main" val="415986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6B292-5E60-4F6B-895A-48341D9E5681}"/>
              </a:ext>
            </a:extLst>
          </p:cNvPr>
          <p:cNvSpPr>
            <a:spLocks noGrp="1"/>
          </p:cNvSpPr>
          <p:nvPr>
            <p:ph type="title"/>
          </p:nvPr>
        </p:nvSpPr>
        <p:spPr/>
        <p:txBody>
          <a:bodyPr/>
          <a:lstStyle/>
          <a:p>
            <a:r>
              <a:rPr lang="es-AR">
                <a:ea typeface="+mj-lt"/>
                <a:cs typeface="+mj-lt"/>
              </a:rPr>
              <a:t>Objeto Date</a:t>
            </a:r>
            <a:endParaRPr lang="es-ES"/>
          </a:p>
        </p:txBody>
      </p:sp>
      <p:sp>
        <p:nvSpPr>
          <p:cNvPr id="4" name="Marcador de contenido 3">
            <a:extLst>
              <a:ext uri="{FF2B5EF4-FFF2-40B4-BE49-F238E27FC236}">
                <a16:creationId xmlns:a16="http://schemas.microsoft.com/office/drawing/2014/main" id="{6B812E3B-E5EF-4829-B46D-FC62B4B4C2AD}"/>
              </a:ext>
            </a:extLst>
          </p:cNvPr>
          <p:cNvSpPr>
            <a:spLocks noGrp="1"/>
          </p:cNvSpPr>
          <p:nvPr>
            <p:ph sz="half" idx="2"/>
          </p:nvPr>
        </p:nvSpPr>
        <p:spPr>
          <a:xfrm>
            <a:off x="838200" y="1718447"/>
            <a:ext cx="5029200" cy="4364069"/>
          </a:xfrm>
        </p:spPr>
        <p:txBody>
          <a:bodyPr vert="horz" lIns="91440" tIns="45720" rIns="91440" bIns="45720" rtlCol="0" anchor="t">
            <a:normAutofit/>
          </a:bodyPr>
          <a:lstStyle/>
          <a:p>
            <a:pPr marL="0" indent="0">
              <a:buNone/>
            </a:pPr>
            <a:r>
              <a:rPr lang="es-ES">
                <a:ea typeface="+mn-lt"/>
                <a:cs typeface="+mn-lt"/>
              </a:rPr>
              <a:t>Para crear un objeto fecha con un día y hora distintos de los actuales tenemos que indicar entre paréntesis el momento con que inicializar el objeto. Hay varias maneras de expresar un día y hora válidas, por eso podemos construir una fecha guiándonos por varios esquemas. Estos son dos de ellos, suficientes para crear todo tipo de fechas y horas.</a:t>
            </a:r>
          </a:p>
        </p:txBody>
      </p:sp>
      <p:sp>
        <p:nvSpPr>
          <p:cNvPr id="6" name="Marcador de contenido 5">
            <a:extLst>
              <a:ext uri="{FF2B5EF4-FFF2-40B4-BE49-F238E27FC236}">
                <a16:creationId xmlns:a16="http://schemas.microsoft.com/office/drawing/2014/main" id="{55AA4184-5577-BE7F-33A4-FD361BCAA499}"/>
              </a:ext>
            </a:extLst>
          </p:cNvPr>
          <p:cNvSpPr>
            <a:spLocks noGrp="1"/>
          </p:cNvSpPr>
          <p:nvPr>
            <p:ph sz="quarter" idx="4"/>
          </p:nvPr>
        </p:nvSpPr>
        <p:spPr>
          <a:xfrm>
            <a:off x="6258953" y="1718982"/>
            <a:ext cx="5029200" cy="3675063"/>
          </a:xfrm>
        </p:spPr>
        <p:txBody>
          <a:bodyPr vert="horz" lIns="91440" tIns="45720" rIns="91440" bIns="45720" rtlCol="0" anchor="t">
            <a:normAutofit/>
          </a:bodyPr>
          <a:lstStyle/>
          <a:p>
            <a:pPr marL="0" indent="0">
              <a:buNone/>
            </a:pPr>
            <a:r>
              <a:rPr lang="es-ES">
                <a:ea typeface="+mn-lt"/>
                <a:cs typeface="+mn-lt"/>
              </a:rPr>
              <a:t>Los valores que debe recibir el constructor son siempre numéricos. Un detalle, el mes comienza por 0, es decir, enero es el mes 0. Si no indicamos la hora, el objeto fecha se crea con hora 00:00:00.</a:t>
            </a:r>
          </a:p>
        </p:txBody>
      </p:sp>
      <p:pic>
        <p:nvPicPr>
          <p:cNvPr id="5" name="Imagen 6">
            <a:extLst>
              <a:ext uri="{FF2B5EF4-FFF2-40B4-BE49-F238E27FC236}">
                <a16:creationId xmlns:a16="http://schemas.microsoft.com/office/drawing/2014/main" id="{0C7CB580-8E49-D7F7-2414-287C4C8E3E29}"/>
              </a:ext>
            </a:extLst>
          </p:cNvPr>
          <p:cNvPicPr>
            <a:picLocks noChangeAspect="1"/>
          </p:cNvPicPr>
          <p:nvPr/>
        </p:nvPicPr>
        <p:blipFill>
          <a:blip r:embed="rId2"/>
          <a:stretch>
            <a:fillRect/>
          </a:stretch>
        </p:blipFill>
        <p:spPr>
          <a:xfrm>
            <a:off x="835959" y="4674377"/>
            <a:ext cx="4861111" cy="792569"/>
          </a:xfrm>
          <a:prstGeom prst="rect">
            <a:avLst/>
          </a:prstGeom>
        </p:spPr>
      </p:pic>
      <p:sp>
        <p:nvSpPr>
          <p:cNvPr id="10" name="Marcador de texto 9">
            <a:extLst>
              <a:ext uri="{FF2B5EF4-FFF2-40B4-BE49-F238E27FC236}">
                <a16:creationId xmlns:a16="http://schemas.microsoft.com/office/drawing/2014/main" id="{63F2AEE5-1C45-4EE8-F300-E7654E2CC1ED}"/>
              </a:ext>
            </a:extLst>
          </p:cNvPr>
          <p:cNvSpPr>
            <a:spLocks noGrp="1"/>
          </p:cNvSpPr>
          <p:nvPr>
            <p:ph type="body" idx="1"/>
          </p:nvPr>
        </p:nvSpPr>
        <p:spPr>
          <a:xfrm>
            <a:off x="6330670" y="596153"/>
            <a:ext cx="5029200" cy="685800"/>
          </a:xfrm>
        </p:spPr>
        <p:txBody>
          <a:bodyPr/>
          <a:lstStyle/>
          <a:p>
            <a:endParaRPr lang="es-ES"/>
          </a:p>
        </p:txBody>
      </p:sp>
    </p:spTree>
    <p:extLst>
      <p:ext uri="{BB962C8B-B14F-4D97-AF65-F5344CB8AC3E}">
        <p14:creationId xmlns:p14="http://schemas.microsoft.com/office/powerpoint/2010/main" val="31135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4EE8F-FF3B-493B-ADB9-030A8219C9E4}"/>
              </a:ext>
            </a:extLst>
          </p:cNvPr>
          <p:cNvSpPr>
            <a:spLocks noGrp="1"/>
          </p:cNvSpPr>
          <p:nvPr>
            <p:ph type="title"/>
          </p:nvPr>
        </p:nvSpPr>
        <p:spPr/>
        <p:txBody>
          <a:bodyPr/>
          <a:lstStyle/>
          <a:p>
            <a:r>
              <a:rPr lang="es-AR">
                <a:ea typeface="+mj-lt"/>
                <a:cs typeface="+mj-lt"/>
              </a:rPr>
              <a:t>Métodos del Objeto Date</a:t>
            </a:r>
            <a:endParaRPr lang="es-ES"/>
          </a:p>
        </p:txBody>
      </p:sp>
      <p:sp>
        <p:nvSpPr>
          <p:cNvPr id="3" name="Marcador de texto 2">
            <a:extLst>
              <a:ext uri="{FF2B5EF4-FFF2-40B4-BE49-F238E27FC236}">
                <a16:creationId xmlns:a16="http://schemas.microsoft.com/office/drawing/2014/main" id="{B3622C73-A049-4B62-85D3-3E7FC86AB7E9}"/>
              </a:ext>
            </a:extLst>
          </p:cNvPr>
          <p:cNvSpPr>
            <a:spLocks noGrp="1"/>
          </p:cNvSpPr>
          <p:nvPr>
            <p:ph type="body" idx="1"/>
          </p:nvPr>
        </p:nvSpPr>
        <p:spPr>
          <a:xfrm>
            <a:off x="940641" y="248771"/>
            <a:ext cx="5029200" cy="685800"/>
          </a:xfrm>
        </p:spPr>
        <p:txBody>
          <a:bodyPr/>
          <a:lstStyle/>
          <a:p>
            <a:endParaRPr lang="es-AR" b="0"/>
          </a:p>
        </p:txBody>
      </p:sp>
      <p:sp>
        <p:nvSpPr>
          <p:cNvPr id="4" name="Marcador de contenido 3">
            <a:extLst>
              <a:ext uri="{FF2B5EF4-FFF2-40B4-BE49-F238E27FC236}">
                <a16:creationId xmlns:a16="http://schemas.microsoft.com/office/drawing/2014/main" id="{DE52B939-0B68-49B7-823A-9912FDF7DFA1}"/>
              </a:ext>
            </a:extLst>
          </p:cNvPr>
          <p:cNvSpPr>
            <a:spLocks noGrp="1"/>
          </p:cNvSpPr>
          <p:nvPr>
            <p:ph sz="half" idx="2"/>
          </p:nvPr>
        </p:nvSpPr>
        <p:spPr>
          <a:xfrm>
            <a:off x="839788" y="1833409"/>
            <a:ext cx="5029200" cy="4143994"/>
          </a:xfrm>
        </p:spPr>
        <p:txBody>
          <a:bodyPr vert="horz" lIns="91440" tIns="45720" rIns="91440" bIns="45720" rtlCol="0" anchor="t">
            <a:normAutofit/>
          </a:bodyPr>
          <a:lstStyle/>
          <a:p>
            <a:pPr>
              <a:buNone/>
            </a:pPr>
            <a:r>
              <a:rPr lang="es-ES" err="1"/>
              <a:t>getDate</a:t>
            </a:r>
            <a:r>
              <a:rPr lang="es-ES"/>
              <a:t>()</a:t>
            </a:r>
          </a:p>
          <a:p>
            <a:pPr>
              <a:buNone/>
            </a:pPr>
            <a:r>
              <a:rPr lang="es-ES" sz="2300">
                <a:ea typeface="+mn-lt"/>
                <a:cs typeface="+mn-lt"/>
              </a:rPr>
              <a:t>Devuelve el día del mes.</a:t>
            </a:r>
            <a:endParaRPr lang="es-ES"/>
          </a:p>
          <a:p>
            <a:pPr>
              <a:buNone/>
            </a:pPr>
            <a:r>
              <a:rPr lang="es-ES" err="1"/>
              <a:t>getDay</a:t>
            </a:r>
            <a:r>
              <a:rPr lang="es-ES"/>
              <a:t>()</a:t>
            </a:r>
          </a:p>
          <a:p>
            <a:pPr>
              <a:buNone/>
            </a:pPr>
            <a:r>
              <a:rPr lang="es-ES" sz="2300">
                <a:ea typeface="+mn-lt"/>
                <a:cs typeface="+mn-lt"/>
              </a:rPr>
              <a:t>Devuelve el día de la semana.</a:t>
            </a:r>
            <a:endParaRPr lang="es-ES"/>
          </a:p>
          <a:p>
            <a:pPr>
              <a:buNone/>
            </a:pPr>
            <a:r>
              <a:rPr lang="es-ES" err="1"/>
              <a:t>getHours</a:t>
            </a:r>
            <a:r>
              <a:rPr lang="es-ES"/>
              <a:t>()</a:t>
            </a:r>
          </a:p>
          <a:p>
            <a:pPr>
              <a:buNone/>
            </a:pPr>
            <a:r>
              <a:rPr lang="es-ES" sz="2300">
                <a:ea typeface="+mn-lt"/>
                <a:cs typeface="+mn-lt"/>
              </a:rPr>
              <a:t>Retorna la hora.</a:t>
            </a:r>
            <a:endParaRPr lang="es-ES"/>
          </a:p>
          <a:p>
            <a:pPr>
              <a:buNone/>
            </a:pPr>
            <a:endParaRPr lang="es-ES">
              <a:ea typeface="+mn-lt"/>
              <a:cs typeface="+mn-lt"/>
            </a:endParaRPr>
          </a:p>
          <a:p>
            <a:pPr marL="0" indent="0">
              <a:buNone/>
            </a:pPr>
            <a:endParaRPr lang="es-ES" sz="2300"/>
          </a:p>
        </p:txBody>
      </p:sp>
      <p:sp>
        <p:nvSpPr>
          <p:cNvPr id="5" name="Marcador de texto 4">
            <a:extLst>
              <a:ext uri="{FF2B5EF4-FFF2-40B4-BE49-F238E27FC236}">
                <a16:creationId xmlns:a16="http://schemas.microsoft.com/office/drawing/2014/main" id="{875C837F-21D5-4DE8-A1AB-169F0F470144}"/>
              </a:ext>
            </a:extLst>
          </p:cNvPr>
          <p:cNvSpPr>
            <a:spLocks noGrp="1"/>
          </p:cNvSpPr>
          <p:nvPr>
            <p:ph type="body" sz="quarter" idx="3"/>
          </p:nvPr>
        </p:nvSpPr>
        <p:spPr>
          <a:xfrm>
            <a:off x="6326188" y="248771"/>
            <a:ext cx="5029200" cy="685800"/>
          </a:xfrm>
        </p:spPr>
        <p:txBody>
          <a:bodyPr/>
          <a:lstStyle/>
          <a:p>
            <a:endParaRPr lang="es-AR" b="0"/>
          </a:p>
        </p:txBody>
      </p:sp>
      <p:sp>
        <p:nvSpPr>
          <p:cNvPr id="9" name="Marcador de contenido 8">
            <a:extLst>
              <a:ext uri="{FF2B5EF4-FFF2-40B4-BE49-F238E27FC236}">
                <a16:creationId xmlns:a16="http://schemas.microsoft.com/office/drawing/2014/main" id="{6AF2D125-95B9-604E-BDDA-6F77C214E351}"/>
              </a:ext>
            </a:extLst>
          </p:cNvPr>
          <p:cNvSpPr>
            <a:spLocks noGrp="1"/>
          </p:cNvSpPr>
          <p:nvPr>
            <p:ph sz="quarter" idx="4"/>
          </p:nvPr>
        </p:nvSpPr>
        <p:spPr>
          <a:xfrm>
            <a:off x="6258953" y="1831042"/>
            <a:ext cx="5029200" cy="3675063"/>
          </a:xfrm>
        </p:spPr>
        <p:txBody>
          <a:bodyPr vert="horz" lIns="91440" tIns="45720" rIns="91440" bIns="45720" rtlCol="0" anchor="t">
            <a:normAutofit/>
          </a:bodyPr>
          <a:lstStyle/>
          <a:p>
            <a:pPr>
              <a:buNone/>
            </a:pPr>
            <a:r>
              <a:rPr lang="es-ES" err="1">
                <a:ea typeface="+mn-lt"/>
                <a:cs typeface="+mn-lt"/>
              </a:rPr>
              <a:t>getMinutes</a:t>
            </a:r>
            <a:r>
              <a:rPr lang="es-ES">
                <a:ea typeface="+mn-lt"/>
                <a:cs typeface="+mn-lt"/>
              </a:rPr>
              <a:t>()</a:t>
            </a:r>
            <a:endParaRPr lang="en-US">
              <a:ea typeface="+mn-lt"/>
              <a:cs typeface="+mn-lt"/>
            </a:endParaRPr>
          </a:p>
          <a:p>
            <a:pPr>
              <a:buNone/>
            </a:pPr>
            <a:r>
              <a:rPr lang="es-ES">
                <a:ea typeface="+mn-lt"/>
                <a:cs typeface="+mn-lt"/>
              </a:rPr>
              <a:t>Devuelve los minutos.</a:t>
            </a:r>
          </a:p>
          <a:p>
            <a:pPr>
              <a:buNone/>
            </a:pPr>
            <a:r>
              <a:rPr lang="es-ES" err="1">
                <a:ea typeface="+mn-lt"/>
                <a:cs typeface="+mn-lt"/>
              </a:rPr>
              <a:t>getMonth</a:t>
            </a:r>
            <a:r>
              <a:rPr lang="es-ES">
                <a:ea typeface="+mn-lt"/>
                <a:cs typeface="+mn-lt"/>
              </a:rPr>
              <a:t>()</a:t>
            </a:r>
            <a:endParaRPr lang="en-US">
              <a:ea typeface="+mn-lt"/>
              <a:cs typeface="+mn-lt"/>
            </a:endParaRPr>
          </a:p>
          <a:p>
            <a:pPr>
              <a:buNone/>
            </a:pPr>
            <a:r>
              <a:rPr lang="es-ES">
                <a:ea typeface="+mn-lt"/>
                <a:cs typeface="+mn-lt"/>
              </a:rPr>
              <a:t>Devuelve el mes (atención al mes que empieza por 0).</a:t>
            </a:r>
          </a:p>
          <a:p>
            <a:pPr>
              <a:buNone/>
            </a:pPr>
            <a:r>
              <a:rPr lang="es-ES" err="1">
                <a:ea typeface="+mn-lt"/>
                <a:cs typeface="+mn-lt"/>
              </a:rPr>
              <a:t>getSeconds</a:t>
            </a:r>
            <a:r>
              <a:rPr lang="es-ES">
                <a:ea typeface="+mn-lt"/>
                <a:cs typeface="+mn-lt"/>
              </a:rPr>
              <a:t>()</a:t>
            </a:r>
            <a:endParaRPr lang="en-US">
              <a:ea typeface="+mn-lt"/>
              <a:cs typeface="+mn-lt"/>
            </a:endParaRPr>
          </a:p>
          <a:p>
            <a:pPr>
              <a:buNone/>
            </a:pPr>
            <a:r>
              <a:rPr lang="es-ES">
                <a:ea typeface="+mn-lt"/>
                <a:cs typeface="+mn-lt"/>
              </a:rPr>
              <a:t>Devuelve los segundos.</a:t>
            </a:r>
            <a:endParaRPr lang="es-ES"/>
          </a:p>
        </p:txBody>
      </p:sp>
    </p:spTree>
    <p:extLst>
      <p:ext uri="{BB962C8B-B14F-4D97-AF65-F5344CB8AC3E}">
        <p14:creationId xmlns:p14="http://schemas.microsoft.com/office/powerpoint/2010/main" val="422521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lstStyle/>
          <a:p>
            <a:r>
              <a:rPr lang="es-AR">
                <a:ea typeface="+mj-lt"/>
                <a:cs typeface="+mj-lt"/>
              </a:rPr>
              <a:t>Métodos del Objeto Date</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682906" y="248771"/>
            <a:ext cx="5029200" cy="685800"/>
          </a:xfrm>
        </p:spPr>
        <p:txBody>
          <a:bodyPr/>
          <a:lstStyle/>
          <a:p>
            <a:endParaRPr lang="es-ES" b="0"/>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839788" y="1786218"/>
            <a:ext cx="5029200" cy="4403445"/>
          </a:xfrm>
        </p:spPr>
        <p:txBody>
          <a:bodyPr vert="horz" lIns="91440" tIns="45720" rIns="91440" bIns="45720" rtlCol="0" anchor="t">
            <a:normAutofit fontScale="85000" lnSpcReduction="20000"/>
          </a:bodyPr>
          <a:lstStyle/>
          <a:p>
            <a:pPr>
              <a:buNone/>
            </a:pPr>
            <a:r>
              <a:rPr lang="es-ES" err="1"/>
              <a:t>getTime</a:t>
            </a:r>
            <a:r>
              <a:rPr lang="es-ES"/>
              <a:t>()</a:t>
            </a:r>
          </a:p>
          <a:p>
            <a:pPr>
              <a:buNone/>
            </a:pPr>
            <a:r>
              <a:rPr lang="es-ES">
                <a:ea typeface="+mn-lt"/>
                <a:cs typeface="+mn-lt"/>
              </a:rPr>
              <a:t>Devuelve los milisegundos transcurridos entre el día 1 de enero de 1970 y la fecha correspondiente al objeto al que se le pasa el mensaje.</a:t>
            </a:r>
            <a:endParaRPr lang="es-ES"/>
          </a:p>
          <a:p>
            <a:pPr>
              <a:buNone/>
            </a:pPr>
            <a:r>
              <a:rPr lang="es-ES" err="1"/>
              <a:t>getYear</a:t>
            </a:r>
            <a:r>
              <a:rPr lang="es-ES"/>
              <a:t>()</a:t>
            </a:r>
          </a:p>
          <a:p>
            <a:pPr>
              <a:buNone/>
            </a:pPr>
            <a:r>
              <a:rPr lang="es-ES">
                <a:ea typeface="+mn-lt"/>
                <a:cs typeface="+mn-lt"/>
              </a:rPr>
              <a:t>Retorna el año, al que se le ha restado 1900. Por ejemplo, para el 1995 retorna 95, para el 2005 retorna 105. Este método está obsoleto en Netscape a partir de la versión 1.3 de </a:t>
            </a:r>
            <a:r>
              <a:rPr lang="es-ES" err="1">
                <a:ea typeface="+mn-lt"/>
                <a:cs typeface="+mn-lt"/>
              </a:rPr>
              <a:t>Javascript</a:t>
            </a:r>
            <a:r>
              <a:rPr lang="es-ES">
                <a:ea typeface="+mn-lt"/>
                <a:cs typeface="+mn-lt"/>
              </a:rPr>
              <a:t> y ahora se utiliza </a:t>
            </a:r>
            <a:r>
              <a:rPr lang="es-ES" err="1">
                <a:ea typeface="+mn-lt"/>
                <a:cs typeface="+mn-lt"/>
              </a:rPr>
              <a:t>getFullYear</a:t>
            </a:r>
            <a:r>
              <a:rPr lang="es-ES">
                <a:ea typeface="+mn-lt"/>
                <a:cs typeface="+mn-lt"/>
              </a:rPr>
              <a:t>().</a:t>
            </a:r>
            <a:endParaRPr lang="es-ES"/>
          </a:p>
          <a:p>
            <a:pPr>
              <a:buNone/>
            </a:pPr>
            <a:r>
              <a:rPr lang="es-ES" err="1"/>
              <a:t>getFullYear</a:t>
            </a:r>
            <a:r>
              <a:rPr lang="es-ES"/>
              <a:t>()</a:t>
            </a:r>
          </a:p>
          <a:p>
            <a:pPr>
              <a:buNone/>
            </a:pPr>
            <a:r>
              <a:rPr lang="es-ES">
                <a:ea typeface="+mn-lt"/>
                <a:cs typeface="+mn-lt"/>
              </a:rPr>
              <a:t>Retorna el año con todos los dígitos. Usar este método para estar seguros de que funcionará todo bien en fechas posteriores al año 2000.</a:t>
            </a: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1786218"/>
            <a:ext cx="5029200" cy="4403445"/>
          </a:xfrm>
        </p:spPr>
        <p:txBody>
          <a:bodyPr vert="horz" lIns="91440" tIns="45720" rIns="91440" bIns="45720" rtlCol="0" anchor="t">
            <a:normAutofit fontScale="85000" lnSpcReduction="20000"/>
          </a:bodyPr>
          <a:lstStyle/>
          <a:p>
            <a:pPr>
              <a:buNone/>
            </a:pPr>
            <a:r>
              <a:rPr lang="es-ES" err="1"/>
              <a:t>setDate</a:t>
            </a:r>
            <a:r>
              <a:rPr lang="es-ES"/>
              <a:t>()</a:t>
            </a:r>
          </a:p>
          <a:p>
            <a:pPr>
              <a:buNone/>
            </a:pPr>
            <a:r>
              <a:rPr lang="es-ES">
                <a:ea typeface="+mn-lt"/>
                <a:cs typeface="+mn-lt"/>
              </a:rPr>
              <a:t>Actualiza el día del mes.</a:t>
            </a:r>
            <a:endParaRPr lang="es-ES"/>
          </a:p>
          <a:p>
            <a:pPr>
              <a:buNone/>
            </a:pPr>
            <a:r>
              <a:rPr lang="es-ES" err="1"/>
              <a:t>setHours</a:t>
            </a:r>
            <a:r>
              <a:rPr lang="es-ES"/>
              <a:t>()</a:t>
            </a:r>
          </a:p>
          <a:p>
            <a:pPr>
              <a:buNone/>
            </a:pPr>
            <a:r>
              <a:rPr lang="es-ES">
                <a:ea typeface="+mn-lt"/>
                <a:cs typeface="+mn-lt"/>
              </a:rPr>
              <a:t>Actualiza la hora.</a:t>
            </a:r>
            <a:endParaRPr lang="es-ES"/>
          </a:p>
          <a:p>
            <a:pPr>
              <a:buNone/>
            </a:pPr>
            <a:r>
              <a:rPr lang="es-ES" err="1"/>
              <a:t>setMinutes</a:t>
            </a:r>
            <a:r>
              <a:rPr lang="es-ES"/>
              <a:t>()</a:t>
            </a:r>
          </a:p>
          <a:p>
            <a:pPr>
              <a:buNone/>
            </a:pPr>
            <a:r>
              <a:rPr lang="es-ES">
                <a:ea typeface="+mn-lt"/>
                <a:cs typeface="+mn-lt"/>
              </a:rPr>
              <a:t>Cambia los minutos.</a:t>
            </a:r>
            <a:endParaRPr lang="es-ES"/>
          </a:p>
          <a:p>
            <a:pPr>
              <a:buNone/>
            </a:pPr>
            <a:r>
              <a:rPr lang="es-ES" err="1"/>
              <a:t>setMonth</a:t>
            </a:r>
            <a:r>
              <a:rPr lang="es-ES"/>
              <a:t>()</a:t>
            </a:r>
          </a:p>
          <a:p>
            <a:pPr>
              <a:buNone/>
            </a:pPr>
            <a:r>
              <a:rPr lang="es-ES">
                <a:ea typeface="+mn-lt"/>
                <a:cs typeface="+mn-lt"/>
              </a:rPr>
              <a:t>Cambia el mes (atención al mes que empieza por 0).</a:t>
            </a:r>
            <a:endParaRPr lang="es-ES"/>
          </a:p>
          <a:p>
            <a:pPr>
              <a:buNone/>
            </a:pPr>
            <a:r>
              <a:rPr lang="es-ES" err="1"/>
              <a:t>setSeconds</a:t>
            </a:r>
            <a:r>
              <a:rPr lang="es-ES"/>
              <a:t>()</a:t>
            </a:r>
          </a:p>
          <a:p>
            <a:pPr>
              <a:buNone/>
            </a:pPr>
            <a:r>
              <a:rPr lang="es-ES">
                <a:ea typeface="+mn-lt"/>
                <a:cs typeface="+mn-lt"/>
              </a:rPr>
              <a:t>Cambia los segundos.</a:t>
            </a:r>
            <a:endParaRPr lang="es-ES"/>
          </a:p>
          <a:p>
            <a:pPr marL="0" indent="0">
              <a:buNone/>
            </a:pPr>
            <a:endParaRPr lang="es-ES"/>
          </a:p>
        </p:txBody>
      </p:sp>
    </p:spTree>
    <p:extLst>
      <p:ext uri="{BB962C8B-B14F-4D97-AF65-F5344CB8AC3E}">
        <p14:creationId xmlns:p14="http://schemas.microsoft.com/office/powerpoint/2010/main" val="274571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lstStyle/>
          <a:p>
            <a:r>
              <a:rPr lang="es-AR">
                <a:ea typeface="+mj-lt"/>
                <a:cs typeface="+mj-lt"/>
              </a:rPr>
              <a:t>Métodos del Objeto Date</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682906" y="248771"/>
            <a:ext cx="5029200" cy="685800"/>
          </a:xfrm>
        </p:spPr>
        <p:txBody>
          <a:bodyPr/>
          <a:lstStyle/>
          <a:p>
            <a:endParaRPr lang="es-ES" b="0"/>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839788" y="1786218"/>
            <a:ext cx="5029200" cy="4403445"/>
          </a:xfrm>
        </p:spPr>
        <p:txBody>
          <a:bodyPr vert="horz" lIns="91440" tIns="45720" rIns="91440" bIns="45720" rtlCol="0" anchor="t">
            <a:normAutofit/>
          </a:bodyPr>
          <a:lstStyle/>
          <a:p>
            <a:pPr>
              <a:buNone/>
            </a:pPr>
            <a:r>
              <a:rPr lang="es-ES" err="1"/>
              <a:t>setTime</a:t>
            </a:r>
            <a:r>
              <a:rPr lang="es-ES"/>
              <a:t>()</a:t>
            </a:r>
          </a:p>
          <a:p>
            <a:pPr>
              <a:buNone/>
            </a:pPr>
            <a:r>
              <a:rPr lang="es-ES">
                <a:ea typeface="+mn-lt"/>
                <a:cs typeface="+mn-lt"/>
              </a:rPr>
              <a:t>Actualiza la fecha completa. Recibe un número de milisegundos desde el 1 de enero de 1970.</a:t>
            </a:r>
          </a:p>
          <a:p>
            <a:pPr>
              <a:buNone/>
            </a:pPr>
            <a:r>
              <a:rPr lang="es-ES" err="1"/>
              <a:t>setYear</a:t>
            </a:r>
            <a:r>
              <a:rPr lang="es-ES"/>
              <a:t>()</a:t>
            </a:r>
          </a:p>
          <a:p>
            <a:pPr>
              <a:buNone/>
            </a:pPr>
            <a:r>
              <a:rPr lang="es-ES">
                <a:ea typeface="+mn-lt"/>
                <a:cs typeface="+mn-lt"/>
              </a:rPr>
              <a:t>Cambia el año recibe un número, al que le suma 1900 antes de colocarlo como año de la fecha. Por ejemplo, si recibe 95 colocará el año 1995. Este método está obsoleto a partir de </a:t>
            </a:r>
            <a:r>
              <a:rPr lang="es-ES" err="1">
                <a:ea typeface="+mn-lt"/>
                <a:cs typeface="+mn-lt"/>
              </a:rPr>
              <a:t>Javascript</a:t>
            </a:r>
            <a:r>
              <a:rPr lang="es-ES">
                <a:ea typeface="+mn-lt"/>
                <a:cs typeface="+mn-lt"/>
              </a:rPr>
              <a:t> 1.3 en Netscape. Ahora se utiliza </a:t>
            </a:r>
            <a:r>
              <a:rPr lang="es-ES" err="1">
                <a:ea typeface="+mn-lt"/>
                <a:cs typeface="+mn-lt"/>
              </a:rPr>
              <a:t>setFullYear</a:t>
            </a:r>
            <a:r>
              <a:rPr lang="es-ES">
                <a:ea typeface="+mn-lt"/>
                <a:cs typeface="+mn-lt"/>
              </a:rPr>
              <a:t>(), indicando el año con todos los dígitos.</a:t>
            </a:r>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1786218"/>
            <a:ext cx="5029200" cy="4403445"/>
          </a:xfrm>
        </p:spPr>
        <p:txBody>
          <a:bodyPr vert="horz" lIns="91440" tIns="45720" rIns="91440" bIns="45720" rtlCol="0" anchor="t">
            <a:normAutofit/>
          </a:bodyPr>
          <a:lstStyle/>
          <a:p>
            <a:pPr>
              <a:buNone/>
            </a:pPr>
            <a:r>
              <a:rPr lang="es-ES" err="1"/>
              <a:t>setFullYear</a:t>
            </a:r>
            <a:r>
              <a:rPr lang="es-ES"/>
              <a:t>()</a:t>
            </a:r>
          </a:p>
          <a:p>
            <a:pPr>
              <a:buNone/>
            </a:pPr>
            <a:r>
              <a:rPr lang="es-ES">
                <a:ea typeface="+mn-lt"/>
                <a:cs typeface="+mn-lt"/>
              </a:rPr>
              <a:t>Cambia el año de la fecha al número que recibe por parámetro. El número se indica completo ej: 2005 o 1995. Utilizar este método para estar seguros que todo funciona para fechas posteriores a 2000.</a:t>
            </a:r>
          </a:p>
          <a:p>
            <a:pPr>
              <a:buNone/>
            </a:pPr>
            <a:endParaRPr lang="es-ES"/>
          </a:p>
          <a:p>
            <a:pPr marL="0" indent="0">
              <a:buNone/>
            </a:pPr>
            <a:endParaRPr lang="es-ES"/>
          </a:p>
        </p:txBody>
      </p:sp>
    </p:spTree>
    <p:extLst>
      <p:ext uri="{BB962C8B-B14F-4D97-AF65-F5344CB8AC3E}">
        <p14:creationId xmlns:p14="http://schemas.microsoft.com/office/powerpoint/2010/main" val="152266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a:xfrm>
            <a:off x="838200" y="275479"/>
            <a:ext cx="10515600" cy="1145224"/>
          </a:xfrm>
        </p:spPr>
        <p:txBody>
          <a:bodyPr/>
          <a:lstStyle/>
          <a:p>
            <a:r>
              <a:rPr lang="es-AR">
                <a:ea typeface="+mj-lt"/>
                <a:cs typeface="+mj-lt"/>
              </a:rPr>
              <a:t>Objetos</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772553" y="1593477"/>
            <a:ext cx="5029200" cy="685800"/>
          </a:xfrm>
        </p:spPr>
        <p:txBody>
          <a:bodyPr/>
          <a:lstStyle/>
          <a:p>
            <a:r>
              <a:rPr lang="es-ES" b="0"/>
              <a:t>¿Que son los objetos?</a:t>
            </a:r>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772553" y="2312894"/>
            <a:ext cx="5029200" cy="4403445"/>
          </a:xfrm>
        </p:spPr>
        <p:txBody>
          <a:bodyPr vert="horz" lIns="91440" tIns="45720" rIns="91440" bIns="45720" rtlCol="0" anchor="t">
            <a:normAutofit/>
          </a:bodyPr>
          <a:lstStyle/>
          <a:p>
            <a:pPr>
              <a:buNone/>
            </a:pPr>
            <a:r>
              <a:rPr lang="es-ES">
                <a:ea typeface="+mn-lt"/>
                <a:cs typeface="+mn-lt"/>
              </a:rPr>
              <a:t>Los objetos son la unidad principal de encapsulación en la Programación Orientada a Objetos (</a:t>
            </a:r>
            <a:r>
              <a:rPr lang="es-ES" err="1">
                <a:ea typeface="+mn-lt"/>
                <a:cs typeface="+mn-lt"/>
              </a:rPr>
              <a:t>Object</a:t>
            </a:r>
            <a:r>
              <a:rPr lang="es-ES">
                <a:ea typeface="+mn-lt"/>
                <a:cs typeface="+mn-lt"/>
              </a:rPr>
              <a:t> </a:t>
            </a:r>
            <a:r>
              <a:rPr lang="es-ES" err="1">
                <a:ea typeface="+mn-lt"/>
                <a:cs typeface="+mn-lt"/>
              </a:rPr>
              <a:t>Oriented</a:t>
            </a:r>
            <a:r>
              <a:rPr lang="es-ES">
                <a:ea typeface="+mn-lt"/>
                <a:cs typeface="+mn-lt"/>
              </a:rPr>
              <a:t> </a:t>
            </a:r>
            <a:r>
              <a:rPr lang="es-ES" err="1">
                <a:ea typeface="+mn-lt"/>
                <a:cs typeface="+mn-lt"/>
              </a:rPr>
              <a:t>Programming</a:t>
            </a:r>
            <a:r>
              <a:rPr lang="es-ES">
                <a:ea typeface="+mn-lt"/>
                <a:cs typeface="+mn-lt"/>
              </a:rPr>
              <a:t>). En este artículo, voy a describir diferentes formas de construir objetos en JavaScript. Estas son:</a:t>
            </a:r>
            <a:endParaRPr lang="es-ES"/>
          </a:p>
          <a:p>
            <a:pPr>
              <a:buFont typeface="Arial"/>
              <a:buChar char="•"/>
            </a:pPr>
            <a:r>
              <a:rPr lang="es-ES">
                <a:ea typeface="+mn-lt"/>
                <a:cs typeface="+mn-lt"/>
              </a:rPr>
              <a:t>Objeto literal</a:t>
            </a:r>
            <a:endParaRPr lang="es-ES"/>
          </a:p>
          <a:p>
            <a:pPr>
              <a:buFont typeface="Arial"/>
              <a:buChar char="•"/>
            </a:pPr>
            <a:r>
              <a:rPr lang="es-ES" err="1">
                <a:ea typeface="+mn-lt"/>
                <a:cs typeface="+mn-lt"/>
              </a:rPr>
              <a:t>Object.create</a:t>
            </a:r>
            <a:r>
              <a:rPr lang="es-ES">
                <a:ea typeface="+mn-lt"/>
                <a:cs typeface="+mn-lt"/>
              </a:rPr>
              <a:t>()</a:t>
            </a:r>
            <a:endParaRPr lang="es-ES"/>
          </a:p>
          <a:p>
            <a:pPr>
              <a:buFont typeface="Arial"/>
              <a:buChar char="•"/>
            </a:pPr>
            <a:r>
              <a:rPr lang="es-ES">
                <a:ea typeface="+mn-lt"/>
                <a:cs typeface="+mn-lt"/>
              </a:rPr>
              <a:t>Clases</a:t>
            </a:r>
            <a:endParaRPr lang="es-ES"/>
          </a:p>
          <a:p>
            <a:pPr>
              <a:buFont typeface="Arial"/>
              <a:buChar char="•"/>
            </a:pPr>
            <a:r>
              <a:rPr lang="es-ES">
                <a:ea typeface="+mn-lt"/>
                <a:cs typeface="+mn-lt"/>
              </a:rPr>
              <a:t>Funciones de Fábrica</a:t>
            </a:r>
            <a:endParaRPr lang="es-ES"/>
          </a:p>
          <a:p>
            <a:pPr>
              <a:buNone/>
            </a:pPr>
            <a:endParaRPr lang="es-ES">
              <a:ea typeface="+mn-lt"/>
              <a:cs typeface="+mn-lt"/>
            </a:endParaRPr>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1718982"/>
            <a:ext cx="5029200" cy="4403445"/>
          </a:xfrm>
        </p:spPr>
        <p:txBody>
          <a:bodyPr vert="horz" lIns="91440" tIns="45720" rIns="91440" bIns="45720" rtlCol="0" anchor="t">
            <a:normAutofit/>
          </a:bodyPr>
          <a:lstStyle/>
          <a:p>
            <a:pPr>
              <a:buNone/>
            </a:pPr>
            <a:r>
              <a:rPr lang="es-ES">
                <a:ea typeface="+mn-lt"/>
                <a:cs typeface="+mn-lt"/>
              </a:rPr>
              <a:t>Primero, necesitamos ver la diferencia entre estructuras de datos (data </a:t>
            </a:r>
            <a:r>
              <a:rPr lang="es-ES" err="1">
                <a:ea typeface="+mn-lt"/>
                <a:cs typeface="+mn-lt"/>
              </a:rPr>
              <a:t>structures</a:t>
            </a:r>
            <a:r>
              <a:rPr lang="es-ES">
                <a:ea typeface="+mn-lt"/>
                <a:cs typeface="+mn-lt"/>
              </a:rPr>
              <a:t>) y objetos orientados a objetos. Las estructuras de datos tienen datos públicos y ningún comportamiento. Esto significa que no tienen métodos.</a:t>
            </a:r>
            <a:endParaRPr lang="es-ES"/>
          </a:p>
          <a:p>
            <a:pPr>
              <a:buNone/>
            </a:pPr>
            <a:r>
              <a:rPr lang="es-ES">
                <a:ea typeface="+mn-lt"/>
                <a:cs typeface="+mn-lt"/>
              </a:rPr>
              <a:t>Podemos fácilmente crear tales objetos usando la sintaxis de objeto literal. Se ve de esta manera:</a:t>
            </a:r>
            <a:endParaRPr lang="es-ES"/>
          </a:p>
          <a:p>
            <a:pPr>
              <a:buNone/>
            </a:pPr>
            <a:endParaRPr lang="es-ES">
              <a:ea typeface="+mn-lt"/>
              <a:cs typeface="+mn-lt"/>
            </a:endParaRPr>
          </a:p>
          <a:p>
            <a:pPr>
              <a:buNone/>
            </a:pPr>
            <a:endParaRPr lang="es-ES"/>
          </a:p>
          <a:p>
            <a:pPr marL="0" indent="0">
              <a:buNone/>
            </a:pPr>
            <a:endParaRPr lang="es-ES"/>
          </a:p>
        </p:txBody>
      </p:sp>
      <p:sp>
        <p:nvSpPr>
          <p:cNvPr id="5" name="Marcador de texto 2">
            <a:extLst>
              <a:ext uri="{FF2B5EF4-FFF2-40B4-BE49-F238E27FC236}">
                <a16:creationId xmlns:a16="http://schemas.microsoft.com/office/drawing/2014/main" id="{27011115-7AB5-4158-7216-4578A8E31339}"/>
              </a:ext>
            </a:extLst>
          </p:cNvPr>
          <p:cNvSpPr txBox="1">
            <a:spLocks/>
          </p:cNvSpPr>
          <p:nvPr/>
        </p:nvSpPr>
        <p:spPr>
          <a:xfrm>
            <a:off x="6281365" y="1028701"/>
            <a:ext cx="5029200" cy="6858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1600" b="1" kern="1200">
                <a:solidFill>
                  <a:schemeClr val="tx1"/>
                </a:solidFill>
                <a:latin typeface="+mn-lt"/>
                <a:ea typeface="+mn-ea"/>
                <a:cs typeface="+mn-cs"/>
              </a:defRPr>
            </a:lvl9pPr>
          </a:lstStyle>
          <a:p>
            <a:r>
              <a:rPr lang="es-ES"/>
              <a:t>Objeto Literal</a:t>
            </a:r>
          </a:p>
        </p:txBody>
      </p:sp>
      <p:pic>
        <p:nvPicPr>
          <p:cNvPr id="8" name="Imagen 8" descr="Texto&#10;&#10;Descripción generada automáticamente">
            <a:extLst>
              <a:ext uri="{FF2B5EF4-FFF2-40B4-BE49-F238E27FC236}">
                <a16:creationId xmlns:a16="http://schemas.microsoft.com/office/drawing/2014/main" id="{89A18F55-0A6E-FD66-3D23-77362D7CDD34}"/>
              </a:ext>
            </a:extLst>
          </p:cNvPr>
          <p:cNvPicPr>
            <a:picLocks noChangeAspect="1"/>
          </p:cNvPicPr>
          <p:nvPr/>
        </p:nvPicPr>
        <p:blipFill>
          <a:blip r:embed="rId2"/>
          <a:stretch>
            <a:fillRect/>
          </a:stretch>
        </p:blipFill>
        <p:spPr>
          <a:xfrm>
            <a:off x="6802811" y="4876240"/>
            <a:ext cx="3001495" cy="1655108"/>
          </a:xfrm>
          <a:prstGeom prst="rect">
            <a:avLst/>
          </a:prstGeom>
        </p:spPr>
      </p:pic>
    </p:spTree>
    <p:extLst>
      <p:ext uri="{BB962C8B-B14F-4D97-AF65-F5344CB8AC3E}">
        <p14:creationId xmlns:p14="http://schemas.microsoft.com/office/powerpoint/2010/main" val="142632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lstStyle/>
          <a:p>
            <a:r>
              <a:rPr lang="es-AR">
                <a:ea typeface="+mj-lt"/>
                <a:cs typeface="+mj-lt"/>
              </a:rPr>
              <a:t>Objetos</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682906" y="248771"/>
            <a:ext cx="5029200" cy="685800"/>
          </a:xfrm>
        </p:spPr>
        <p:txBody>
          <a:bodyPr/>
          <a:lstStyle/>
          <a:p>
            <a:endParaRPr lang="es-ES" b="0"/>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839788" y="1786218"/>
            <a:ext cx="5029200" cy="4403445"/>
          </a:xfrm>
        </p:spPr>
        <p:txBody>
          <a:bodyPr vert="horz" lIns="91440" tIns="45720" rIns="91440" bIns="45720" rtlCol="0" anchor="t">
            <a:normAutofit/>
          </a:bodyPr>
          <a:lstStyle/>
          <a:p>
            <a:pPr>
              <a:buNone/>
            </a:pPr>
            <a:r>
              <a:rPr lang="es-ES">
                <a:ea typeface="+mn-lt"/>
                <a:cs typeface="+mn-lt"/>
              </a:rPr>
              <a:t>Los objetos en JavaScript son colecciones dinámicas de pares clave-valor. La clave es siempre una cadena y debe ser única en la colección. El valor puede ser una primitiva, un objeto o incluso una función.</a:t>
            </a:r>
          </a:p>
          <a:p>
            <a:pPr>
              <a:buNone/>
            </a:pPr>
            <a:r>
              <a:rPr lang="es-ES">
                <a:ea typeface="+mn-lt"/>
                <a:cs typeface="+mn-lt"/>
              </a:rPr>
              <a:t>Podemos acceder a una propiedad usando el punto o la notación cuadrada.</a:t>
            </a:r>
          </a:p>
          <a:p>
            <a:pPr>
              <a:buNone/>
            </a:pPr>
            <a:endParaRPr lang="es-ES">
              <a:ea typeface="+mn-lt"/>
              <a:cs typeface="+mn-lt"/>
            </a:endParaRPr>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81365" y="1786218"/>
            <a:ext cx="5029200" cy="4403445"/>
          </a:xfrm>
        </p:spPr>
        <p:txBody>
          <a:bodyPr vert="horz" lIns="91440" tIns="45720" rIns="91440" bIns="45720" rtlCol="0" anchor="t">
            <a:normAutofit/>
          </a:bodyPr>
          <a:lstStyle/>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a:buNone/>
            </a:pPr>
            <a:r>
              <a:rPr lang="es-ES">
                <a:ea typeface="+mn-lt"/>
                <a:cs typeface="+mn-lt"/>
              </a:rPr>
              <a:t>El valor de la propiedad </a:t>
            </a:r>
            <a:r>
              <a:rPr lang="es-ES" err="1">
                <a:ea typeface="+mn-lt"/>
                <a:cs typeface="+mn-lt"/>
              </a:rPr>
              <a:t>carbs</a:t>
            </a:r>
            <a:r>
              <a:rPr lang="es-ES">
                <a:ea typeface="+mn-lt"/>
                <a:cs typeface="+mn-lt"/>
              </a:rPr>
              <a:t> es un nuevo objeto. Aquí es como nosotros podemos acceder a la propiedad </a:t>
            </a:r>
            <a:r>
              <a:rPr lang="es-ES" err="1">
                <a:ea typeface="+mn-lt"/>
                <a:cs typeface="+mn-lt"/>
              </a:rPr>
              <a:t>carbs</a:t>
            </a:r>
            <a:r>
              <a:rPr lang="es-ES">
                <a:ea typeface="+mn-lt"/>
                <a:cs typeface="+mn-lt"/>
              </a:rPr>
              <a:t> .</a:t>
            </a:r>
            <a:endParaRPr lang="es-ES"/>
          </a:p>
        </p:txBody>
      </p:sp>
      <p:pic>
        <p:nvPicPr>
          <p:cNvPr id="5" name="Imagen 6" descr="Interfaz de usuario gráfica, Texto, Aplicación&#10;&#10;Descripción generada automáticamente">
            <a:extLst>
              <a:ext uri="{FF2B5EF4-FFF2-40B4-BE49-F238E27FC236}">
                <a16:creationId xmlns:a16="http://schemas.microsoft.com/office/drawing/2014/main" id="{29601DE3-75B8-974D-6A12-E4A3745CDBF9}"/>
              </a:ext>
            </a:extLst>
          </p:cNvPr>
          <p:cNvPicPr>
            <a:picLocks noChangeAspect="1"/>
          </p:cNvPicPr>
          <p:nvPr/>
        </p:nvPicPr>
        <p:blipFill>
          <a:blip r:embed="rId2"/>
          <a:stretch>
            <a:fillRect/>
          </a:stretch>
        </p:blipFill>
        <p:spPr>
          <a:xfrm>
            <a:off x="835959" y="4730563"/>
            <a:ext cx="3460376" cy="1453402"/>
          </a:xfrm>
          <a:prstGeom prst="rect">
            <a:avLst/>
          </a:prstGeom>
        </p:spPr>
      </p:pic>
      <p:pic>
        <p:nvPicPr>
          <p:cNvPr id="9" name="Imagen 9" descr="Una captura de pantalla de un celular con texto e imagen&#10;&#10;Descripción generada automáticamente">
            <a:extLst>
              <a:ext uri="{FF2B5EF4-FFF2-40B4-BE49-F238E27FC236}">
                <a16:creationId xmlns:a16="http://schemas.microsoft.com/office/drawing/2014/main" id="{05839DEB-5A83-C3C3-04C7-2229409DFA11}"/>
              </a:ext>
            </a:extLst>
          </p:cNvPr>
          <p:cNvPicPr>
            <a:picLocks noChangeAspect="1"/>
          </p:cNvPicPr>
          <p:nvPr/>
        </p:nvPicPr>
        <p:blipFill>
          <a:blip r:embed="rId3"/>
          <a:stretch>
            <a:fillRect/>
          </a:stretch>
        </p:blipFill>
        <p:spPr>
          <a:xfrm>
            <a:off x="7156917" y="406213"/>
            <a:ext cx="2808754" cy="2829485"/>
          </a:xfrm>
          <a:prstGeom prst="rect">
            <a:avLst/>
          </a:prstGeom>
        </p:spPr>
      </p:pic>
      <p:pic>
        <p:nvPicPr>
          <p:cNvPr id="10" name="Imagen 10" descr="Imagen que contiene Forma&#10;&#10;Descripción generada automáticamente">
            <a:extLst>
              <a:ext uri="{FF2B5EF4-FFF2-40B4-BE49-F238E27FC236}">
                <a16:creationId xmlns:a16="http://schemas.microsoft.com/office/drawing/2014/main" id="{C5D4ED9A-F8C8-755B-F4AA-F6F572966044}"/>
              </a:ext>
            </a:extLst>
          </p:cNvPr>
          <p:cNvPicPr>
            <a:picLocks noChangeAspect="1"/>
          </p:cNvPicPr>
          <p:nvPr/>
        </p:nvPicPr>
        <p:blipFill>
          <a:blip r:embed="rId4"/>
          <a:stretch>
            <a:fillRect/>
          </a:stretch>
        </p:blipFill>
        <p:spPr>
          <a:xfrm>
            <a:off x="6282018" y="5040187"/>
            <a:ext cx="4412876" cy="834154"/>
          </a:xfrm>
          <a:prstGeom prst="rect">
            <a:avLst/>
          </a:prstGeom>
        </p:spPr>
      </p:pic>
    </p:spTree>
    <p:extLst>
      <p:ext uri="{BB962C8B-B14F-4D97-AF65-F5344CB8AC3E}">
        <p14:creationId xmlns:p14="http://schemas.microsoft.com/office/powerpoint/2010/main" val="303765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EBFE3-36EE-4430-8652-42A616687A6A}"/>
              </a:ext>
            </a:extLst>
          </p:cNvPr>
          <p:cNvSpPr>
            <a:spLocks noGrp="1"/>
          </p:cNvSpPr>
          <p:nvPr>
            <p:ph type="title"/>
          </p:nvPr>
        </p:nvSpPr>
        <p:spPr/>
        <p:txBody>
          <a:bodyPr/>
          <a:lstStyle/>
          <a:p>
            <a:r>
              <a:rPr lang="es-AR">
                <a:ea typeface="+mj-lt"/>
                <a:cs typeface="+mj-lt"/>
              </a:rPr>
              <a:t>Objetos </a:t>
            </a:r>
            <a:endParaRPr lang="es-ES"/>
          </a:p>
        </p:txBody>
      </p:sp>
      <p:sp>
        <p:nvSpPr>
          <p:cNvPr id="3" name="Marcador de texto 2">
            <a:extLst>
              <a:ext uri="{FF2B5EF4-FFF2-40B4-BE49-F238E27FC236}">
                <a16:creationId xmlns:a16="http://schemas.microsoft.com/office/drawing/2014/main" id="{80188E50-3686-4803-8698-FB256EB31F23}"/>
              </a:ext>
            </a:extLst>
          </p:cNvPr>
          <p:cNvSpPr>
            <a:spLocks noGrp="1"/>
          </p:cNvSpPr>
          <p:nvPr>
            <p:ph type="body" idx="1"/>
          </p:nvPr>
        </p:nvSpPr>
        <p:spPr>
          <a:xfrm>
            <a:off x="694112" y="1503830"/>
            <a:ext cx="5029200" cy="685800"/>
          </a:xfrm>
        </p:spPr>
        <p:txBody>
          <a:bodyPr/>
          <a:lstStyle/>
          <a:p>
            <a:r>
              <a:rPr lang="es-ES" err="1"/>
              <a:t>Object.create</a:t>
            </a:r>
          </a:p>
        </p:txBody>
      </p:sp>
      <p:sp>
        <p:nvSpPr>
          <p:cNvPr id="4" name="Marcador de contenido 3">
            <a:extLst>
              <a:ext uri="{FF2B5EF4-FFF2-40B4-BE49-F238E27FC236}">
                <a16:creationId xmlns:a16="http://schemas.microsoft.com/office/drawing/2014/main" id="{66D41EC9-AD84-405E-9119-EB8CE797FDDE}"/>
              </a:ext>
            </a:extLst>
          </p:cNvPr>
          <p:cNvSpPr>
            <a:spLocks noGrp="1"/>
          </p:cNvSpPr>
          <p:nvPr>
            <p:ph sz="half" idx="2"/>
          </p:nvPr>
        </p:nvSpPr>
        <p:spPr>
          <a:xfrm>
            <a:off x="694112" y="2122394"/>
            <a:ext cx="5029200" cy="2789799"/>
          </a:xfrm>
        </p:spPr>
        <p:txBody>
          <a:bodyPr vert="horz" lIns="91440" tIns="45720" rIns="91440" bIns="45720" rtlCol="0" anchor="t">
            <a:normAutofit/>
          </a:bodyPr>
          <a:lstStyle/>
          <a:p>
            <a:pPr>
              <a:buNone/>
            </a:pPr>
            <a:r>
              <a:rPr lang="es-ES">
                <a:ea typeface="+mn-lt"/>
                <a:cs typeface="+mn-lt"/>
              </a:rPr>
              <a:t>JavaScript tiene lo que se llama el sistema prototipo que permite compartir el compartimiento entre objetos. La principal idea es crear un objeto llamado prototipo con un comportamiento común y luego usarlo cuando se crean nuevos objetos.</a:t>
            </a:r>
          </a:p>
          <a:p>
            <a:pPr>
              <a:buNone/>
            </a:pPr>
            <a:endParaRPr lang="es-ES">
              <a:ea typeface="+mn-lt"/>
              <a:cs typeface="+mn-lt"/>
            </a:endParaRPr>
          </a:p>
          <a:p>
            <a:pPr>
              <a:buNone/>
            </a:pPr>
            <a:endParaRPr lang="es-ES">
              <a:ea typeface="+mn-lt"/>
              <a:cs typeface="+mn-lt"/>
            </a:endParaRPr>
          </a:p>
          <a:p>
            <a:pPr>
              <a:buNone/>
            </a:pPr>
            <a:endParaRPr lang="es-ES">
              <a:ea typeface="+mn-lt"/>
              <a:cs typeface="+mn-lt"/>
            </a:endParaRPr>
          </a:p>
          <a:p>
            <a:pPr marL="0" indent="0">
              <a:buNone/>
            </a:pPr>
            <a:endParaRPr lang="es-ES"/>
          </a:p>
        </p:txBody>
      </p:sp>
      <p:sp>
        <p:nvSpPr>
          <p:cNvPr id="6" name="Marcador de contenido 5">
            <a:extLst>
              <a:ext uri="{FF2B5EF4-FFF2-40B4-BE49-F238E27FC236}">
                <a16:creationId xmlns:a16="http://schemas.microsoft.com/office/drawing/2014/main" id="{55FBA37A-BF9A-8CA1-A0E3-E64D637C28AC}"/>
              </a:ext>
            </a:extLst>
          </p:cNvPr>
          <p:cNvSpPr>
            <a:spLocks noGrp="1"/>
          </p:cNvSpPr>
          <p:nvPr>
            <p:ph sz="quarter" idx="4"/>
          </p:nvPr>
        </p:nvSpPr>
        <p:spPr>
          <a:xfrm>
            <a:off x="6258953" y="430307"/>
            <a:ext cx="5824817" cy="5927443"/>
          </a:xfrm>
        </p:spPr>
        <p:txBody>
          <a:bodyPr vert="horz" lIns="91440" tIns="45720" rIns="91440" bIns="45720" rtlCol="0" anchor="t">
            <a:normAutofit/>
          </a:bodyPr>
          <a:lstStyle/>
          <a:p>
            <a:pPr>
              <a:buNone/>
            </a:pPr>
            <a:endParaRPr lang="es-ES"/>
          </a:p>
          <a:p>
            <a:pPr>
              <a:buNone/>
            </a:pPr>
            <a:endParaRPr lang="es-ES"/>
          </a:p>
          <a:p>
            <a:pPr>
              <a:buNone/>
            </a:pPr>
            <a:endParaRPr lang="es-ES"/>
          </a:p>
          <a:p>
            <a:pPr marL="0" indent="0">
              <a:buNone/>
            </a:pPr>
            <a:endParaRPr lang="es-ES"/>
          </a:p>
        </p:txBody>
      </p:sp>
      <p:pic>
        <p:nvPicPr>
          <p:cNvPr id="5" name="Imagen 6" descr="Interfaz de usuario gráfica, Texto, Aplicación&#10;&#10;Descripción generada automáticamente">
            <a:extLst>
              <a:ext uri="{FF2B5EF4-FFF2-40B4-BE49-F238E27FC236}">
                <a16:creationId xmlns:a16="http://schemas.microsoft.com/office/drawing/2014/main" id="{259F3809-A211-E8CD-1AED-62DEDAA16380}"/>
              </a:ext>
            </a:extLst>
          </p:cNvPr>
          <p:cNvPicPr>
            <a:picLocks noChangeAspect="1"/>
          </p:cNvPicPr>
          <p:nvPr/>
        </p:nvPicPr>
        <p:blipFill>
          <a:blip r:embed="rId2"/>
          <a:stretch>
            <a:fillRect/>
          </a:stretch>
        </p:blipFill>
        <p:spPr>
          <a:xfrm>
            <a:off x="5766544" y="3187995"/>
            <a:ext cx="6351493" cy="2868860"/>
          </a:xfrm>
          <a:prstGeom prst="rect">
            <a:avLst/>
          </a:prstGeom>
        </p:spPr>
      </p:pic>
      <p:sp>
        <p:nvSpPr>
          <p:cNvPr id="8" name="CuadroTexto 7">
            <a:extLst>
              <a:ext uri="{FF2B5EF4-FFF2-40B4-BE49-F238E27FC236}">
                <a16:creationId xmlns:a16="http://schemas.microsoft.com/office/drawing/2014/main" id="{E6BCDF2C-F4C4-572B-6231-AA3ABC2E8F3B}"/>
              </a:ext>
            </a:extLst>
          </p:cNvPr>
          <p:cNvSpPr txBox="1"/>
          <p:nvPr/>
        </p:nvSpPr>
        <p:spPr>
          <a:xfrm>
            <a:off x="6606988" y="2124636"/>
            <a:ext cx="51300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El sistema prototipo nos permite crear objetos que heredaran comportamientos de los otros objetos.</a:t>
            </a:r>
          </a:p>
        </p:txBody>
      </p:sp>
    </p:spTree>
    <p:extLst>
      <p:ext uri="{BB962C8B-B14F-4D97-AF65-F5344CB8AC3E}">
        <p14:creationId xmlns:p14="http://schemas.microsoft.com/office/powerpoint/2010/main" val="210437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CETO DE CIUDAD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755_TF03031010_TF03031010.potx" id="{6502C5B4-BC1D-4665-B660-4778CE5B702E}" vid="{AC68B619-44AC-48CE-8735-52326BEA3D6C}"/>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13</Slides>
  <Notes>1</Notes>
  <HiddenSlides>0</HiddenSlides>
  <ScaleCrop>false</ScaleCrop>
  <HeadingPairs>
    <vt:vector size="4" baseType="variant">
      <vt:variant>
        <vt:lpstr>Tema</vt:lpstr>
      </vt:variant>
      <vt:variant>
        <vt:i4>2</vt:i4>
      </vt:variant>
      <vt:variant>
        <vt:lpstr>Títulos de diapositiva</vt:lpstr>
      </vt:variant>
      <vt:variant>
        <vt:i4>13</vt:i4>
      </vt:variant>
    </vt:vector>
  </HeadingPairs>
  <TitlesOfParts>
    <vt:vector size="15" baseType="lpstr">
      <vt:lpstr>Tema de Office</vt:lpstr>
      <vt:lpstr>BOCETO DE CIUDAD 16X9</vt:lpstr>
      <vt:lpstr>Curso JavaScript</vt:lpstr>
      <vt:lpstr>Objeto Date</vt:lpstr>
      <vt:lpstr>Objeto Date</vt:lpstr>
      <vt:lpstr>Métodos del Objeto Date</vt:lpstr>
      <vt:lpstr>Métodos del Objeto Date</vt:lpstr>
      <vt:lpstr>Métodos del Objeto Date</vt:lpstr>
      <vt:lpstr>Objetos</vt:lpstr>
      <vt:lpstr>Objetos</vt:lpstr>
      <vt:lpstr>Objetos </vt:lpstr>
      <vt:lpstr>Objetos</vt:lpstr>
      <vt:lpstr>Objetos</vt:lpstr>
      <vt:lpstr>Objetos</vt:lpstr>
      <vt:lpstr>Objetos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4</cp:revision>
  <dcterms:created xsi:type="dcterms:W3CDTF">2022-04-27T04:17:09Z</dcterms:created>
  <dcterms:modified xsi:type="dcterms:W3CDTF">2022-04-27T06:57:50Z</dcterms:modified>
</cp:coreProperties>
</file>