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57" r:id="rId4"/>
    <p:sldId id="267" r:id="rId5"/>
    <p:sldId id="268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706" autoAdjust="0"/>
  </p:normalViewPr>
  <p:slideViewPr>
    <p:cSldViewPr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16/03/2022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16/03/2022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234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3814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9310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16/03/2022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16/03/2022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16/03/2022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16/03/2022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16/03/2022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16/03/2022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16/03/2022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16/03/2022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16/03/2022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Clase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</a:t>
            </a:r>
            <a:r>
              <a:rPr lang="es-ES" dirty="0" err="1"/>
              <a:t>basico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como atributo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109EB84E-0454-492F-A352-AFBEFF97E2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9825" y="3980656"/>
            <a:ext cx="4429125" cy="742950"/>
          </a:xfr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dentro del propio </a:t>
            </a:r>
            <a:r>
              <a:rPr lang="es-ES" dirty="0" err="1"/>
              <a:t>html</a:t>
            </a:r>
            <a:endParaRPr lang="es-ES" dirty="0"/>
          </a:p>
        </p:txBody>
      </p:sp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1ABE643C-9271-4598-8369-86F298C3E8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64413" y="3675856"/>
            <a:ext cx="2952750" cy="1352550"/>
          </a:xfr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Como se trabaja en </a:t>
            </a:r>
            <a:r>
              <a:rPr lang="es-ES" dirty="0" err="1"/>
              <a:t>css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263"/>
          </a:xfrm>
        </p:spPr>
        <p:txBody>
          <a:bodyPr rtlCol="0"/>
          <a:lstStyle/>
          <a:p>
            <a:pPr rtl="0"/>
            <a:r>
              <a:rPr lang="es-ES" dirty="0"/>
              <a:t>Crear el meta tag que </a:t>
            </a:r>
            <a:r>
              <a:rPr lang="es-ES" dirty="0" err="1"/>
              <a:t>linkeara</a:t>
            </a:r>
            <a:r>
              <a:rPr lang="es-ES" dirty="0"/>
              <a:t> nuestro código </a:t>
            </a:r>
            <a:r>
              <a:rPr lang="es-ES" dirty="0" err="1"/>
              <a:t>css</a:t>
            </a:r>
            <a:r>
              <a:rPr lang="es-ES" dirty="0"/>
              <a:t> al código </a:t>
            </a:r>
            <a:r>
              <a:rPr lang="es-ES" dirty="0" err="1"/>
              <a:t>html</a:t>
            </a:r>
            <a:r>
              <a:rPr lang="es-ES" dirty="0"/>
              <a:t> que queramos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0D2BDC9-D16D-496D-9DB6-25DD0523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212976"/>
            <a:ext cx="6743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, como referenciar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global</a:t>
            </a:r>
          </a:p>
        </p:txBody>
      </p:sp>
      <p:pic>
        <p:nvPicPr>
          <p:cNvPr id="8" name="Marcador de contenido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7FE3D6-60C9-4F16-8019-46FC0771C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75520" y="3277158"/>
            <a:ext cx="2833805" cy="1787996"/>
          </a:xfrm>
        </p:spPr>
      </p:pic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elementos</a:t>
            </a:r>
          </a:p>
        </p:txBody>
      </p:sp>
      <p:pic>
        <p:nvPicPr>
          <p:cNvPr id="10" name="Marcador de contenido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1CCFB9B-FFE2-4480-967C-D6B71DDDF6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14962" y="3277158"/>
            <a:ext cx="4034856" cy="1787995"/>
          </a:xfrm>
        </p:spPr>
      </p:pic>
    </p:spTree>
    <p:extLst>
      <p:ext uri="{BB962C8B-B14F-4D97-AF65-F5344CB8AC3E}">
        <p14:creationId xmlns:p14="http://schemas.microsoft.com/office/powerpoint/2010/main" val="5449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0422"/>
            <a:ext cx="10515600" cy="1145224"/>
          </a:xfrm>
        </p:spPr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, como referenciar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6613" y="2809080"/>
            <a:ext cx="5029200" cy="685800"/>
          </a:xfrm>
        </p:spPr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según atributo id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2769261"/>
            <a:ext cx="5029200" cy="685800"/>
          </a:xfrm>
        </p:spPr>
        <p:txBody>
          <a:bodyPr rtlCol="0"/>
          <a:lstStyle/>
          <a:p>
            <a:pPr rtl="0"/>
            <a:r>
              <a:rPr lang="es-ES" dirty="0" err="1"/>
              <a:t>Css</a:t>
            </a:r>
            <a:r>
              <a:rPr lang="es-ES" dirty="0"/>
              <a:t> según atributo clase</a:t>
            </a:r>
          </a:p>
        </p:txBody>
      </p:sp>
      <p:pic>
        <p:nvPicPr>
          <p:cNvPr id="18" name="Marcador de contenido 17" descr="Texto&#10;&#10;Descripción generada automáticamente">
            <a:extLst>
              <a:ext uri="{FF2B5EF4-FFF2-40B4-BE49-F238E27FC236}">
                <a16:creationId xmlns:a16="http://schemas.microsoft.com/office/drawing/2014/main" id="{55D27274-B0E5-46FE-9B8B-FAEA716A6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27448" y="4398986"/>
            <a:ext cx="3002987" cy="1406277"/>
          </a:xfrm>
        </p:spPr>
      </p:pic>
      <p:pic>
        <p:nvPicPr>
          <p:cNvPr id="16" name="Marcador de contenido 15" descr="Texto&#10;&#10;Descripción generada automáticamente">
            <a:extLst>
              <a:ext uri="{FF2B5EF4-FFF2-40B4-BE49-F238E27FC236}">
                <a16:creationId xmlns:a16="http://schemas.microsoft.com/office/drawing/2014/main" id="{1C5307EC-8DB0-4339-9E40-C87DFC041B3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99338" y="3494880"/>
            <a:ext cx="3876309" cy="2310383"/>
          </a:xfrm>
        </p:spPr>
      </p:pic>
      <p:pic>
        <p:nvPicPr>
          <p:cNvPr id="14" name="Imagen 1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A438B69-4C3D-4A00-BF5A-029DA33B0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318" y="1290159"/>
            <a:ext cx="6336704" cy="14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8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16</TotalTime>
  <Words>57</Words>
  <Application>Microsoft Office PowerPoint</Application>
  <PresentationFormat>Panorámica</PresentationFormat>
  <Paragraphs>18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Schoolbook</vt:lpstr>
      <vt:lpstr>BOCETO DE CIUDAD 16X9</vt:lpstr>
      <vt:lpstr>Clase 3</vt:lpstr>
      <vt:lpstr>Css basico</vt:lpstr>
      <vt:lpstr>Como se trabaja en css</vt:lpstr>
      <vt:lpstr>Css, como referenciar</vt:lpstr>
      <vt:lpstr>Css, como referenciar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</dc:title>
  <dc:creator>COSENTINO RODRIGO JAVIER</dc:creator>
  <cp:lastModifiedBy>COSENTINO RODRIGO JAVIER</cp:lastModifiedBy>
  <cp:revision>1</cp:revision>
  <dcterms:created xsi:type="dcterms:W3CDTF">2022-03-16T19:17:06Z</dcterms:created>
  <dcterms:modified xsi:type="dcterms:W3CDTF">2022-03-16T19:33:18Z</dcterms:modified>
</cp:coreProperties>
</file>