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Helvetica Neue"/>
      <p:regular r:id="rId20"/>
      <p:bold r:id="rId21"/>
      <p:italic r:id="rId22"/>
      <p:boldItalic r:id="rId23"/>
    </p:embeddedFont>
    <p:embeddedFont>
      <p:font typeface="Helvetica Neue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22" Type="http://schemas.openxmlformats.org/officeDocument/2006/relationships/font" Target="fonts/HelveticaNeue-italic.fntdata"/><Relationship Id="rId21" Type="http://schemas.openxmlformats.org/officeDocument/2006/relationships/font" Target="fonts/HelveticaNeue-bold.fntdata"/><Relationship Id="rId24" Type="http://schemas.openxmlformats.org/officeDocument/2006/relationships/font" Target="fonts/HelveticaNeueLight-regular.fntdata"/><Relationship Id="rId23" Type="http://schemas.openxmlformats.org/officeDocument/2006/relationships/font" Target="fonts/HelveticaNeue-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lveticaNeueLight-italic.fntdata"/><Relationship Id="rId25" Type="http://schemas.openxmlformats.org/officeDocument/2006/relationships/font" Target="fonts/HelveticaNeueLight-bold.fntdata"/><Relationship Id="rId27" Type="http://schemas.openxmlformats.org/officeDocument/2006/relationships/font" Target="fonts/HelveticaNeueLigh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ffac03d5f_0_6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9ffac03d5f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ffac03d5f_1_9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9ffac03d5f_1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ffac03d5f_1_10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9ffac03d5f_1_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ffac03d5f_1_11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9ffac03d5f_1_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9ffbd572eb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9ffbd572e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ffac03d5f_0_18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9ffac03d5f_0_1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ffac03d5f_0_25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9ffac03d5f_0_2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ffac03d5f_0_33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9ffac03d5f_0_3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ffac03d5f_1_2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9ffac03d5f_1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ffac03d5f_1_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9ffac03d5f_1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cec1e6826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ecec1e682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cec1e6826_0_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ecec1e6826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cec1e6826_0_2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ecec1e6826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sous-titre" type="title">
  <p:cSld name="TITLE">
    <p:spTree>
      <p:nvGrpSpPr>
        <p:cNvPr id="54" name="Shape 54"/>
        <p:cNvGrpSpPr/>
        <p:nvPr/>
      </p:nvGrpSpPr>
      <p:grpSpPr>
        <a:xfrm>
          <a:off x="0" y="0"/>
          <a:ext cx="0" cy="0"/>
          <a:chOff x="0" y="0"/>
          <a:chExt cx="0" cy="0"/>
        </a:xfrm>
      </p:grpSpPr>
      <p:sp>
        <p:nvSpPr>
          <p:cNvPr id="55" name="Google Shape;55;p14"/>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rtl="0" algn="ctr">
              <a:lnSpc>
                <a:spcPct val="100000"/>
              </a:lnSpc>
              <a:spcBef>
                <a:spcPts val="0"/>
              </a:spcBef>
              <a:spcAft>
                <a:spcPts val="0"/>
              </a:spcAft>
              <a:buClr>
                <a:srgbClr val="000000"/>
              </a:buClr>
              <a:buSzPts val="700"/>
              <a:buNone/>
              <a:defRPr/>
            </a:lvl1pPr>
            <a:lvl2pPr lvl="1" rtl="0" algn="ctr">
              <a:lnSpc>
                <a:spcPct val="100000"/>
              </a:lnSpc>
              <a:spcBef>
                <a:spcPts val="0"/>
              </a:spcBef>
              <a:spcAft>
                <a:spcPts val="0"/>
              </a:spcAft>
              <a:buClr>
                <a:srgbClr val="000000"/>
              </a:buClr>
              <a:buSzPts val="700"/>
              <a:buNone/>
              <a:defRPr/>
            </a:lvl2pPr>
            <a:lvl3pPr lvl="2" rtl="0" algn="ctr">
              <a:lnSpc>
                <a:spcPct val="100000"/>
              </a:lnSpc>
              <a:spcBef>
                <a:spcPts val="0"/>
              </a:spcBef>
              <a:spcAft>
                <a:spcPts val="0"/>
              </a:spcAft>
              <a:buClr>
                <a:srgbClr val="000000"/>
              </a:buClr>
              <a:buSzPts val="700"/>
              <a:buNone/>
              <a:defRPr/>
            </a:lvl3pPr>
            <a:lvl4pPr lvl="3" rtl="0" algn="ctr">
              <a:lnSpc>
                <a:spcPct val="100000"/>
              </a:lnSpc>
              <a:spcBef>
                <a:spcPts val="0"/>
              </a:spcBef>
              <a:spcAft>
                <a:spcPts val="0"/>
              </a:spcAft>
              <a:buClr>
                <a:srgbClr val="000000"/>
              </a:buClr>
              <a:buSzPts val="700"/>
              <a:buNone/>
              <a:defRPr/>
            </a:lvl4pPr>
            <a:lvl5pPr lvl="4" rtl="0" algn="ctr">
              <a:lnSpc>
                <a:spcPct val="100000"/>
              </a:lnSpc>
              <a:spcBef>
                <a:spcPts val="0"/>
              </a:spcBef>
              <a:spcAft>
                <a:spcPts val="0"/>
              </a:spcAft>
              <a:buClr>
                <a:srgbClr val="000000"/>
              </a:buClr>
              <a:buSzPts val="700"/>
              <a:buNone/>
              <a:defRPr/>
            </a:lvl5pPr>
            <a:lvl6pPr lvl="5" rtl="0" algn="ctr">
              <a:lnSpc>
                <a:spcPct val="100000"/>
              </a:lnSpc>
              <a:spcBef>
                <a:spcPts val="0"/>
              </a:spcBef>
              <a:spcAft>
                <a:spcPts val="0"/>
              </a:spcAft>
              <a:buClr>
                <a:srgbClr val="000000"/>
              </a:buClr>
              <a:buSzPts val="700"/>
              <a:buNone/>
              <a:defRPr/>
            </a:lvl6pPr>
            <a:lvl7pPr lvl="6" rtl="0" algn="ctr">
              <a:lnSpc>
                <a:spcPct val="100000"/>
              </a:lnSpc>
              <a:spcBef>
                <a:spcPts val="0"/>
              </a:spcBef>
              <a:spcAft>
                <a:spcPts val="0"/>
              </a:spcAft>
              <a:buClr>
                <a:srgbClr val="000000"/>
              </a:buClr>
              <a:buSzPts val="700"/>
              <a:buNone/>
              <a:defRPr/>
            </a:lvl7pPr>
            <a:lvl8pPr lvl="7" rtl="0" algn="ctr">
              <a:lnSpc>
                <a:spcPct val="100000"/>
              </a:lnSpc>
              <a:spcBef>
                <a:spcPts val="0"/>
              </a:spcBef>
              <a:spcAft>
                <a:spcPts val="0"/>
              </a:spcAft>
              <a:buClr>
                <a:srgbClr val="000000"/>
              </a:buClr>
              <a:buSzPts val="700"/>
              <a:buNone/>
              <a:defRPr/>
            </a:lvl8pPr>
            <a:lvl9pPr lvl="8" rtl="0" algn="ctr">
              <a:lnSpc>
                <a:spcPct val="100000"/>
              </a:lnSpc>
              <a:spcBef>
                <a:spcPts val="0"/>
              </a:spcBef>
              <a:spcAft>
                <a:spcPts val="0"/>
              </a:spcAft>
              <a:buClr>
                <a:srgbClr val="000000"/>
              </a:buClr>
              <a:buSzPts val="700"/>
              <a:buNone/>
              <a:defRPr/>
            </a:lvl9pPr>
          </a:lstStyle>
          <a:p/>
        </p:txBody>
      </p:sp>
      <p:sp>
        <p:nvSpPr>
          <p:cNvPr id="56" name="Google Shape;56;p14"/>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rtl="0" algn="ctr">
              <a:lnSpc>
                <a:spcPct val="100000"/>
              </a:lnSpc>
              <a:spcBef>
                <a:spcPts val="0"/>
              </a:spcBef>
              <a:spcAft>
                <a:spcPts val="0"/>
              </a:spcAft>
              <a:buClr>
                <a:srgbClr val="000000"/>
              </a:buClr>
              <a:buSzPts val="2000"/>
              <a:buFont typeface="Helvetica Neue"/>
              <a:buNone/>
              <a:defRPr sz="2000"/>
            </a:lvl1pPr>
            <a:lvl2pPr indent="-228600" lvl="1" marL="914400" rtl="0" algn="ctr">
              <a:lnSpc>
                <a:spcPct val="100000"/>
              </a:lnSpc>
              <a:spcBef>
                <a:spcPts val="0"/>
              </a:spcBef>
              <a:spcAft>
                <a:spcPts val="0"/>
              </a:spcAft>
              <a:buClr>
                <a:srgbClr val="000000"/>
              </a:buClr>
              <a:buSzPts val="2000"/>
              <a:buFont typeface="Helvetica Neue"/>
              <a:buNone/>
              <a:defRPr sz="2000"/>
            </a:lvl2pPr>
            <a:lvl3pPr indent="-228600" lvl="2" marL="1371600" rtl="0" algn="ctr">
              <a:lnSpc>
                <a:spcPct val="100000"/>
              </a:lnSpc>
              <a:spcBef>
                <a:spcPts val="0"/>
              </a:spcBef>
              <a:spcAft>
                <a:spcPts val="0"/>
              </a:spcAft>
              <a:buClr>
                <a:srgbClr val="000000"/>
              </a:buClr>
              <a:buSzPts val="2000"/>
              <a:buFont typeface="Helvetica Neue"/>
              <a:buNone/>
              <a:defRPr sz="2000"/>
            </a:lvl3pPr>
            <a:lvl4pPr indent="-228600" lvl="3" marL="1828800" rtl="0" algn="ctr">
              <a:lnSpc>
                <a:spcPct val="100000"/>
              </a:lnSpc>
              <a:spcBef>
                <a:spcPts val="0"/>
              </a:spcBef>
              <a:spcAft>
                <a:spcPts val="0"/>
              </a:spcAft>
              <a:buClr>
                <a:srgbClr val="000000"/>
              </a:buClr>
              <a:buSzPts val="2000"/>
              <a:buFont typeface="Helvetica Neue"/>
              <a:buNone/>
              <a:defRPr sz="2000"/>
            </a:lvl4pPr>
            <a:lvl5pPr indent="-228600" lvl="4" marL="2286000" rtl="0" algn="ctr">
              <a:lnSpc>
                <a:spcPct val="100000"/>
              </a:lnSpc>
              <a:spcBef>
                <a:spcPts val="0"/>
              </a:spcBef>
              <a:spcAft>
                <a:spcPts val="0"/>
              </a:spcAft>
              <a:buClr>
                <a:srgbClr val="000000"/>
              </a:buClr>
              <a:buSzPts val="2000"/>
              <a:buFont typeface="Helvetica Neue"/>
              <a:buNone/>
              <a:defRPr sz="2000"/>
            </a:lvl5pPr>
            <a:lvl6pPr indent="-279400" lvl="5" marL="2743200" rtl="0" algn="l">
              <a:lnSpc>
                <a:spcPct val="100000"/>
              </a:lnSpc>
              <a:spcBef>
                <a:spcPts val="2200"/>
              </a:spcBef>
              <a:spcAft>
                <a:spcPts val="0"/>
              </a:spcAft>
              <a:buClr>
                <a:srgbClr val="000000"/>
              </a:buClr>
              <a:buSzPts val="800"/>
              <a:buChar char="•"/>
              <a:defRPr/>
            </a:lvl6pPr>
            <a:lvl7pPr indent="-279400" lvl="6" marL="3200400" rtl="0" algn="l">
              <a:lnSpc>
                <a:spcPct val="100000"/>
              </a:lnSpc>
              <a:spcBef>
                <a:spcPts val="2200"/>
              </a:spcBef>
              <a:spcAft>
                <a:spcPts val="0"/>
              </a:spcAft>
              <a:buClr>
                <a:srgbClr val="000000"/>
              </a:buClr>
              <a:buSzPts val="800"/>
              <a:buChar char="•"/>
              <a:defRPr/>
            </a:lvl7pPr>
            <a:lvl8pPr indent="-279400" lvl="7" marL="3657600" rtl="0" algn="l">
              <a:lnSpc>
                <a:spcPct val="100000"/>
              </a:lnSpc>
              <a:spcBef>
                <a:spcPts val="2200"/>
              </a:spcBef>
              <a:spcAft>
                <a:spcPts val="0"/>
              </a:spcAft>
              <a:buClr>
                <a:srgbClr val="000000"/>
              </a:buClr>
              <a:buSzPts val="800"/>
              <a:buChar char="•"/>
              <a:defRPr/>
            </a:lvl8pPr>
            <a:lvl9pPr indent="-279400" lvl="8" marL="4114800" rtl="0" algn="l">
              <a:lnSpc>
                <a:spcPct val="100000"/>
              </a:lnSpc>
              <a:spcBef>
                <a:spcPts val="2200"/>
              </a:spcBef>
              <a:spcAft>
                <a:spcPts val="0"/>
              </a:spcAft>
              <a:buClr>
                <a:srgbClr val="000000"/>
              </a:buClr>
              <a:buSzPts val="800"/>
              <a:buChar char="•"/>
              <a:defRPr/>
            </a:lvl9pPr>
          </a:lstStyle>
          <a:p/>
        </p:txBody>
      </p:sp>
      <p:sp>
        <p:nvSpPr>
          <p:cNvPr id="57" name="Google Shape;57;p1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e" type="tx">
  <p:cSld name="TITLE_AND_BODY">
    <p:spTree>
      <p:nvGrpSpPr>
        <p:cNvPr id="58" name="Shape 58"/>
        <p:cNvGrpSpPr/>
        <p:nvPr/>
      </p:nvGrpSpPr>
      <p:grpSpPr>
        <a:xfrm>
          <a:off x="0" y="0"/>
          <a:ext cx="0" cy="0"/>
          <a:chOff x="0" y="0"/>
          <a:chExt cx="0" cy="0"/>
        </a:xfrm>
      </p:grpSpPr>
      <p:sp>
        <p:nvSpPr>
          <p:cNvPr id="59" name="Google Shape;59;p15"/>
          <p:cNvSpPr/>
          <p:nvPr>
            <p:ph idx="2" type="pic"/>
          </p:nvPr>
        </p:nvSpPr>
        <p:spPr>
          <a:xfrm>
            <a:off x="1172238" y="252413"/>
            <a:ext cx="6801000" cy="32766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60" name="Google Shape;60;p15"/>
          <p:cNvSpPr txBox="1"/>
          <p:nvPr>
            <p:ph type="title"/>
          </p:nvPr>
        </p:nvSpPr>
        <p:spPr>
          <a:xfrm>
            <a:off x="238125" y="3567113"/>
            <a:ext cx="8667900" cy="752400"/>
          </a:xfrm>
          <a:prstGeom prst="rect">
            <a:avLst/>
          </a:prstGeom>
          <a:noFill/>
          <a:ln>
            <a:noFill/>
          </a:ln>
        </p:spPr>
        <p:txBody>
          <a:bodyPr anchorCtr="0" anchor="b" bIns="19050" lIns="19050" spcFirstLastPara="1" rIns="19050" wrap="square" tIns="19050">
            <a:noAutofit/>
          </a:bodyPr>
          <a:lstStyle>
            <a:lvl1pPr lvl="0" rtl="0" algn="ctr">
              <a:lnSpc>
                <a:spcPct val="100000"/>
              </a:lnSpc>
              <a:spcBef>
                <a:spcPts val="0"/>
              </a:spcBef>
              <a:spcAft>
                <a:spcPts val="0"/>
              </a:spcAft>
              <a:buClr>
                <a:srgbClr val="000000"/>
              </a:buClr>
              <a:buSzPts val="700"/>
              <a:buNone/>
              <a:defRPr/>
            </a:lvl1pPr>
            <a:lvl2pPr lvl="1" rtl="0" algn="ctr">
              <a:lnSpc>
                <a:spcPct val="100000"/>
              </a:lnSpc>
              <a:spcBef>
                <a:spcPts val="0"/>
              </a:spcBef>
              <a:spcAft>
                <a:spcPts val="0"/>
              </a:spcAft>
              <a:buClr>
                <a:srgbClr val="000000"/>
              </a:buClr>
              <a:buSzPts val="700"/>
              <a:buNone/>
              <a:defRPr/>
            </a:lvl2pPr>
            <a:lvl3pPr lvl="2" rtl="0" algn="ctr">
              <a:lnSpc>
                <a:spcPct val="100000"/>
              </a:lnSpc>
              <a:spcBef>
                <a:spcPts val="0"/>
              </a:spcBef>
              <a:spcAft>
                <a:spcPts val="0"/>
              </a:spcAft>
              <a:buClr>
                <a:srgbClr val="000000"/>
              </a:buClr>
              <a:buSzPts val="700"/>
              <a:buNone/>
              <a:defRPr/>
            </a:lvl3pPr>
            <a:lvl4pPr lvl="3" rtl="0" algn="ctr">
              <a:lnSpc>
                <a:spcPct val="100000"/>
              </a:lnSpc>
              <a:spcBef>
                <a:spcPts val="0"/>
              </a:spcBef>
              <a:spcAft>
                <a:spcPts val="0"/>
              </a:spcAft>
              <a:buClr>
                <a:srgbClr val="000000"/>
              </a:buClr>
              <a:buSzPts val="700"/>
              <a:buNone/>
              <a:defRPr/>
            </a:lvl4pPr>
            <a:lvl5pPr lvl="4" rtl="0" algn="ctr">
              <a:lnSpc>
                <a:spcPct val="100000"/>
              </a:lnSpc>
              <a:spcBef>
                <a:spcPts val="0"/>
              </a:spcBef>
              <a:spcAft>
                <a:spcPts val="0"/>
              </a:spcAft>
              <a:buClr>
                <a:srgbClr val="000000"/>
              </a:buClr>
              <a:buSzPts val="700"/>
              <a:buNone/>
              <a:defRPr/>
            </a:lvl5pPr>
            <a:lvl6pPr lvl="5" rtl="0" algn="ctr">
              <a:lnSpc>
                <a:spcPct val="100000"/>
              </a:lnSpc>
              <a:spcBef>
                <a:spcPts val="0"/>
              </a:spcBef>
              <a:spcAft>
                <a:spcPts val="0"/>
              </a:spcAft>
              <a:buClr>
                <a:srgbClr val="000000"/>
              </a:buClr>
              <a:buSzPts val="700"/>
              <a:buNone/>
              <a:defRPr/>
            </a:lvl6pPr>
            <a:lvl7pPr lvl="6" rtl="0" algn="ctr">
              <a:lnSpc>
                <a:spcPct val="100000"/>
              </a:lnSpc>
              <a:spcBef>
                <a:spcPts val="0"/>
              </a:spcBef>
              <a:spcAft>
                <a:spcPts val="0"/>
              </a:spcAft>
              <a:buClr>
                <a:srgbClr val="000000"/>
              </a:buClr>
              <a:buSzPts val="700"/>
              <a:buNone/>
              <a:defRPr/>
            </a:lvl7pPr>
            <a:lvl8pPr lvl="7" rtl="0" algn="ctr">
              <a:lnSpc>
                <a:spcPct val="100000"/>
              </a:lnSpc>
              <a:spcBef>
                <a:spcPts val="0"/>
              </a:spcBef>
              <a:spcAft>
                <a:spcPts val="0"/>
              </a:spcAft>
              <a:buClr>
                <a:srgbClr val="000000"/>
              </a:buClr>
              <a:buSzPts val="700"/>
              <a:buNone/>
              <a:defRPr/>
            </a:lvl8pPr>
            <a:lvl9pPr lvl="8" rtl="0" algn="ctr">
              <a:lnSpc>
                <a:spcPct val="100000"/>
              </a:lnSpc>
              <a:spcBef>
                <a:spcPts val="0"/>
              </a:spcBef>
              <a:spcAft>
                <a:spcPts val="0"/>
              </a:spcAft>
              <a:buClr>
                <a:srgbClr val="000000"/>
              </a:buClr>
              <a:buSzPts val="700"/>
              <a:buNone/>
              <a:defRPr/>
            </a:lvl9pPr>
          </a:lstStyle>
          <a:p/>
        </p:txBody>
      </p:sp>
      <p:sp>
        <p:nvSpPr>
          <p:cNvPr id="61" name="Google Shape;61;p15"/>
          <p:cNvSpPr txBox="1"/>
          <p:nvPr>
            <p:ph idx="1" type="body"/>
          </p:nvPr>
        </p:nvSpPr>
        <p:spPr>
          <a:xfrm>
            <a:off x="238125" y="4291013"/>
            <a:ext cx="8667900" cy="595500"/>
          </a:xfrm>
          <a:prstGeom prst="rect">
            <a:avLst/>
          </a:prstGeom>
          <a:noFill/>
          <a:ln>
            <a:noFill/>
          </a:ln>
        </p:spPr>
        <p:txBody>
          <a:bodyPr anchorCtr="0" anchor="t" bIns="19050" lIns="19050" spcFirstLastPara="1" rIns="19050" wrap="square" tIns="19050">
            <a:noAutofit/>
          </a:bodyPr>
          <a:lstStyle>
            <a:lvl1pPr indent="-228600" lvl="0" marL="457200" rtl="0" algn="ctr">
              <a:lnSpc>
                <a:spcPct val="100000"/>
              </a:lnSpc>
              <a:spcBef>
                <a:spcPts val="0"/>
              </a:spcBef>
              <a:spcAft>
                <a:spcPts val="0"/>
              </a:spcAft>
              <a:buClr>
                <a:srgbClr val="000000"/>
              </a:buClr>
              <a:buSzPts val="2000"/>
              <a:buFont typeface="Helvetica Neue"/>
              <a:buNone/>
              <a:defRPr sz="2000"/>
            </a:lvl1pPr>
            <a:lvl2pPr indent="-228600" lvl="1" marL="914400" rtl="0" algn="ctr">
              <a:lnSpc>
                <a:spcPct val="100000"/>
              </a:lnSpc>
              <a:spcBef>
                <a:spcPts val="0"/>
              </a:spcBef>
              <a:spcAft>
                <a:spcPts val="0"/>
              </a:spcAft>
              <a:buClr>
                <a:srgbClr val="000000"/>
              </a:buClr>
              <a:buSzPts val="2000"/>
              <a:buFont typeface="Helvetica Neue"/>
              <a:buNone/>
              <a:defRPr sz="2000"/>
            </a:lvl2pPr>
            <a:lvl3pPr indent="-228600" lvl="2" marL="1371600" rtl="0" algn="ctr">
              <a:lnSpc>
                <a:spcPct val="100000"/>
              </a:lnSpc>
              <a:spcBef>
                <a:spcPts val="0"/>
              </a:spcBef>
              <a:spcAft>
                <a:spcPts val="0"/>
              </a:spcAft>
              <a:buClr>
                <a:srgbClr val="000000"/>
              </a:buClr>
              <a:buSzPts val="2000"/>
              <a:buFont typeface="Helvetica Neue"/>
              <a:buNone/>
              <a:defRPr sz="2000"/>
            </a:lvl3pPr>
            <a:lvl4pPr indent="-228600" lvl="3" marL="1828800" rtl="0" algn="ctr">
              <a:lnSpc>
                <a:spcPct val="100000"/>
              </a:lnSpc>
              <a:spcBef>
                <a:spcPts val="0"/>
              </a:spcBef>
              <a:spcAft>
                <a:spcPts val="0"/>
              </a:spcAft>
              <a:buClr>
                <a:srgbClr val="000000"/>
              </a:buClr>
              <a:buSzPts val="2000"/>
              <a:buFont typeface="Helvetica Neue"/>
              <a:buNone/>
              <a:defRPr sz="2000"/>
            </a:lvl4pPr>
            <a:lvl5pPr indent="-228600" lvl="4" marL="2286000" rtl="0" algn="ctr">
              <a:lnSpc>
                <a:spcPct val="100000"/>
              </a:lnSpc>
              <a:spcBef>
                <a:spcPts val="0"/>
              </a:spcBef>
              <a:spcAft>
                <a:spcPts val="0"/>
              </a:spcAft>
              <a:buClr>
                <a:srgbClr val="000000"/>
              </a:buClr>
              <a:buSzPts val="2000"/>
              <a:buFont typeface="Helvetica Neue"/>
              <a:buNone/>
              <a:defRPr sz="2000"/>
            </a:lvl5pPr>
            <a:lvl6pPr indent="-279400" lvl="5" marL="2743200" rtl="0" algn="l">
              <a:lnSpc>
                <a:spcPct val="100000"/>
              </a:lnSpc>
              <a:spcBef>
                <a:spcPts val="2200"/>
              </a:spcBef>
              <a:spcAft>
                <a:spcPts val="0"/>
              </a:spcAft>
              <a:buClr>
                <a:srgbClr val="000000"/>
              </a:buClr>
              <a:buSzPts val="800"/>
              <a:buChar char="•"/>
              <a:defRPr/>
            </a:lvl6pPr>
            <a:lvl7pPr indent="-279400" lvl="6" marL="3200400" rtl="0" algn="l">
              <a:lnSpc>
                <a:spcPct val="100000"/>
              </a:lnSpc>
              <a:spcBef>
                <a:spcPts val="2200"/>
              </a:spcBef>
              <a:spcAft>
                <a:spcPts val="0"/>
              </a:spcAft>
              <a:buClr>
                <a:srgbClr val="000000"/>
              </a:buClr>
              <a:buSzPts val="800"/>
              <a:buChar char="•"/>
              <a:defRPr/>
            </a:lvl7pPr>
            <a:lvl8pPr indent="-279400" lvl="7" marL="3657600" rtl="0" algn="l">
              <a:lnSpc>
                <a:spcPct val="100000"/>
              </a:lnSpc>
              <a:spcBef>
                <a:spcPts val="2200"/>
              </a:spcBef>
              <a:spcAft>
                <a:spcPts val="0"/>
              </a:spcAft>
              <a:buClr>
                <a:srgbClr val="000000"/>
              </a:buClr>
              <a:buSzPts val="800"/>
              <a:buChar char="•"/>
              <a:defRPr/>
            </a:lvl8pPr>
            <a:lvl9pPr indent="-279400" lvl="8" marL="4114800" rtl="0" algn="l">
              <a:lnSpc>
                <a:spcPct val="100000"/>
              </a:lnSpc>
              <a:spcBef>
                <a:spcPts val="2200"/>
              </a:spcBef>
              <a:spcAft>
                <a:spcPts val="0"/>
              </a:spcAft>
              <a:buClr>
                <a:srgbClr val="000000"/>
              </a:buClr>
              <a:buSzPts val="800"/>
              <a:buChar char="•"/>
              <a:defRPr/>
            </a:lvl9pPr>
          </a:lstStyle>
          <a:p/>
        </p:txBody>
      </p:sp>
      <p:sp>
        <p:nvSpPr>
          <p:cNvPr id="62" name="Google Shape;62;p1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 Centré">
  <p:cSld name="Titre - Centré">
    <p:spTree>
      <p:nvGrpSpPr>
        <p:cNvPr id="63" name="Shape 63"/>
        <p:cNvGrpSpPr/>
        <p:nvPr/>
      </p:nvGrpSpPr>
      <p:grpSpPr>
        <a:xfrm>
          <a:off x="0" y="0"/>
          <a:ext cx="0" cy="0"/>
          <a:chOff x="0" y="0"/>
          <a:chExt cx="0" cy="0"/>
        </a:xfrm>
      </p:grpSpPr>
      <p:sp>
        <p:nvSpPr>
          <p:cNvPr id="64" name="Google Shape;64;p16"/>
          <p:cNvSpPr txBox="1"/>
          <p:nvPr>
            <p:ph type="title"/>
          </p:nvPr>
        </p:nvSpPr>
        <p:spPr>
          <a:xfrm>
            <a:off x="666750" y="1700213"/>
            <a:ext cx="7810500" cy="1743000"/>
          </a:xfrm>
          <a:prstGeom prst="rect">
            <a:avLst/>
          </a:prstGeom>
          <a:noFill/>
          <a:ln>
            <a:noFill/>
          </a:ln>
        </p:spPr>
        <p:txBody>
          <a:bodyPr anchorCtr="0" anchor="ctr" bIns="19050" lIns="19050" spcFirstLastPara="1" rIns="19050" wrap="square" tIns="19050">
            <a:noAutofit/>
          </a:bodyPr>
          <a:lstStyle>
            <a:lvl1pPr lvl="0" rtl="0" algn="ctr">
              <a:lnSpc>
                <a:spcPct val="100000"/>
              </a:lnSpc>
              <a:spcBef>
                <a:spcPts val="0"/>
              </a:spcBef>
              <a:spcAft>
                <a:spcPts val="0"/>
              </a:spcAft>
              <a:buClr>
                <a:srgbClr val="000000"/>
              </a:buClr>
              <a:buSzPts val="700"/>
              <a:buNone/>
              <a:defRPr/>
            </a:lvl1pPr>
            <a:lvl2pPr lvl="1" rtl="0" algn="ctr">
              <a:lnSpc>
                <a:spcPct val="100000"/>
              </a:lnSpc>
              <a:spcBef>
                <a:spcPts val="0"/>
              </a:spcBef>
              <a:spcAft>
                <a:spcPts val="0"/>
              </a:spcAft>
              <a:buClr>
                <a:srgbClr val="000000"/>
              </a:buClr>
              <a:buSzPts val="700"/>
              <a:buNone/>
              <a:defRPr/>
            </a:lvl2pPr>
            <a:lvl3pPr lvl="2" rtl="0" algn="ctr">
              <a:lnSpc>
                <a:spcPct val="100000"/>
              </a:lnSpc>
              <a:spcBef>
                <a:spcPts val="0"/>
              </a:spcBef>
              <a:spcAft>
                <a:spcPts val="0"/>
              </a:spcAft>
              <a:buClr>
                <a:srgbClr val="000000"/>
              </a:buClr>
              <a:buSzPts val="700"/>
              <a:buNone/>
              <a:defRPr/>
            </a:lvl3pPr>
            <a:lvl4pPr lvl="3" rtl="0" algn="ctr">
              <a:lnSpc>
                <a:spcPct val="100000"/>
              </a:lnSpc>
              <a:spcBef>
                <a:spcPts val="0"/>
              </a:spcBef>
              <a:spcAft>
                <a:spcPts val="0"/>
              </a:spcAft>
              <a:buClr>
                <a:srgbClr val="000000"/>
              </a:buClr>
              <a:buSzPts val="700"/>
              <a:buNone/>
              <a:defRPr/>
            </a:lvl4pPr>
            <a:lvl5pPr lvl="4" rtl="0" algn="ctr">
              <a:lnSpc>
                <a:spcPct val="100000"/>
              </a:lnSpc>
              <a:spcBef>
                <a:spcPts val="0"/>
              </a:spcBef>
              <a:spcAft>
                <a:spcPts val="0"/>
              </a:spcAft>
              <a:buClr>
                <a:srgbClr val="000000"/>
              </a:buClr>
              <a:buSzPts val="700"/>
              <a:buNone/>
              <a:defRPr/>
            </a:lvl5pPr>
            <a:lvl6pPr lvl="5" rtl="0" algn="ctr">
              <a:lnSpc>
                <a:spcPct val="100000"/>
              </a:lnSpc>
              <a:spcBef>
                <a:spcPts val="0"/>
              </a:spcBef>
              <a:spcAft>
                <a:spcPts val="0"/>
              </a:spcAft>
              <a:buClr>
                <a:srgbClr val="000000"/>
              </a:buClr>
              <a:buSzPts val="700"/>
              <a:buNone/>
              <a:defRPr/>
            </a:lvl6pPr>
            <a:lvl7pPr lvl="6" rtl="0" algn="ctr">
              <a:lnSpc>
                <a:spcPct val="100000"/>
              </a:lnSpc>
              <a:spcBef>
                <a:spcPts val="0"/>
              </a:spcBef>
              <a:spcAft>
                <a:spcPts val="0"/>
              </a:spcAft>
              <a:buClr>
                <a:srgbClr val="000000"/>
              </a:buClr>
              <a:buSzPts val="700"/>
              <a:buNone/>
              <a:defRPr/>
            </a:lvl7pPr>
            <a:lvl8pPr lvl="7" rtl="0" algn="ctr">
              <a:lnSpc>
                <a:spcPct val="100000"/>
              </a:lnSpc>
              <a:spcBef>
                <a:spcPts val="0"/>
              </a:spcBef>
              <a:spcAft>
                <a:spcPts val="0"/>
              </a:spcAft>
              <a:buClr>
                <a:srgbClr val="000000"/>
              </a:buClr>
              <a:buSzPts val="700"/>
              <a:buNone/>
              <a:defRPr/>
            </a:lvl8pPr>
            <a:lvl9pPr lvl="8" rtl="0" algn="ctr">
              <a:lnSpc>
                <a:spcPct val="100000"/>
              </a:lnSpc>
              <a:spcBef>
                <a:spcPts val="0"/>
              </a:spcBef>
              <a:spcAft>
                <a:spcPts val="0"/>
              </a:spcAft>
              <a:buClr>
                <a:srgbClr val="000000"/>
              </a:buClr>
              <a:buSzPts val="700"/>
              <a:buNone/>
              <a:defRPr/>
            </a:lvl9pPr>
          </a:lstStyle>
          <a:p/>
        </p:txBody>
      </p:sp>
      <p:sp>
        <p:nvSpPr>
          <p:cNvPr id="65" name="Google Shape;65;p1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e">
  <p:cSld name="Photo - Verticale">
    <p:spTree>
      <p:nvGrpSpPr>
        <p:cNvPr id="66" name="Shape 66"/>
        <p:cNvGrpSpPr/>
        <p:nvPr/>
      </p:nvGrpSpPr>
      <p:grpSpPr>
        <a:xfrm>
          <a:off x="0" y="0"/>
          <a:ext cx="0" cy="0"/>
          <a:chOff x="0" y="0"/>
          <a:chExt cx="0" cy="0"/>
        </a:xfrm>
      </p:grpSpPr>
      <p:sp>
        <p:nvSpPr>
          <p:cNvPr id="67" name="Google Shape;67;p17"/>
          <p:cNvSpPr/>
          <p:nvPr>
            <p:ph idx="2" type="pic"/>
          </p:nvPr>
        </p:nvSpPr>
        <p:spPr>
          <a:xfrm>
            <a:off x="4937242" y="357188"/>
            <a:ext cx="3571800" cy="4300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68" name="Google Shape;68;p17"/>
          <p:cNvSpPr txBox="1"/>
          <p:nvPr>
            <p:ph type="title"/>
          </p:nvPr>
        </p:nvSpPr>
        <p:spPr>
          <a:xfrm>
            <a:off x="619125" y="357188"/>
            <a:ext cx="3833700" cy="2081400"/>
          </a:xfrm>
          <a:prstGeom prst="rect">
            <a:avLst/>
          </a:prstGeom>
          <a:noFill/>
          <a:ln>
            <a:noFill/>
          </a:ln>
        </p:spPr>
        <p:txBody>
          <a:bodyPr anchorCtr="0" anchor="b" bIns="19050" lIns="19050" spcFirstLastPara="1" rIns="19050" wrap="square" tIns="19050">
            <a:noAutofit/>
          </a:bodyPr>
          <a:lstStyle>
            <a:lvl1pPr lvl="0" rtl="0" algn="ctr">
              <a:lnSpc>
                <a:spcPct val="100000"/>
              </a:lnSpc>
              <a:spcBef>
                <a:spcPts val="0"/>
              </a:spcBef>
              <a:spcAft>
                <a:spcPts val="0"/>
              </a:spcAft>
              <a:buClr>
                <a:srgbClr val="000000"/>
              </a:buClr>
              <a:buSzPts val="3200"/>
              <a:buFont typeface="Helvetica Neue"/>
              <a:buNone/>
              <a:defRPr sz="3200"/>
            </a:lvl1pPr>
            <a:lvl2pPr lvl="1" rtl="0" algn="ctr">
              <a:lnSpc>
                <a:spcPct val="100000"/>
              </a:lnSpc>
              <a:spcBef>
                <a:spcPts val="0"/>
              </a:spcBef>
              <a:spcAft>
                <a:spcPts val="0"/>
              </a:spcAft>
              <a:buClr>
                <a:srgbClr val="000000"/>
              </a:buClr>
              <a:buSzPts val="700"/>
              <a:buNone/>
              <a:defRPr/>
            </a:lvl2pPr>
            <a:lvl3pPr lvl="2" rtl="0" algn="ctr">
              <a:lnSpc>
                <a:spcPct val="100000"/>
              </a:lnSpc>
              <a:spcBef>
                <a:spcPts val="0"/>
              </a:spcBef>
              <a:spcAft>
                <a:spcPts val="0"/>
              </a:spcAft>
              <a:buClr>
                <a:srgbClr val="000000"/>
              </a:buClr>
              <a:buSzPts val="700"/>
              <a:buNone/>
              <a:defRPr/>
            </a:lvl3pPr>
            <a:lvl4pPr lvl="3" rtl="0" algn="ctr">
              <a:lnSpc>
                <a:spcPct val="100000"/>
              </a:lnSpc>
              <a:spcBef>
                <a:spcPts val="0"/>
              </a:spcBef>
              <a:spcAft>
                <a:spcPts val="0"/>
              </a:spcAft>
              <a:buClr>
                <a:srgbClr val="000000"/>
              </a:buClr>
              <a:buSzPts val="700"/>
              <a:buNone/>
              <a:defRPr/>
            </a:lvl4pPr>
            <a:lvl5pPr lvl="4" rtl="0" algn="ctr">
              <a:lnSpc>
                <a:spcPct val="100000"/>
              </a:lnSpc>
              <a:spcBef>
                <a:spcPts val="0"/>
              </a:spcBef>
              <a:spcAft>
                <a:spcPts val="0"/>
              </a:spcAft>
              <a:buClr>
                <a:srgbClr val="000000"/>
              </a:buClr>
              <a:buSzPts val="700"/>
              <a:buNone/>
              <a:defRPr/>
            </a:lvl5pPr>
            <a:lvl6pPr lvl="5" rtl="0" algn="ctr">
              <a:lnSpc>
                <a:spcPct val="100000"/>
              </a:lnSpc>
              <a:spcBef>
                <a:spcPts val="0"/>
              </a:spcBef>
              <a:spcAft>
                <a:spcPts val="0"/>
              </a:spcAft>
              <a:buClr>
                <a:srgbClr val="000000"/>
              </a:buClr>
              <a:buSzPts val="700"/>
              <a:buNone/>
              <a:defRPr/>
            </a:lvl6pPr>
            <a:lvl7pPr lvl="6" rtl="0" algn="ctr">
              <a:lnSpc>
                <a:spcPct val="100000"/>
              </a:lnSpc>
              <a:spcBef>
                <a:spcPts val="0"/>
              </a:spcBef>
              <a:spcAft>
                <a:spcPts val="0"/>
              </a:spcAft>
              <a:buClr>
                <a:srgbClr val="000000"/>
              </a:buClr>
              <a:buSzPts val="700"/>
              <a:buNone/>
              <a:defRPr/>
            </a:lvl7pPr>
            <a:lvl8pPr lvl="7" rtl="0" algn="ctr">
              <a:lnSpc>
                <a:spcPct val="100000"/>
              </a:lnSpc>
              <a:spcBef>
                <a:spcPts val="0"/>
              </a:spcBef>
              <a:spcAft>
                <a:spcPts val="0"/>
              </a:spcAft>
              <a:buClr>
                <a:srgbClr val="000000"/>
              </a:buClr>
              <a:buSzPts val="700"/>
              <a:buNone/>
              <a:defRPr/>
            </a:lvl8pPr>
            <a:lvl9pPr lvl="8" rtl="0" algn="ctr">
              <a:lnSpc>
                <a:spcPct val="100000"/>
              </a:lnSpc>
              <a:spcBef>
                <a:spcPts val="0"/>
              </a:spcBef>
              <a:spcAft>
                <a:spcPts val="0"/>
              </a:spcAft>
              <a:buClr>
                <a:srgbClr val="000000"/>
              </a:buClr>
              <a:buSzPts val="700"/>
              <a:buNone/>
              <a:defRPr/>
            </a:lvl9pPr>
          </a:lstStyle>
          <a:p/>
        </p:txBody>
      </p:sp>
      <p:sp>
        <p:nvSpPr>
          <p:cNvPr id="69" name="Google Shape;69;p17"/>
          <p:cNvSpPr txBox="1"/>
          <p:nvPr>
            <p:ph idx="1" type="body"/>
          </p:nvPr>
        </p:nvSpPr>
        <p:spPr>
          <a:xfrm>
            <a:off x="619125" y="2447925"/>
            <a:ext cx="3833700" cy="2147700"/>
          </a:xfrm>
          <a:prstGeom prst="rect">
            <a:avLst/>
          </a:prstGeom>
          <a:noFill/>
          <a:ln>
            <a:noFill/>
          </a:ln>
        </p:spPr>
        <p:txBody>
          <a:bodyPr anchorCtr="0" anchor="t" bIns="19050" lIns="19050" spcFirstLastPara="1" rIns="19050" wrap="square" tIns="19050">
            <a:noAutofit/>
          </a:bodyPr>
          <a:lstStyle>
            <a:lvl1pPr indent="-228600" lvl="0" marL="457200" rtl="0" algn="ctr">
              <a:lnSpc>
                <a:spcPct val="100000"/>
              </a:lnSpc>
              <a:spcBef>
                <a:spcPts val="0"/>
              </a:spcBef>
              <a:spcAft>
                <a:spcPts val="0"/>
              </a:spcAft>
              <a:buClr>
                <a:srgbClr val="000000"/>
              </a:buClr>
              <a:buSzPts val="2000"/>
              <a:buFont typeface="Helvetica Neue"/>
              <a:buNone/>
              <a:defRPr sz="2000"/>
            </a:lvl1pPr>
            <a:lvl2pPr indent="-228600" lvl="1" marL="914400" rtl="0" algn="ctr">
              <a:lnSpc>
                <a:spcPct val="100000"/>
              </a:lnSpc>
              <a:spcBef>
                <a:spcPts val="0"/>
              </a:spcBef>
              <a:spcAft>
                <a:spcPts val="0"/>
              </a:spcAft>
              <a:buClr>
                <a:srgbClr val="000000"/>
              </a:buClr>
              <a:buSzPts val="2000"/>
              <a:buFont typeface="Helvetica Neue"/>
              <a:buNone/>
              <a:defRPr sz="2000"/>
            </a:lvl2pPr>
            <a:lvl3pPr indent="-228600" lvl="2" marL="1371600" rtl="0" algn="ctr">
              <a:lnSpc>
                <a:spcPct val="100000"/>
              </a:lnSpc>
              <a:spcBef>
                <a:spcPts val="0"/>
              </a:spcBef>
              <a:spcAft>
                <a:spcPts val="0"/>
              </a:spcAft>
              <a:buClr>
                <a:srgbClr val="000000"/>
              </a:buClr>
              <a:buSzPts val="2000"/>
              <a:buFont typeface="Helvetica Neue"/>
              <a:buNone/>
              <a:defRPr sz="2000"/>
            </a:lvl3pPr>
            <a:lvl4pPr indent="-228600" lvl="3" marL="1828800" rtl="0" algn="ctr">
              <a:lnSpc>
                <a:spcPct val="100000"/>
              </a:lnSpc>
              <a:spcBef>
                <a:spcPts val="0"/>
              </a:spcBef>
              <a:spcAft>
                <a:spcPts val="0"/>
              </a:spcAft>
              <a:buClr>
                <a:srgbClr val="000000"/>
              </a:buClr>
              <a:buSzPts val="2000"/>
              <a:buFont typeface="Helvetica Neue"/>
              <a:buNone/>
              <a:defRPr sz="2000"/>
            </a:lvl4pPr>
            <a:lvl5pPr indent="-228600" lvl="4" marL="2286000" rtl="0" algn="ctr">
              <a:lnSpc>
                <a:spcPct val="100000"/>
              </a:lnSpc>
              <a:spcBef>
                <a:spcPts val="0"/>
              </a:spcBef>
              <a:spcAft>
                <a:spcPts val="0"/>
              </a:spcAft>
              <a:buClr>
                <a:srgbClr val="000000"/>
              </a:buClr>
              <a:buSzPts val="2000"/>
              <a:buFont typeface="Helvetica Neue"/>
              <a:buNone/>
              <a:defRPr sz="2000"/>
            </a:lvl5pPr>
            <a:lvl6pPr indent="-279400" lvl="5" marL="2743200" rtl="0" algn="l">
              <a:lnSpc>
                <a:spcPct val="100000"/>
              </a:lnSpc>
              <a:spcBef>
                <a:spcPts val="2200"/>
              </a:spcBef>
              <a:spcAft>
                <a:spcPts val="0"/>
              </a:spcAft>
              <a:buClr>
                <a:srgbClr val="000000"/>
              </a:buClr>
              <a:buSzPts val="800"/>
              <a:buChar char="•"/>
              <a:defRPr/>
            </a:lvl6pPr>
            <a:lvl7pPr indent="-279400" lvl="6" marL="3200400" rtl="0" algn="l">
              <a:lnSpc>
                <a:spcPct val="100000"/>
              </a:lnSpc>
              <a:spcBef>
                <a:spcPts val="2200"/>
              </a:spcBef>
              <a:spcAft>
                <a:spcPts val="0"/>
              </a:spcAft>
              <a:buClr>
                <a:srgbClr val="000000"/>
              </a:buClr>
              <a:buSzPts val="800"/>
              <a:buChar char="•"/>
              <a:defRPr/>
            </a:lvl7pPr>
            <a:lvl8pPr indent="-279400" lvl="7" marL="3657600" rtl="0" algn="l">
              <a:lnSpc>
                <a:spcPct val="100000"/>
              </a:lnSpc>
              <a:spcBef>
                <a:spcPts val="2200"/>
              </a:spcBef>
              <a:spcAft>
                <a:spcPts val="0"/>
              </a:spcAft>
              <a:buClr>
                <a:srgbClr val="000000"/>
              </a:buClr>
              <a:buSzPts val="800"/>
              <a:buChar char="•"/>
              <a:defRPr/>
            </a:lvl8pPr>
            <a:lvl9pPr indent="-279400" lvl="8" marL="4114800" rtl="0" algn="l">
              <a:lnSpc>
                <a:spcPct val="100000"/>
              </a:lnSpc>
              <a:spcBef>
                <a:spcPts val="2200"/>
              </a:spcBef>
              <a:spcAft>
                <a:spcPts val="0"/>
              </a:spcAft>
              <a:buClr>
                <a:srgbClr val="000000"/>
              </a:buClr>
              <a:buSzPts val="800"/>
              <a:buChar char="•"/>
              <a:defRPr/>
            </a:lvl9pPr>
          </a:lstStyle>
          <a:p/>
        </p:txBody>
      </p:sp>
      <p:sp>
        <p:nvSpPr>
          <p:cNvPr id="70" name="Google Shape;70;p1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 Haut">
  <p:cSld name="Titre - Haut">
    <p:spTree>
      <p:nvGrpSpPr>
        <p:cNvPr id="71" name="Shape 71"/>
        <p:cNvGrpSpPr/>
        <p:nvPr/>
      </p:nvGrpSpPr>
      <p:grpSpPr>
        <a:xfrm>
          <a:off x="0" y="0"/>
          <a:ext cx="0" cy="0"/>
          <a:chOff x="0" y="0"/>
          <a:chExt cx="0" cy="0"/>
        </a:xfrm>
      </p:grpSpPr>
      <p:sp>
        <p:nvSpPr>
          <p:cNvPr id="72" name="Google Shape;72;p18"/>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rtl="0" algn="ctr">
              <a:lnSpc>
                <a:spcPct val="100000"/>
              </a:lnSpc>
              <a:spcBef>
                <a:spcPts val="0"/>
              </a:spcBef>
              <a:spcAft>
                <a:spcPts val="0"/>
              </a:spcAft>
              <a:buClr>
                <a:srgbClr val="000000"/>
              </a:buClr>
              <a:buSzPts val="700"/>
              <a:buNone/>
              <a:defRPr/>
            </a:lvl1pPr>
            <a:lvl2pPr lvl="1" rtl="0" algn="ctr">
              <a:lnSpc>
                <a:spcPct val="100000"/>
              </a:lnSpc>
              <a:spcBef>
                <a:spcPts val="0"/>
              </a:spcBef>
              <a:spcAft>
                <a:spcPts val="0"/>
              </a:spcAft>
              <a:buClr>
                <a:srgbClr val="000000"/>
              </a:buClr>
              <a:buSzPts val="700"/>
              <a:buNone/>
              <a:defRPr/>
            </a:lvl2pPr>
            <a:lvl3pPr lvl="2" rtl="0" algn="ctr">
              <a:lnSpc>
                <a:spcPct val="100000"/>
              </a:lnSpc>
              <a:spcBef>
                <a:spcPts val="0"/>
              </a:spcBef>
              <a:spcAft>
                <a:spcPts val="0"/>
              </a:spcAft>
              <a:buClr>
                <a:srgbClr val="000000"/>
              </a:buClr>
              <a:buSzPts val="700"/>
              <a:buNone/>
              <a:defRPr/>
            </a:lvl3pPr>
            <a:lvl4pPr lvl="3" rtl="0" algn="ctr">
              <a:lnSpc>
                <a:spcPct val="100000"/>
              </a:lnSpc>
              <a:spcBef>
                <a:spcPts val="0"/>
              </a:spcBef>
              <a:spcAft>
                <a:spcPts val="0"/>
              </a:spcAft>
              <a:buClr>
                <a:srgbClr val="000000"/>
              </a:buClr>
              <a:buSzPts val="700"/>
              <a:buNone/>
              <a:defRPr/>
            </a:lvl4pPr>
            <a:lvl5pPr lvl="4" rtl="0" algn="ctr">
              <a:lnSpc>
                <a:spcPct val="100000"/>
              </a:lnSpc>
              <a:spcBef>
                <a:spcPts val="0"/>
              </a:spcBef>
              <a:spcAft>
                <a:spcPts val="0"/>
              </a:spcAft>
              <a:buClr>
                <a:srgbClr val="000000"/>
              </a:buClr>
              <a:buSzPts val="700"/>
              <a:buNone/>
              <a:defRPr/>
            </a:lvl5pPr>
            <a:lvl6pPr lvl="5" rtl="0" algn="ctr">
              <a:lnSpc>
                <a:spcPct val="100000"/>
              </a:lnSpc>
              <a:spcBef>
                <a:spcPts val="0"/>
              </a:spcBef>
              <a:spcAft>
                <a:spcPts val="0"/>
              </a:spcAft>
              <a:buClr>
                <a:srgbClr val="000000"/>
              </a:buClr>
              <a:buSzPts val="700"/>
              <a:buNone/>
              <a:defRPr/>
            </a:lvl6pPr>
            <a:lvl7pPr lvl="6" rtl="0" algn="ctr">
              <a:lnSpc>
                <a:spcPct val="100000"/>
              </a:lnSpc>
              <a:spcBef>
                <a:spcPts val="0"/>
              </a:spcBef>
              <a:spcAft>
                <a:spcPts val="0"/>
              </a:spcAft>
              <a:buClr>
                <a:srgbClr val="000000"/>
              </a:buClr>
              <a:buSzPts val="700"/>
              <a:buNone/>
              <a:defRPr/>
            </a:lvl7pPr>
            <a:lvl8pPr lvl="7" rtl="0" algn="ctr">
              <a:lnSpc>
                <a:spcPct val="100000"/>
              </a:lnSpc>
              <a:spcBef>
                <a:spcPts val="0"/>
              </a:spcBef>
              <a:spcAft>
                <a:spcPts val="0"/>
              </a:spcAft>
              <a:buClr>
                <a:srgbClr val="000000"/>
              </a:buClr>
              <a:buSzPts val="700"/>
              <a:buNone/>
              <a:defRPr/>
            </a:lvl8pPr>
            <a:lvl9pPr lvl="8" rtl="0" algn="ctr">
              <a:lnSpc>
                <a:spcPct val="100000"/>
              </a:lnSpc>
              <a:spcBef>
                <a:spcPts val="0"/>
              </a:spcBef>
              <a:spcAft>
                <a:spcPts val="0"/>
              </a:spcAft>
              <a:buClr>
                <a:srgbClr val="000000"/>
              </a:buClr>
              <a:buSzPts val="700"/>
              <a:buNone/>
              <a:defRPr/>
            </a:lvl9pPr>
          </a:lstStyle>
          <a:p/>
        </p:txBody>
      </p:sp>
      <p:sp>
        <p:nvSpPr>
          <p:cNvPr id="73" name="Google Shape;73;p1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puces">
  <p:cSld name="Titre et puces">
    <p:spTree>
      <p:nvGrpSpPr>
        <p:cNvPr id="74" name="Shape 74"/>
        <p:cNvGrpSpPr/>
        <p:nvPr/>
      </p:nvGrpSpPr>
      <p:grpSpPr>
        <a:xfrm>
          <a:off x="0" y="0"/>
          <a:ext cx="0" cy="0"/>
          <a:chOff x="0" y="0"/>
          <a:chExt cx="0" cy="0"/>
        </a:xfrm>
      </p:grpSpPr>
      <p:sp>
        <p:nvSpPr>
          <p:cNvPr id="75" name="Google Shape;75;p19"/>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rtl="0" algn="ctr">
              <a:lnSpc>
                <a:spcPct val="100000"/>
              </a:lnSpc>
              <a:spcBef>
                <a:spcPts val="0"/>
              </a:spcBef>
              <a:spcAft>
                <a:spcPts val="0"/>
              </a:spcAft>
              <a:buClr>
                <a:srgbClr val="000000"/>
              </a:buClr>
              <a:buSzPts val="700"/>
              <a:buNone/>
              <a:defRPr/>
            </a:lvl1pPr>
            <a:lvl2pPr lvl="1" rtl="0" algn="ctr">
              <a:lnSpc>
                <a:spcPct val="100000"/>
              </a:lnSpc>
              <a:spcBef>
                <a:spcPts val="0"/>
              </a:spcBef>
              <a:spcAft>
                <a:spcPts val="0"/>
              </a:spcAft>
              <a:buClr>
                <a:srgbClr val="000000"/>
              </a:buClr>
              <a:buSzPts val="700"/>
              <a:buNone/>
              <a:defRPr/>
            </a:lvl2pPr>
            <a:lvl3pPr lvl="2" rtl="0" algn="ctr">
              <a:lnSpc>
                <a:spcPct val="100000"/>
              </a:lnSpc>
              <a:spcBef>
                <a:spcPts val="0"/>
              </a:spcBef>
              <a:spcAft>
                <a:spcPts val="0"/>
              </a:spcAft>
              <a:buClr>
                <a:srgbClr val="000000"/>
              </a:buClr>
              <a:buSzPts val="700"/>
              <a:buNone/>
              <a:defRPr/>
            </a:lvl3pPr>
            <a:lvl4pPr lvl="3" rtl="0" algn="ctr">
              <a:lnSpc>
                <a:spcPct val="100000"/>
              </a:lnSpc>
              <a:spcBef>
                <a:spcPts val="0"/>
              </a:spcBef>
              <a:spcAft>
                <a:spcPts val="0"/>
              </a:spcAft>
              <a:buClr>
                <a:srgbClr val="000000"/>
              </a:buClr>
              <a:buSzPts val="700"/>
              <a:buNone/>
              <a:defRPr/>
            </a:lvl4pPr>
            <a:lvl5pPr lvl="4" rtl="0" algn="ctr">
              <a:lnSpc>
                <a:spcPct val="100000"/>
              </a:lnSpc>
              <a:spcBef>
                <a:spcPts val="0"/>
              </a:spcBef>
              <a:spcAft>
                <a:spcPts val="0"/>
              </a:spcAft>
              <a:buClr>
                <a:srgbClr val="000000"/>
              </a:buClr>
              <a:buSzPts val="700"/>
              <a:buNone/>
              <a:defRPr/>
            </a:lvl5pPr>
            <a:lvl6pPr lvl="5" rtl="0" algn="ctr">
              <a:lnSpc>
                <a:spcPct val="100000"/>
              </a:lnSpc>
              <a:spcBef>
                <a:spcPts val="0"/>
              </a:spcBef>
              <a:spcAft>
                <a:spcPts val="0"/>
              </a:spcAft>
              <a:buClr>
                <a:srgbClr val="000000"/>
              </a:buClr>
              <a:buSzPts val="700"/>
              <a:buNone/>
              <a:defRPr/>
            </a:lvl6pPr>
            <a:lvl7pPr lvl="6" rtl="0" algn="ctr">
              <a:lnSpc>
                <a:spcPct val="100000"/>
              </a:lnSpc>
              <a:spcBef>
                <a:spcPts val="0"/>
              </a:spcBef>
              <a:spcAft>
                <a:spcPts val="0"/>
              </a:spcAft>
              <a:buClr>
                <a:srgbClr val="000000"/>
              </a:buClr>
              <a:buSzPts val="700"/>
              <a:buNone/>
              <a:defRPr/>
            </a:lvl7pPr>
            <a:lvl8pPr lvl="7" rtl="0" algn="ctr">
              <a:lnSpc>
                <a:spcPct val="100000"/>
              </a:lnSpc>
              <a:spcBef>
                <a:spcPts val="0"/>
              </a:spcBef>
              <a:spcAft>
                <a:spcPts val="0"/>
              </a:spcAft>
              <a:buClr>
                <a:srgbClr val="000000"/>
              </a:buClr>
              <a:buSzPts val="700"/>
              <a:buNone/>
              <a:defRPr/>
            </a:lvl8pPr>
            <a:lvl9pPr lvl="8" rtl="0" algn="ctr">
              <a:lnSpc>
                <a:spcPct val="100000"/>
              </a:lnSpc>
              <a:spcBef>
                <a:spcPts val="0"/>
              </a:spcBef>
              <a:spcAft>
                <a:spcPts val="0"/>
              </a:spcAft>
              <a:buClr>
                <a:srgbClr val="000000"/>
              </a:buClr>
              <a:buSzPts val="700"/>
              <a:buNone/>
              <a:defRPr/>
            </a:lvl9pPr>
          </a:lstStyle>
          <a:p/>
        </p:txBody>
      </p:sp>
      <p:sp>
        <p:nvSpPr>
          <p:cNvPr id="76" name="Google Shape;76;p19"/>
          <p:cNvSpPr txBox="1"/>
          <p:nvPr>
            <p:ph idx="1" type="body"/>
          </p:nvPr>
        </p:nvSpPr>
        <p:spPr>
          <a:xfrm>
            <a:off x="633413" y="1181100"/>
            <a:ext cx="7877100" cy="3486300"/>
          </a:xfrm>
          <a:prstGeom prst="rect">
            <a:avLst/>
          </a:prstGeom>
          <a:noFill/>
          <a:ln>
            <a:noFill/>
          </a:ln>
        </p:spPr>
        <p:txBody>
          <a:bodyPr anchorCtr="0" anchor="ctr" bIns="19050" lIns="19050" spcFirstLastPara="1" rIns="19050" wrap="square" tIns="19050">
            <a:noAutofit/>
          </a:bodyPr>
          <a:lstStyle>
            <a:lvl1pPr indent="-374650" lvl="0" marL="457200" rtl="0" algn="l">
              <a:lnSpc>
                <a:spcPct val="100000"/>
              </a:lnSpc>
              <a:spcBef>
                <a:spcPts val="2200"/>
              </a:spcBef>
              <a:spcAft>
                <a:spcPts val="0"/>
              </a:spcAft>
              <a:buClr>
                <a:srgbClr val="000000"/>
              </a:buClr>
              <a:buSzPts val="2300"/>
              <a:buFont typeface="Helvetica Neue"/>
              <a:buChar char="•"/>
              <a:defRPr sz="1800"/>
            </a:lvl1pPr>
            <a:lvl2pPr indent="-374650" lvl="1" marL="914400" rtl="0" algn="l">
              <a:lnSpc>
                <a:spcPct val="100000"/>
              </a:lnSpc>
              <a:spcBef>
                <a:spcPts val="2200"/>
              </a:spcBef>
              <a:spcAft>
                <a:spcPts val="0"/>
              </a:spcAft>
              <a:buClr>
                <a:srgbClr val="000000"/>
              </a:buClr>
              <a:buSzPts val="2300"/>
              <a:buFont typeface="Helvetica Neue"/>
              <a:buChar char="•"/>
              <a:defRPr sz="1800"/>
            </a:lvl2pPr>
            <a:lvl3pPr indent="-374650" lvl="2" marL="1371600" rtl="0" algn="l">
              <a:lnSpc>
                <a:spcPct val="100000"/>
              </a:lnSpc>
              <a:spcBef>
                <a:spcPts val="2200"/>
              </a:spcBef>
              <a:spcAft>
                <a:spcPts val="0"/>
              </a:spcAft>
              <a:buClr>
                <a:srgbClr val="000000"/>
              </a:buClr>
              <a:buSzPts val="2300"/>
              <a:buFont typeface="Helvetica Neue"/>
              <a:buChar char="•"/>
              <a:defRPr sz="1800"/>
            </a:lvl3pPr>
            <a:lvl4pPr indent="-374650" lvl="3" marL="1828800" rtl="0" algn="l">
              <a:lnSpc>
                <a:spcPct val="100000"/>
              </a:lnSpc>
              <a:spcBef>
                <a:spcPts val="2200"/>
              </a:spcBef>
              <a:spcAft>
                <a:spcPts val="0"/>
              </a:spcAft>
              <a:buClr>
                <a:srgbClr val="000000"/>
              </a:buClr>
              <a:buSzPts val="2300"/>
              <a:buFont typeface="Helvetica Neue"/>
              <a:buChar char="•"/>
              <a:defRPr sz="1800"/>
            </a:lvl4pPr>
            <a:lvl5pPr indent="-374650" lvl="4" marL="2286000" rtl="0" algn="l">
              <a:lnSpc>
                <a:spcPct val="100000"/>
              </a:lnSpc>
              <a:spcBef>
                <a:spcPts val="2200"/>
              </a:spcBef>
              <a:spcAft>
                <a:spcPts val="0"/>
              </a:spcAft>
              <a:buClr>
                <a:srgbClr val="000000"/>
              </a:buClr>
              <a:buSzPts val="2300"/>
              <a:buFont typeface="Helvetica Neue"/>
              <a:buChar char="•"/>
              <a:defRPr sz="1800"/>
            </a:lvl5pPr>
            <a:lvl6pPr indent="-279400" lvl="5" marL="2743200" rtl="0" algn="l">
              <a:lnSpc>
                <a:spcPct val="100000"/>
              </a:lnSpc>
              <a:spcBef>
                <a:spcPts val="2200"/>
              </a:spcBef>
              <a:spcAft>
                <a:spcPts val="0"/>
              </a:spcAft>
              <a:buClr>
                <a:srgbClr val="000000"/>
              </a:buClr>
              <a:buSzPts val="800"/>
              <a:buChar char="•"/>
              <a:defRPr/>
            </a:lvl6pPr>
            <a:lvl7pPr indent="-279400" lvl="6" marL="3200400" rtl="0" algn="l">
              <a:lnSpc>
                <a:spcPct val="100000"/>
              </a:lnSpc>
              <a:spcBef>
                <a:spcPts val="2200"/>
              </a:spcBef>
              <a:spcAft>
                <a:spcPts val="0"/>
              </a:spcAft>
              <a:buClr>
                <a:srgbClr val="000000"/>
              </a:buClr>
              <a:buSzPts val="800"/>
              <a:buChar char="•"/>
              <a:defRPr/>
            </a:lvl7pPr>
            <a:lvl8pPr indent="-279400" lvl="7" marL="3657600" rtl="0" algn="l">
              <a:lnSpc>
                <a:spcPct val="100000"/>
              </a:lnSpc>
              <a:spcBef>
                <a:spcPts val="2200"/>
              </a:spcBef>
              <a:spcAft>
                <a:spcPts val="0"/>
              </a:spcAft>
              <a:buClr>
                <a:srgbClr val="000000"/>
              </a:buClr>
              <a:buSzPts val="800"/>
              <a:buChar char="•"/>
              <a:defRPr/>
            </a:lvl8pPr>
            <a:lvl9pPr indent="-279400" lvl="8" marL="4114800" rtl="0" algn="l">
              <a:lnSpc>
                <a:spcPct val="100000"/>
              </a:lnSpc>
              <a:spcBef>
                <a:spcPts val="2200"/>
              </a:spcBef>
              <a:spcAft>
                <a:spcPts val="0"/>
              </a:spcAft>
              <a:buClr>
                <a:srgbClr val="000000"/>
              </a:buClr>
              <a:buSzPts val="800"/>
              <a:buChar char="•"/>
              <a:defRPr/>
            </a:lvl9pPr>
          </a:lstStyle>
          <a:p/>
        </p:txBody>
      </p:sp>
      <p:sp>
        <p:nvSpPr>
          <p:cNvPr id="77" name="Google Shape;77;p1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uces et photo">
  <p:cSld name="Titre, puces et photo">
    <p:spTree>
      <p:nvGrpSpPr>
        <p:cNvPr id="78" name="Shape 78"/>
        <p:cNvGrpSpPr/>
        <p:nvPr/>
      </p:nvGrpSpPr>
      <p:grpSpPr>
        <a:xfrm>
          <a:off x="0" y="0"/>
          <a:ext cx="0" cy="0"/>
          <a:chOff x="0" y="0"/>
          <a:chExt cx="0" cy="0"/>
        </a:xfrm>
      </p:grpSpPr>
      <p:sp>
        <p:nvSpPr>
          <p:cNvPr id="79" name="Google Shape;79;p20"/>
          <p:cNvSpPr/>
          <p:nvPr>
            <p:ph idx="2" type="pic"/>
          </p:nvPr>
        </p:nvSpPr>
        <p:spPr>
          <a:xfrm>
            <a:off x="4938713" y="1181100"/>
            <a:ext cx="3571800" cy="3486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80" name="Google Shape;80;p20"/>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rtl="0" algn="ctr">
              <a:lnSpc>
                <a:spcPct val="100000"/>
              </a:lnSpc>
              <a:spcBef>
                <a:spcPts val="0"/>
              </a:spcBef>
              <a:spcAft>
                <a:spcPts val="0"/>
              </a:spcAft>
              <a:buClr>
                <a:srgbClr val="000000"/>
              </a:buClr>
              <a:buSzPts val="700"/>
              <a:buNone/>
              <a:defRPr/>
            </a:lvl1pPr>
            <a:lvl2pPr lvl="1" rtl="0" algn="ctr">
              <a:lnSpc>
                <a:spcPct val="100000"/>
              </a:lnSpc>
              <a:spcBef>
                <a:spcPts val="0"/>
              </a:spcBef>
              <a:spcAft>
                <a:spcPts val="0"/>
              </a:spcAft>
              <a:buClr>
                <a:srgbClr val="000000"/>
              </a:buClr>
              <a:buSzPts val="700"/>
              <a:buNone/>
              <a:defRPr/>
            </a:lvl2pPr>
            <a:lvl3pPr lvl="2" rtl="0" algn="ctr">
              <a:lnSpc>
                <a:spcPct val="100000"/>
              </a:lnSpc>
              <a:spcBef>
                <a:spcPts val="0"/>
              </a:spcBef>
              <a:spcAft>
                <a:spcPts val="0"/>
              </a:spcAft>
              <a:buClr>
                <a:srgbClr val="000000"/>
              </a:buClr>
              <a:buSzPts val="700"/>
              <a:buNone/>
              <a:defRPr/>
            </a:lvl3pPr>
            <a:lvl4pPr lvl="3" rtl="0" algn="ctr">
              <a:lnSpc>
                <a:spcPct val="100000"/>
              </a:lnSpc>
              <a:spcBef>
                <a:spcPts val="0"/>
              </a:spcBef>
              <a:spcAft>
                <a:spcPts val="0"/>
              </a:spcAft>
              <a:buClr>
                <a:srgbClr val="000000"/>
              </a:buClr>
              <a:buSzPts val="700"/>
              <a:buNone/>
              <a:defRPr/>
            </a:lvl4pPr>
            <a:lvl5pPr lvl="4" rtl="0" algn="ctr">
              <a:lnSpc>
                <a:spcPct val="100000"/>
              </a:lnSpc>
              <a:spcBef>
                <a:spcPts val="0"/>
              </a:spcBef>
              <a:spcAft>
                <a:spcPts val="0"/>
              </a:spcAft>
              <a:buClr>
                <a:srgbClr val="000000"/>
              </a:buClr>
              <a:buSzPts val="700"/>
              <a:buNone/>
              <a:defRPr/>
            </a:lvl5pPr>
            <a:lvl6pPr lvl="5" rtl="0" algn="ctr">
              <a:lnSpc>
                <a:spcPct val="100000"/>
              </a:lnSpc>
              <a:spcBef>
                <a:spcPts val="0"/>
              </a:spcBef>
              <a:spcAft>
                <a:spcPts val="0"/>
              </a:spcAft>
              <a:buClr>
                <a:srgbClr val="000000"/>
              </a:buClr>
              <a:buSzPts val="700"/>
              <a:buNone/>
              <a:defRPr/>
            </a:lvl6pPr>
            <a:lvl7pPr lvl="6" rtl="0" algn="ctr">
              <a:lnSpc>
                <a:spcPct val="100000"/>
              </a:lnSpc>
              <a:spcBef>
                <a:spcPts val="0"/>
              </a:spcBef>
              <a:spcAft>
                <a:spcPts val="0"/>
              </a:spcAft>
              <a:buClr>
                <a:srgbClr val="000000"/>
              </a:buClr>
              <a:buSzPts val="700"/>
              <a:buNone/>
              <a:defRPr/>
            </a:lvl7pPr>
            <a:lvl8pPr lvl="7" rtl="0" algn="ctr">
              <a:lnSpc>
                <a:spcPct val="100000"/>
              </a:lnSpc>
              <a:spcBef>
                <a:spcPts val="0"/>
              </a:spcBef>
              <a:spcAft>
                <a:spcPts val="0"/>
              </a:spcAft>
              <a:buClr>
                <a:srgbClr val="000000"/>
              </a:buClr>
              <a:buSzPts val="700"/>
              <a:buNone/>
              <a:defRPr/>
            </a:lvl8pPr>
            <a:lvl9pPr lvl="8" rtl="0" algn="ctr">
              <a:lnSpc>
                <a:spcPct val="100000"/>
              </a:lnSpc>
              <a:spcBef>
                <a:spcPts val="0"/>
              </a:spcBef>
              <a:spcAft>
                <a:spcPts val="0"/>
              </a:spcAft>
              <a:buClr>
                <a:srgbClr val="000000"/>
              </a:buClr>
              <a:buSzPts val="700"/>
              <a:buNone/>
              <a:defRPr/>
            </a:lvl9pPr>
          </a:lstStyle>
          <a:p/>
        </p:txBody>
      </p:sp>
      <p:sp>
        <p:nvSpPr>
          <p:cNvPr id="81" name="Google Shape;81;p20"/>
          <p:cNvSpPr txBox="1"/>
          <p:nvPr>
            <p:ph idx="1" type="body"/>
          </p:nvPr>
        </p:nvSpPr>
        <p:spPr>
          <a:xfrm>
            <a:off x="633413" y="1181100"/>
            <a:ext cx="3833700" cy="3486300"/>
          </a:xfrm>
          <a:prstGeom prst="rect">
            <a:avLst/>
          </a:prstGeom>
          <a:noFill/>
          <a:ln>
            <a:noFill/>
          </a:ln>
        </p:spPr>
        <p:txBody>
          <a:bodyPr anchorCtr="0" anchor="ctr" bIns="19050" lIns="19050" spcFirstLastPara="1" rIns="19050" wrap="square" tIns="19050">
            <a:noAutofit/>
          </a:bodyPr>
          <a:lstStyle>
            <a:lvl1pPr indent="-342900" lvl="0" marL="457200" rtl="0" algn="l">
              <a:lnSpc>
                <a:spcPct val="100000"/>
              </a:lnSpc>
              <a:spcBef>
                <a:spcPts val="1700"/>
              </a:spcBef>
              <a:spcAft>
                <a:spcPts val="0"/>
              </a:spcAft>
              <a:buClr>
                <a:srgbClr val="000000"/>
              </a:buClr>
              <a:buSzPts val="1800"/>
              <a:buFont typeface="Helvetica Neue"/>
              <a:buChar char="•"/>
              <a:defRPr sz="1400"/>
            </a:lvl1pPr>
            <a:lvl2pPr indent="-342900" lvl="1" marL="914400" rtl="0" algn="l">
              <a:lnSpc>
                <a:spcPct val="100000"/>
              </a:lnSpc>
              <a:spcBef>
                <a:spcPts val="1700"/>
              </a:spcBef>
              <a:spcAft>
                <a:spcPts val="0"/>
              </a:spcAft>
              <a:buClr>
                <a:srgbClr val="000000"/>
              </a:buClr>
              <a:buSzPts val="1800"/>
              <a:buFont typeface="Helvetica Neue"/>
              <a:buChar char="•"/>
              <a:defRPr sz="1400"/>
            </a:lvl2pPr>
            <a:lvl3pPr indent="-342900" lvl="2" marL="1371600" rtl="0" algn="l">
              <a:lnSpc>
                <a:spcPct val="100000"/>
              </a:lnSpc>
              <a:spcBef>
                <a:spcPts val="1700"/>
              </a:spcBef>
              <a:spcAft>
                <a:spcPts val="0"/>
              </a:spcAft>
              <a:buClr>
                <a:srgbClr val="000000"/>
              </a:buClr>
              <a:buSzPts val="1800"/>
              <a:buFont typeface="Helvetica Neue"/>
              <a:buChar char="•"/>
              <a:defRPr sz="1400"/>
            </a:lvl3pPr>
            <a:lvl4pPr indent="-342900" lvl="3" marL="1828800" rtl="0" algn="l">
              <a:lnSpc>
                <a:spcPct val="100000"/>
              </a:lnSpc>
              <a:spcBef>
                <a:spcPts val="1700"/>
              </a:spcBef>
              <a:spcAft>
                <a:spcPts val="0"/>
              </a:spcAft>
              <a:buClr>
                <a:srgbClr val="000000"/>
              </a:buClr>
              <a:buSzPts val="1800"/>
              <a:buFont typeface="Helvetica Neue"/>
              <a:buChar char="•"/>
              <a:defRPr sz="1400"/>
            </a:lvl4pPr>
            <a:lvl5pPr indent="-342900" lvl="4" marL="2286000" rtl="0" algn="l">
              <a:lnSpc>
                <a:spcPct val="100000"/>
              </a:lnSpc>
              <a:spcBef>
                <a:spcPts val="1700"/>
              </a:spcBef>
              <a:spcAft>
                <a:spcPts val="0"/>
              </a:spcAft>
              <a:buClr>
                <a:srgbClr val="000000"/>
              </a:buClr>
              <a:buSzPts val="1800"/>
              <a:buFont typeface="Helvetica Neue"/>
              <a:buChar char="•"/>
              <a:defRPr sz="1400"/>
            </a:lvl5pPr>
            <a:lvl6pPr indent="-279400" lvl="5" marL="2743200" rtl="0" algn="l">
              <a:lnSpc>
                <a:spcPct val="100000"/>
              </a:lnSpc>
              <a:spcBef>
                <a:spcPts val="2200"/>
              </a:spcBef>
              <a:spcAft>
                <a:spcPts val="0"/>
              </a:spcAft>
              <a:buClr>
                <a:srgbClr val="000000"/>
              </a:buClr>
              <a:buSzPts val="800"/>
              <a:buChar char="•"/>
              <a:defRPr/>
            </a:lvl6pPr>
            <a:lvl7pPr indent="-279400" lvl="6" marL="3200400" rtl="0" algn="l">
              <a:lnSpc>
                <a:spcPct val="100000"/>
              </a:lnSpc>
              <a:spcBef>
                <a:spcPts val="2200"/>
              </a:spcBef>
              <a:spcAft>
                <a:spcPts val="0"/>
              </a:spcAft>
              <a:buClr>
                <a:srgbClr val="000000"/>
              </a:buClr>
              <a:buSzPts val="800"/>
              <a:buChar char="•"/>
              <a:defRPr/>
            </a:lvl7pPr>
            <a:lvl8pPr indent="-279400" lvl="7" marL="3657600" rtl="0" algn="l">
              <a:lnSpc>
                <a:spcPct val="100000"/>
              </a:lnSpc>
              <a:spcBef>
                <a:spcPts val="2200"/>
              </a:spcBef>
              <a:spcAft>
                <a:spcPts val="0"/>
              </a:spcAft>
              <a:buClr>
                <a:srgbClr val="000000"/>
              </a:buClr>
              <a:buSzPts val="800"/>
              <a:buChar char="•"/>
              <a:defRPr/>
            </a:lvl8pPr>
            <a:lvl9pPr indent="-279400" lvl="8" marL="4114800" rtl="0" algn="l">
              <a:lnSpc>
                <a:spcPct val="100000"/>
              </a:lnSpc>
              <a:spcBef>
                <a:spcPts val="2200"/>
              </a:spcBef>
              <a:spcAft>
                <a:spcPts val="0"/>
              </a:spcAft>
              <a:buClr>
                <a:srgbClr val="000000"/>
              </a:buClr>
              <a:buSzPts val="800"/>
              <a:buChar char="•"/>
              <a:defRPr/>
            </a:lvl9pPr>
          </a:lstStyle>
          <a:p/>
        </p:txBody>
      </p:sp>
      <p:sp>
        <p:nvSpPr>
          <p:cNvPr id="82" name="Google Shape;82;p2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ces">
  <p:cSld name="Puces">
    <p:spTree>
      <p:nvGrpSpPr>
        <p:cNvPr id="83" name="Shape 83"/>
        <p:cNvGrpSpPr/>
        <p:nvPr/>
      </p:nvGrpSpPr>
      <p:grpSpPr>
        <a:xfrm>
          <a:off x="0" y="0"/>
          <a:ext cx="0" cy="0"/>
          <a:chOff x="0" y="0"/>
          <a:chExt cx="0" cy="0"/>
        </a:xfrm>
      </p:grpSpPr>
      <p:sp>
        <p:nvSpPr>
          <p:cNvPr id="84" name="Google Shape;84;p21"/>
          <p:cNvSpPr txBox="1"/>
          <p:nvPr>
            <p:ph idx="1" type="body"/>
          </p:nvPr>
        </p:nvSpPr>
        <p:spPr>
          <a:xfrm>
            <a:off x="633413" y="666750"/>
            <a:ext cx="7877100" cy="3810000"/>
          </a:xfrm>
          <a:prstGeom prst="rect">
            <a:avLst/>
          </a:prstGeom>
          <a:noFill/>
          <a:ln>
            <a:noFill/>
          </a:ln>
        </p:spPr>
        <p:txBody>
          <a:bodyPr anchorCtr="0" anchor="ctr" bIns="19050" lIns="19050" spcFirstLastPara="1" rIns="19050" wrap="square" tIns="19050">
            <a:noAutofit/>
          </a:bodyPr>
          <a:lstStyle>
            <a:lvl1pPr indent="-374650" lvl="0" marL="457200" rtl="0" algn="l">
              <a:lnSpc>
                <a:spcPct val="100000"/>
              </a:lnSpc>
              <a:spcBef>
                <a:spcPts val="2200"/>
              </a:spcBef>
              <a:spcAft>
                <a:spcPts val="0"/>
              </a:spcAft>
              <a:buClr>
                <a:srgbClr val="000000"/>
              </a:buClr>
              <a:buSzPts val="2300"/>
              <a:buFont typeface="Helvetica Neue"/>
              <a:buChar char="•"/>
              <a:defRPr sz="1800"/>
            </a:lvl1pPr>
            <a:lvl2pPr indent="-374650" lvl="1" marL="914400" rtl="0" algn="l">
              <a:lnSpc>
                <a:spcPct val="100000"/>
              </a:lnSpc>
              <a:spcBef>
                <a:spcPts val="2200"/>
              </a:spcBef>
              <a:spcAft>
                <a:spcPts val="0"/>
              </a:spcAft>
              <a:buClr>
                <a:srgbClr val="000000"/>
              </a:buClr>
              <a:buSzPts val="2300"/>
              <a:buFont typeface="Helvetica Neue"/>
              <a:buChar char="•"/>
              <a:defRPr sz="1800"/>
            </a:lvl2pPr>
            <a:lvl3pPr indent="-374650" lvl="2" marL="1371600" rtl="0" algn="l">
              <a:lnSpc>
                <a:spcPct val="100000"/>
              </a:lnSpc>
              <a:spcBef>
                <a:spcPts val="2200"/>
              </a:spcBef>
              <a:spcAft>
                <a:spcPts val="0"/>
              </a:spcAft>
              <a:buClr>
                <a:srgbClr val="000000"/>
              </a:buClr>
              <a:buSzPts val="2300"/>
              <a:buFont typeface="Helvetica Neue"/>
              <a:buChar char="•"/>
              <a:defRPr sz="1800"/>
            </a:lvl3pPr>
            <a:lvl4pPr indent="-374650" lvl="3" marL="1828800" rtl="0" algn="l">
              <a:lnSpc>
                <a:spcPct val="100000"/>
              </a:lnSpc>
              <a:spcBef>
                <a:spcPts val="2200"/>
              </a:spcBef>
              <a:spcAft>
                <a:spcPts val="0"/>
              </a:spcAft>
              <a:buClr>
                <a:srgbClr val="000000"/>
              </a:buClr>
              <a:buSzPts val="2300"/>
              <a:buFont typeface="Helvetica Neue"/>
              <a:buChar char="•"/>
              <a:defRPr sz="1800"/>
            </a:lvl4pPr>
            <a:lvl5pPr indent="-374650" lvl="4" marL="2286000" rtl="0" algn="l">
              <a:lnSpc>
                <a:spcPct val="100000"/>
              </a:lnSpc>
              <a:spcBef>
                <a:spcPts val="2200"/>
              </a:spcBef>
              <a:spcAft>
                <a:spcPts val="0"/>
              </a:spcAft>
              <a:buClr>
                <a:srgbClr val="000000"/>
              </a:buClr>
              <a:buSzPts val="2300"/>
              <a:buFont typeface="Helvetica Neue"/>
              <a:buChar char="•"/>
              <a:defRPr sz="1800"/>
            </a:lvl5pPr>
            <a:lvl6pPr indent="-279400" lvl="5" marL="2743200" rtl="0" algn="l">
              <a:lnSpc>
                <a:spcPct val="100000"/>
              </a:lnSpc>
              <a:spcBef>
                <a:spcPts val="2200"/>
              </a:spcBef>
              <a:spcAft>
                <a:spcPts val="0"/>
              </a:spcAft>
              <a:buClr>
                <a:srgbClr val="000000"/>
              </a:buClr>
              <a:buSzPts val="800"/>
              <a:buChar char="•"/>
              <a:defRPr/>
            </a:lvl6pPr>
            <a:lvl7pPr indent="-279400" lvl="6" marL="3200400" rtl="0" algn="l">
              <a:lnSpc>
                <a:spcPct val="100000"/>
              </a:lnSpc>
              <a:spcBef>
                <a:spcPts val="2200"/>
              </a:spcBef>
              <a:spcAft>
                <a:spcPts val="0"/>
              </a:spcAft>
              <a:buClr>
                <a:srgbClr val="000000"/>
              </a:buClr>
              <a:buSzPts val="800"/>
              <a:buChar char="•"/>
              <a:defRPr/>
            </a:lvl7pPr>
            <a:lvl8pPr indent="-279400" lvl="7" marL="3657600" rtl="0" algn="l">
              <a:lnSpc>
                <a:spcPct val="100000"/>
              </a:lnSpc>
              <a:spcBef>
                <a:spcPts val="2200"/>
              </a:spcBef>
              <a:spcAft>
                <a:spcPts val="0"/>
              </a:spcAft>
              <a:buClr>
                <a:srgbClr val="000000"/>
              </a:buClr>
              <a:buSzPts val="800"/>
              <a:buChar char="•"/>
              <a:defRPr/>
            </a:lvl8pPr>
            <a:lvl9pPr indent="-279400" lvl="8" marL="4114800" rtl="0" algn="l">
              <a:lnSpc>
                <a:spcPct val="100000"/>
              </a:lnSpc>
              <a:spcBef>
                <a:spcPts val="2200"/>
              </a:spcBef>
              <a:spcAft>
                <a:spcPts val="0"/>
              </a:spcAft>
              <a:buClr>
                <a:srgbClr val="000000"/>
              </a:buClr>
              <a:buSzPts val="800"/>
              <a:buChar char="•"/>
              <a:defRPr/>
            </a:lvl9pPr>
          </a:lstStyle>
          <a:p/>
        </p:txBody>
      </p:sp>
      <p:sp>
        <p:nvSpPr>
          <p:cNvPr id="85" name="Google Shape;85;p2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hotos">
  <p:cSld name="3 photos">
    <p:spTree>
      <p:nvGrpSpPr>
        <p:cNvPr id="86" name="Shape 86"/>
        <p:cNvGrpSpPr/>
        <p:nvPr/>
      </p:nvGrpSpPr>
      <p:grpSpPr>
        <a:xfrm>
          <a:off x="0" y="0"/>
          <a:ext cx="0" cy="0"/>
          <a:chOff x="0" y="0"/>
          <a:chExt cx="0" cy="0"/>
        </a:xfrm>
      </p:grpSpPr>
      <p:sp>
        <p:nvSpPr>
          <p:cNvPr id="87" name="Google Shape;87;p22"/>
          <p:cNvSpPr/>
          <p:nvPr>
            <p:ph idx="2" type="pic"/>
          </p:nvPr>
        </p:nvSpPr>
        <p:spPr>
          <a:xfrm>
            <a:off x="5910263" y="2643188"/>
            <a:ext cx="2776500" cy="20814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88" name="Google Shape;88;p22"/>
          <p:cNvSpPr/>
          <p:nvPr>
            <p:ph idx="3" type="pic"/>
          </p:nvPr>
        </p:nvSpPr>
        <p:spPr>
          <a:xfrm>
            <a:off x="5910263" y="423863"/>
            <a:ext cx="2776500" cy="20814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89" name="Google Shape;89;p22"/>
          <p:cNvSpPr/>
          <p:nvPr>
            <p:ph idx="4" type="pic"/>
          </p:nvPr>
        </p:nvSpPr>
        <p:spPr>
          <a:xfrm>
            <a:off x="452438" y="423863"/>
            <a:ext cx="5315100" cy="4300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90" name="Google Shape;90;p2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tion">
  <p:cSld name="Citation">
    <p:spTree>
      <p:nvGrpSpPr>
        <p:cNvPr id="91" name="Shape 91"/>
        <p:cNvGrpSpPr/>
        <p:nvPr/>
      </p:nvGrpSpPr>
      <p:grpSpPr>
        <a:xfrm>
          <a:off x="0" y="0"/>
          <a:ext cx="0" cy="0"/>
          <a:chOff x="0" y="0"/>
          <a:chExt cx="0" cy="0"/>
        </a:xfrm>
      </p:grpSpPr>
      <p:sp>
        <p:nvSpPr>
          <p:cNvPr id="92" name="Google Shape;92;p23"/>
          <p:cNvSpPr txBox="1"/>
          <p:nvPr>
            <p:ph idx="1" type="body"/>
          </p:nvPr>
        </p:nvSpPr>
        <p:spPr>
          <a:xfrm>
            <a:off x="895350" y="3357563"/>
            <a:ext cx="7358100" cy="219600"/>
          </a:xfrm>
          <a:prstGeom prst="rect">
            <a:avLst/>
          </a:prstGeom>
          <a:noFill/>
          <a:ln>
            <a:noFill/>
          </a:ln>
        </p:spPr>
        <p:txBody>
          <a:bodyPr anchorCtr="0" anchor="t" bIns="19050" lIns="19050" spcFirstLastPara="1" rIns="19050" wrap="square" tIns="19050">
            <a:noAutofit/>
          </a:bodyPr>
          <a:lstStyle>
            <a:lvl1pPr indent="-228600" lvl="0" marL="457200" rtl="0" algn="ctr">
              <a:lnSpc>
                <a:spcPct val="100000"/>
              </a:lnSpc>
              <a:spcBef>
                <a:spcPts val="0"/>
              </a:spcBef>
              <a:spcAft>
                <a:spcPts val="0"/>
              </a:spcAft>
              <a:buClr>
                <a:srgbClr val="000000"/>
              </a:buClr>
              <a:buSzPts val="1200"/>
              <a:buFont typeface="Helvetica Neue"/>
              <a:buNone/>
              <a:defRPr i="1" sz="1200"/>
            </a:lvl1pPr>
            <a:lvl2pPr indent="-279400" lvl="1" marL="914400" rtl="0" algn="l">
              <a:lnSpc>
                <a:spcPct val="100000"/>
              </a:lnSpc>
              <a:spcBef>
                <a:spcPts val="2200"/>
              </a:spcBef>
              <a:spcAft>
                <a:spcPts val="0"/>
              </a:spcAft>
              <a:buClr>
                <a:srgbClr val="000000"/>
              </a:buClr>
              <a:buSzPts val="800"/>
              <a:buChar char="•"/>
              <a:defRPr/>
            </a:lvl2pPr>
            <a:lvl3pPr indent="-279400" lvl="2" marL="1371600" rtl="0" algn="l">
              <a:lnSpc>
                <a:spcPct val="100000"/>
              </a:lnSpc>
              <a:spcBef>
                <a:spcPts val="2200"/>
              </a:spcBef>
              <a:spcAft>
                <a:spcPts val="0"/>
              </a:spcAft>
              <a:buClr>
                <a:srgbClr val="000000"/>
              </a:buClr>
              <a:buSzPts val="800"/>
              <a:buChar char="•"/>
              <a:defRPr/>
            </a:lvl3pPr>
            <a:lvl4pPr indent="-279400" lvl="3" marL="1828800" rtl="0" algn="l">
              <a:lnSpc>
                <a:spcPct val="100000"/>
              </a:lnSpc>
              <a:spcBef>
                <a:spcPts val="2200"/>
              </a:spcBef>
              <a:spcAft>
                <a:spcPts val="0"/>
              </a:spcAft>
              <a:buClr>
                <a:srgbClr val="000000"/>
              </a:buClr>
              <a:buSzPts val="800"/>
              <a:buChar char="•"/>
              <a:defRPr/>
            </a:lvl4pPr>
            <a:lvl5pPr indent="-279400" lvl="4" marL="2286000" rtl="0" algn="l">
              <a:lnSpc>
                <a:spcPct val="100000"/>
              </a:lnSpc>
              <a:spcBef>
                <a:spcPts val="2200"/>
              </a:spcBef>
              <a:spcAft>
                <a:spcPts val="0"/>
              </a:spcAft>
              <a:buClr>
                <a:srgbClr val="000000"/>
              </a:buClr>
              <a:buSzPts val="800"/>
              <a:buChar char="•"/>
              <a:defRPr/>
            </a:lvl5pPr>
            <a:lvl6pPr indent="-279400" lvl="5" marL="2743200" rtl="0" algn="l">
              <a:lnSpc>
                <a:spcPct val="100000"/>
              </a:lnSpc>
              <a:spcBef>
                <a:spcPts val="2200"/>
              </a:spcBef>
              <a:spcAft>
                <a:spcPts val="0"/>
              </a:spcAft>
              <a:buClr>
                <a:srgbClr val="000000"/>
              </a:buClr>
              <a:buSzPts val="800"/>
              <a:buChar char="•"/>
              <a:defRPr/>
            </a:lvl6pPr>
            <a:lvl7pPr indent="-279400" lvl="6" marL="3200400" rtl="0" algn="l">
              <a:lnSpc>
                <a:spcPct val="100000"/>
              </a:lnSpc>
              <a:spcBef>
                <a:spcPts val="2200"/>
              </a:spcBef>
              <a:spcAft>
                <a:spcPts val="0"/>
              </a:spcAft>
              <a:buClr>
                <a:srgbClr val="000000"/>
              </a:buClr>
              <a:buSzPts val="800"/>
              <a:buChar char="•"/>
              <a:defRPr/>
            </a:lvl7pPr>
            <a:lvl8pPr indent="-279400" lvl="7" marL="3657600" rtl="0" algn="l">
              <a:lnSpc>
                <a:spcPct val="100000"/>
              </a:lnSpc>
              <a:spcBef>
                <a:spcPts val="2200"/>
              </a:spcBef>
              <a:spcAft>
                <a:spcPts val="0"/>
              </a:spcAft>
              <a:buClr>
                <a:srgbClr val="000000"/>
              </a:buClr>
              <a:buSzPts val="800"/>
              <a:buChar char="•"/>
              <a:defRPr/>
            </a:lvl8pPr>
            <a:lvl9pPr indent="-279400" lvl="8" marL="4114800" rtl="0" algn="l">
              <a:lnSpc>
                <a:spcPct val="100000"/>
              </a:lnSpc>
              <a:spcBef>
                <a:spcPts val="2200"/>
              </a:spcBef>
              <a:spcAft>
                <a:spcPts val="0"/>
              </a:spcAft>
              <a:buClr>
                <a:srgbClr val="000000"/>
              </a:buClr>
              <a:buSzPts val="800"/>
              <a:buChar char="•"/>
              <a:defRPr/>
            </a:lvl9pPr>
          </a:lstStyle>
          <a:p/>
        </p:txBody>
      </p:sp>
      <p:sp>
        <p:nvSpPr>
          <p:cNvPr id="93" name="Google Shape;93;p23"/>
          <p:cNvSpPr txBox="1"/>
          <p:nvPr>
            <p:ph idx="2" type="body"/>
          </p:nvPr>
        </p:nvSpPr>
        <p:spPr>
          <a:xfrm>
            <a:off x="895350" y="2278856"/>
            <a:ext cx="7358100" cy="309600"/>
          </a:xfrm>
          <a:prstGeom prst="rect">
            <a:avLst/>
          </a:prstGeom>
          <a:noFill/>
          <a:ln>
            <a:noFill/>
          </a:ln>
        </p:spPr>
        <p:txBody>
          <a:bodyPr anchorCtr="0" anchor="ctr" bIns="19050" lIns="19050" spcFirstLastPara="1" rIns="19050" wrap="square" tIns="19050">
            <a:noAutofit/>
          </a:bodyPr>
          <a:lstStyle>
            <a:lvl1pPr indent="-228600" lvl="0" marL="457200" rtl="0" algn="ctr">
              <a:lnSpc>
                <a:spcPct val="100000"/>
              </a:lnSpc>
              <a:spcBef>
                <a:spcPts val="0"/>
              </a:spcBef>
              <a:spcAft>
                <a:spcPts val="0"/>
              </a:spcAft>
              <a:buClr>
                <a:srgbClr val="000000"/>
              </a:buClr>
              <a:buSzPts val="1800"/>
              <a:buFont typeface="Helvetica Neue"/>
              <a:buNone/>
              <a:defRPr sz="1800">
                <a:latin typeface="Helvetica Neue"/>
                <a:ea typeface="Helvetica Neue"/>
                <a:cs typeface="Helvetica Neue"/>
                <a:sym typeface="Helvetica Neue"/>
              </a:defRPr>
            </a:lvl1pPr>
            <a:lvl2pPr indent="-279400" lvl="1" marL="914400" rtl="0" algn="l">
              <a:lnSpc>
                <a:spcPct val="100000"/>
              </a:lnSpc>
              <a:spcBef>
                <a:spcPts val="2200"/>
              </a:spcBef>
              <a:spcAft>
                <a:spcPts val="0"/>
              </a:spcAft>
              <a:buClr>
                <a:srgbClr val="000000"/>
              </a:buClr>
              <a:buSzPts val="800"/>
              <a:buChar char="•"/>
              <a:defRPr/>
            </a:lvl2pPr>
            <a:lvl3pPr indent="-279400" lvl="2" marL="1371600" rtl="0" algn="l">
              <a:lnSpc>
                <a:spcPct val="100000"/>
              </a:lnSpc>
              <a:spcBef>
                <a:spcPts val="2200"/>
              </a:spcBef>
              <a:spcAft>
                <a:spcPts val="0"/>
              </a:spcAft>
              <a:buClr>
                <a:srgbClr val="000000"/>
              </a:buClr>
              <a:buSzPts val="800"/>
              <a:buChar char="•"/>
              <a:defRPr/>
            </a:lvl3pPr>
            <a:lvl4pPr indent="-279400" lvl="3" marL="1828800" rtl="0" algn="l">
              <a:lnSpc>
                <a:spcPct val="100000"/>
              </a:lnSpc>
              <a:spcBef>
                <a:spcPts val="2200"/>
              </a:spcBef>
              <a:spcAft>
                <a:spcPts val="0"/>
              </a:spcAft>
              <a:buClr>
                <a:srgbClr val="000000"/>
              </a:buClr>
              <a:buSzPts val="800"/>
              <a:buChar char="•"/>
              <a:defRPr/>
            </a:lvl4pPr>
            <a:lvl5pPr indent="-279400" lvl="4" marL="2286000" rtl="0" algn="l">
              <a:lnSpc>
                <a:spcPct val="100000"/>
              </a:lnSpc>
              <a:spcBef>
                <a:spcPts val="2200"/>
              </a:spcBef>
              <a:spcAft>
                <a:spcPts val="0"/>
              </a:spcAft>
              <a:buClr>
                <a:srgbClr val="000000"/>
              </a:buClr>
              <a:buSzPts val="800"/>
              <a:buChar char="•"/>
              <a:defRPr/>
            </a:lvl5pPr>
            <a:lvl6pPr indent="-279400" lvl="5" marL="2743200" rtl="0" algn="l">
              <a:lnSpc>
                <a:spcPct val="100000"/>
              </a:lnSpc>
              <a:spcBef>
                <a:spcPts val="2200"/>
              </a:spcBef>
              <a:spcAft>
                <a:spcPts val="0"/>
              </a:spcAft>
              <a:buClr>
                <a:srgbClr val="000000"/>
              </a:buClr>
              <a:buSzPts val="800"/>
              <a:buChar char="•"/>
              <a:defRPr/>
            </a:lvl6pPr>
            <a:lvl7pPr indent="-279400" lvl="6" marL="3200400" rtl="0" algn="l">
              <a:lnSpc>
                <a:spcPct val="100000"/>
              </a:lnSpc>
              <a:spcBef>
                <a:spcPts val="2200"/>
              </a:spcBef>
              <a:spcAft>
                <a:spcPts val="0"/>
              </a:spcAft>
              <a:buClr>
                <a:srgbClr val="000000"/>
              </a:buClr>
              <a:buSzPts val="800"/>
              <a:buChar char="•"/>
              <a:defRPr/>
            </a:lvl7pPr>
            <a:lvl8pPr indent="-279400" lvl="7" marL="3657600" rtl="0" algn="l">
              <a:lnSpc>
                <a:spcPct val="100000"/>
              </a:lnSpc>
              <a:spcBef>
                <a:spcPts val="2200"/>
              </a:spcBef>
              <a:spcAft>
                <a:spcPts val="0"/>
              </a:spcAft>
              <a:buClr>
                <a:srgbClr val="000000"/>
              </a:buClr>
              <a:buSzPts val="800"/>
              <a:buChar char="•"/>
              <a:defRPr/>
            </a:lvl8pPr>
            <a:lvl9pPr indent="-279400" lvl="8" marL="4114800" rtl="0" algn="l">
              <a:lnSpc>
                <a:spcPct val="100000"/>
              </a:lnSpc>
              <a:spcBef>
                <a:spcPts val="2200"/>
              </a:spcBef>
              <a:spcAft>
                <a:spcPts val="0"/>
              </a:spcAft>
              <a:buClr>
                <a:srgbClr val="000000"/>
              </a:buClr>
              <a:buSzPts val="800"/>
              <a:buChar char="•"/>
              <a:defRPr/>
            </a:lvl9pPr>
          </a:lstStyle>
          <a:p/>
        </p:txBody>
      </p:sp>
      <p:sp>
        <p:nvSpPr>
          <p:cNvPr id="94" name="Google Shape;94;p2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95" name="Shape 95"/>
        <p:cNvGrpSpPr/>
        <p:nvPr/>
      </p:nvGrpSpPr>
      <p:grpSpPr>
        <a:xfrm>
          <a:off x="0" y="0"/>
          <a:ext cx="0" cy="0"/>
          <a:chOff x="0" y="0"/>
          <a:chExt cx="0" cy="0"/>
        </a:xfrm>
      </p:grpSpPr>
      <p:sp>
        <p:nvSpPr>
          <p:cNvPr id="96" name="Google Shape;96;p24"/>
          <p:cNvSpPr/>
          <p:nvPr>
            <p:ph idx="2" type="pic"/>
          </p:nvPr>
        </p:nvSpPr>
        <p:spPr>
          <a:xfrm>
            <a:off x="0" y="0"/>
            <a:ext cx="9144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97" name="Google Shape;97;p2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erge">
  <p:cSld name="Vierge">
    <p:spTree>
      <p:nvGrpSpPr>
        <p:cNvPr id="98" name="Shape 98"/>
        <p:cNvGrpSpPr/>
        <p:nvPr/>
      </p:nvGrpSpPr>
      <p:grpSpPr>
        <a:xfrm>
          <a:off x="0" y="0"/>
          <a:ext cx="0" cy="0"/>
          <a:chOff x="0" y="0"/>
          <a:chExt cx="0" cy="0"/>
        </a:xfrm>
      </p:grpSpPr>
      <p:sp>
        <p:nvSpPr>
          <p:cNvPr id="99" name="Google Shape;99;p2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52" name="Google Shape;52;p13"/>
          <p:cNvSpPr txBox="1"/>
          <p:nvPr>
            <p:ph idx="1" type="body"/>
          </p:nvPr>
        </p:nvSpPr>
        <p:spPr>
          <a:xfrm>
            <a:off x="633413" y="1181100"/>
            <a:ext cx="7877100" cy="3486300"/>
          </a:xfrm>
          <a:prstGeom prst="rect">
            <a:avLst/>
          </a:prstGeom>
          <a:noFill/>
          <a:ln>
            <a:noFill/>
          </a:ln>
        </p:spPr>
        <p:txBody>
          <a:bodyPr anchorCtr="0" anchor="ctr" bIns="19050" lIns="19050" spcFirstLastPara="1" rIns="19050" wrap="square" tIns="19050">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53" name="Google Shape;53;p1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6.png"/><Relationship Id="rId7"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1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IH_BLUE-LOGO_1200x1200.png" id="104" name="Google Shape;104;p26"/>
          <p:cNvPicPr preferRelativeResize="0"/>
          <p:nvPr/>
        </p:nvPicPr>
        <p:blipFill rotWithShape="1">
          <a:blip r:embed="rId3">
            <a:alphaModFix/>
          </a:blip>
          <a:srcRect b="0" l="0" r="0" t="0"/>
          <a:stretch/>
        </p:blipFill>
        <p:spPr>
          <a:xfrm>
            <a:off x="3831226" y="1515225"/>
            <a:ext cx="1481547" cy="1481547"/>
          </a:xfrm>
          <a:prstGeom prst="rect">
            <a:avLst/>
          </a:prstGeom>
          <a:noFill/>
          <a:ln>
            <a:noFill/>
          </a:ln>
        </p:spPr>
      </p:pic>
      <p:sp>
        <p:nvSpPr>
          <p:cNvPr id="105" name="Google Shape;105;p26"/>
          <p:cNvSpPr txBox="1"/>
          <p:nvPr/>
        </p:nvSpPr>
        <p:spPr>
          <a:xfrm>
            <a:off x="2774351" y="3017050"/>
            <a:ext cx="3571200" cy="2475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2F354A"/>
              </a:buClr>
              <a:buSzPts val="1500"/>
              <a:buFont typeface="Arial"/>
              <a:buNone/>
            </a:pPr>
            <a:r>
              <a:rPr b="1" lang="en" sz="2000">
                <a:solidFill>
                  <a:srgbClr val="64C3F5"/>
                </a:solidFill>
              </a:rPr>
              <a:t>DESCRIPTIVE STATISTICS</a:t>
            </a:r>
            <a:endParaRPr b="1" sz="2000">
              <a:solidFill>
                <a:srgbClr val="64C3F5"/>
              </a:solidFill>
            </a:endParaRPr>
          </a:p>
          <a:p>
            <a:pPr indent="0" lvl="0" marL="0" marR="0" rtl="0" algn="ctr">
              <a:lnSpc>
                <a:spcPct val="100000"/>
              </a:lnSpc>
              <a:spcBef>
                <a:spcPts val="0"/>
              </a:spcBef>
              <a:spcAft>
                <a:spcPts val="0"/>
              </a:spcAft>
              <a:buClr>
                <a:srgbClr val="2F354A"/>
              </a:buClr>
              <a:buSzPts val="1500"/>
              <a:buFont typeface="Arial"/>
              <a:buNone/>
            </a:pPr>
            <a:r>
              <a:rPr b="1" lang="en" sz="2000">
                <a:solidFill>
                  <a:srgbClr val="64C3F5"/>
                </a:solidFill>
              </a:rPr>
              <a:t>AND</a:t>
            </a:r>
            <a:endParaRPr b="1" sz="2000">
              <a:solidFill>
                <a:srgbClr val="64C3F5"/>
              </a:solidFill>
            </a:endParaRPr>
          </a:p>
          <a:p>
            <a:pPr indent="0" lvl="0" marL="0" marR="0" rtl="0" algn="ctr">
              <a:lnSpc>
                <a:spcPct val="100000"/>
              </a:lnSpc>
              <a:spcBef>
                <a:spcPts val="0"/>
              </a:spcBef>
              <a:spcAft>
                <a:spcPts val="0"/>
              </a:spcAft>
              <a:buClr>
                <a:srgbClr val="2F354A"/>
              </a:buClr>
              <a:buSzPts val="1500"/>
              <a:buFont typeface="Arial"/>
              <a:buNone/>
            </a:pPr>
            <a:r>
              <a:rPr b="1" lang="en" sz="2000">
                <a:solidFill>
                  <a:srgbClr val="64C3F5"/>
                </a:solidFill>
              </a:rPr>
              <a:t>DISTRIBUTIONS</a:t>
            </a:r>
            <a:endParaRPr b="1" sz="2000">
              <a:solidFill>
                <a:srgbClr val="64C3F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descr="Image" id="203" name="Google Shape;203;p35"/>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04" name="Google Shape;204;p35"/>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05" name="Google Shape;205;p35"/>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06" name="Google Shape;206;p35"/>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lang="en" sz="2000">
                <a:solidFill>
                  <a:srgbClr val="FFFFFF"/>
                </a:solidFill>
              </a:rPr>
              <a:t>Statistics</a:t>
            </a:r>
            <a:endParaRPr sz="500"/>
          </a:p>
        </p:txBody>
      </p:sp>
      <p:cxnSp>
        <p:nvCxnSpPr>
          <p:cNvPr id="207" name="Google Shape;207;p35"/>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08" name="Google Shape;208;p35"/>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09" name="Google Shape;209;p35"/>
          <p:cNvSpPr txBox="1"/>
          <p:nvPr/>
        </p:nvSpPr>
        <p:spPr>
          <a:xfrm>
            <a:off x="532995" y="1221556"/>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lang="en" sz="3000"/>
              <a:t>Outliers</a:t>
            </a:r>
            <a:endParaRPr sz="500"/>
          </a:p>
        </p:txBody>
      </p:sp>
      <p:sp>
        <p:nvSpPr>
          <p:cNvPr id="210" name="Google Shape;210;p35"/>
          <p:cNvSpPr txBox="1"/>
          <p:nvPr/>
        </p:nvSpPr>
        <p:spPr>
          <a:xfrm>
            <a:off x="4552950" y="1590675"/>
            <a:ext cx="4073400" cy="3321900"/>
          </a:xfrm>
          <a:prstGeom prst="rect">
            <a:avLst/>
          </a:prstGeom>
          <a:noFill/>
          <a:ln>
            <a:noFill/>
          </a:ln>
        </p:spPr>
        <p:txBody>
          <a:bodyPr anchorCtr="0" anchor="t" bIns="19050" lIns="19050" spcFirstLastPara="1" rIns="19050" wrap="square" tIns="19050">
            <a:noAutofit/>
          </a:bodyPr>
          <a:lstStyle/>
          <a:p>
            <a:pPr indent="-323850" lvl="0" marL="457200" marR="0" rtl="0" algn="just">
              <a:lnSpc>
                <a:spcPct val="100000"/>
              </a:lnSpc>
              <a:spcBef>
                <a:spcPts val="0"/>
              </a:spcBef>
              <a:spcAft>
                <a:spcPts val="0"/>
              </a:spcAft>
              <a:buSzPts val="1500"/>
              <a:buChar char="●"/>
            </a:pPr>
            <a:r>
              <a:rPr lang="en" sz="1500"/>
              <a:t>An outlier is a value which is extremely bigger or smaller than the others.</a:t>
            </a:r>
            <a:endParaRPr sz="1500"/>
          </a:p>
          <a:p>
            <a:pPr indent="0" lvl="0" marL="0" marR="0" rtl="0" algn="just">
              <a:lnSpc>
                <a:spcPct val="100000"/>
              </a:lnSpc>
              <a:spcBef>
                <a:spcPts val="0"/>
              </a:spcBef>
              <a:spcAft>
                <a:spcPts val="0"/>
              </a:spcAft>
              <a:buNone/>
            </a:pPr>
            <a:r>
              <a:t/>
            </a:r>
            <a:endParaRPr sz="1500"/>
          </a:p>
          <a:p>
            <a:pPr indent="-323850" lvl="0" marL="457200" marR="0" rtl="0" algn="just">
              <a:lnSpc>
                <a:spcPct val="100000"/>
              </a:lnSpc>
              <a:spcBef>
                <a:spcPts val="0"/>
              </a:spcBef>
              <a:spcAft>
                <a:spcPts val="0"/>
              </a:spcAft>
              <a:buSzPts val="1500"/>
              <a:buChar char="●"/>
            </a:pPr>
            <a:r>
              <a:rPr lang="en" sz="1500"/>
              <a:t>Reasons of finding an </a:t>
            </a:r>
            <a:r>
              <a:rPr lang="en" sz="1500"/>
              <a:t>outlier:</a:t>
            </a:r>
            <a:endParaRPr sz="1500"/>
          </a:p>
          <a:p>
            <a:pPr indent="-323850" lvl="1" marL="914400" marR="0" rtl="0" algn="just">
              <a:lnSpc>
                <a:spcPct val="100000"/>
              </a:lnSpc>
              <a:spcBef>
                <a:spcPts val="0"/>
              </a:spcBef>
              <a:spcAft>
                <a:spcPts val="0"/>
              </a:spcAft>
              <a:buSzPts val="1500"/>
              <a:buChar char="○"/>
            </a:pPr>
            <a:r>
              <a:rPr lang="en" sz="1500"/>
              <a:t>A typo</a:t>
            </a:r>
            <a:endParaRPr sz="1500"/>
          </a:p>
          <a:p>
            <a:pPr indent="-323850" lvl="1" marL="914400" marR="0" rtl="0" algn="just">
              <a:lnSpc>
                <a:spcPct val="100000"/>
              </a:lnSpc>
              <a:spcBef>
                <a:spcPts val="0"/>
              </a:spcBef>
              <a:spcAft>
                <a:spcPts val="0"/>
              </a:spcAft>
              <a:buSzPts val="1500"/>
              <a:buChar char="○"/>
            </a:pPr>
            <a:r>
              <a:rPr lang="en" sz="1500"/>
              <a:t>An underrepresented sample of of a bigger population.</a:t>
            </a:r>
            <a:endParaRPr sz="1500"/>
          </a:p>
          <a:p>
            <a:pPr indent="0" lvl="0" marL="0" marR="0" rtl="0" algn="just">
              <a:lnSpc>
                <a:spcPct val="100000"/>
              </a:lnSpc>
              <a:spcBef>
                <a:spcPts val="0"/>
              </a:spcBef>
              <a:spcAft>
                <a:spcPts val="0"/>
              </a:spcAft>
              <a:buNone/>
            </a:pPr>
            <a:r>
              <a:t/>
            </a:r>
            <a:endParaRPr sz="1500"/>
          </a:p>
          <a:p>
            <a:pPr indent="0" lvl="0" marL="457200" marR="0" rtl="0" algn="just">
              <a:lnSpc>
                <a:spcPct val="100000"/>
              </a:lnSpc>
              <a:spcBef>
                <a:spcPts val="0"/>
              </a:spcBef>
              <a:spcAft>
                <a:spcPts val="0"/>
              </a:spcAft>
              <a:buNone/>
            </a:pPr>
            <a:r>
              <a:t/>
            </a:r>
            <a:endParaRPr b="1" sz="1500"/>
          </a:p>
        </p:txBody>
      </p:sp>
      <p:pic>
        <p:nvPicPr>
          <p:cNvPr id="211" name="Google Shape;211;p35"/>
          <p:cNvPicPr preferRelativeResize="0"/>
          <p:nvPr/>
        </p:nvPicPr>
        <p:blipFill>
          <a:blip r:embed="rId6">
            <a:alphaModFix/>
          </a:blip>
          <a:stretch>
            <a:fillRect/>
          </a:stretch>
        </p:blipFill>
        <p:spPr>
          <a:xfrm>
            <a:off x="1413250" y="257175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descr="Image" id="216" name="Google Shape;216;p36"/>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17" name="Google Shape;217;p36"/>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18" name="Google Shape;218;p36"/>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19" name="Google Shape;219;p36"/>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lang="en" sz="2000">
                <a:solidFill>
                  <a:srgbClr val="FFFFFF"/>
                </a:solidFill>
              </a:rPr>
              <a:t>Statistics</a:t>
            </a:r>
            <a:endParaRPr sz="500"/>
          </a:p>
        </p:txBody>
      </p:sp>
      <p:cxnSp>
        <p:nvCxnSpPr>
          <p:cNvPr id="220" name="Google Shape;220;p36"/>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21" name="Google Shape;221;p36"/>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22" name="Google Shape;222;p36"/>
          <p:cNvSpPr txBox="1"/>
          <p:nvPr/>
        </p:nvSpPr>
        <p:spPr>
          <a:xfrm>
            <a:off x="532995" y="1221556"/>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lang="en" sz="3000"/>
              <a:t>Dealing with outliers</a:t>
            </a:r>
            <a:endParaRPr sz="500"/>
          </a:p>
        </p:txBody>
      </p:sp>
      <p:sp>
        <p:nvSpPr>
          <p:cNvPr id="223" name="Google Shape;223;p36"/>
          <p:cNvSpPr txBox="1"/>
          <p:nvPr/>
        </p:nvSpPr>
        <p:spPr>
          <a:xfrm>
            <a:off x="4552950" y="1057275"/>
            <a:ext cx="4073400" cy="3321900"/>
          </a:xfrm>
          <a:prstGeom prst="rect">
            <a:avLst/>
          </a:prstGeom>
          <a:noFill/>
          <a:ln>
            <a:noFill/>
          </a:ln>
        </p:spPr>
        <p:txBody>
          <a:bodyPr anchorCtr="0" anchor="t" bIns="19050" lIns="19050" spcFirstLastPara="1" rIns="19050" wrap="square" tIns="19050">
            <a:noAutofit/>
          </a:bodyPr>
          <a:lstStyle/>
          <a:p>
            <a:pPr indent="-323850" lvl="0" marL="457200" marR="0" rtl="0" algn="just">
              <a:lnSpc>
                <a:spcPct val="100000"/>
              </a:lnSpc>
              <a:spcBef>
                <a:spcPts val="0"/>
              </a:spcBef>
              <a:spcAft>
                <a:spcPts val="0"/>
              </a:spcAft>
              <a:buSzPts val="1500"/>
              <a:buChar char="●"/>
            </a:pPr>
            <a:r>
              <a:rPr lang="en" sz="1500"/>
              <a:t>There are several approaches to identify them:</a:t>
            </a:r>
            <a:endParaRPr sz="1500"/>
          </a:p>
          <a:p>
            <a:pPr indent="0" lvl="0" marL="0" marR="0" rtl="0" algn="just">
              <a:lnSpc>
                <a:spcPct val="100000"/>
              </a:lnSpc>
              <a:spcBef>
                <a:spcPts val="0"/>
              </a:spcBef>
              <a:spcAft>
                <a:spcPts val="0"/>
              </a:spcAft>
              <a:buNone/>
            </a:pPr>
            <a:r>
              <a:t/>
            </a:r>
            <a:endParaRPr sz="1500"/>
          </a:p>
          <a:p>
            <a:pPr indent="-323850" lvl="0" marL="914400" marR="0" rtl="0" algn="just">
              <a:lnSpc>
                <a:spcPct val="100000"/>
              </a:lnSpc>
              <a:spcBef>
                <a:spcPts val="0"/>
              </a:spcBef>
              <a:spcAft>
                <a:spcPts val="0"/>
              </a:spcAft>
              <a:buSzPts val="1500"/>
              <a:buChar char="●"/>
            </a:pPr>
            <a:r>
              <a:rPr lang="en" sz="1500"/>
              <a:t>Domain knowledge</a:t>
            </a:r>
            <a:endParaRPr sz="1500"/>
          </a:p>
          <a:p>
            <a:pPr indent="-323850" lvl="0" marL="914400" marR="0" rtl="0" algn="just">
              <a:lnSpc>
                <a:spcPct val="100000"/>
              </a:lnSpc>
              <a:spcBef>
                <a:spcPts val="0"/>
              </a:spcBef>
              <a:spcAft>
                <a:spcPts val="0"/>
              </a:spcAft>
              <a:buSzPts val="1500"/>
              <a:buChar char="●"/>
            </a:pPr>
            <a:r>
              <a:rPr lang="en" sz="1500"/>
              <a:t>Sorting the values ( the outliers will be easier to identify)</a:t>
            </a:r>
            <a:endParaRPr sz="1500"/>
          </a:p>
          <a:p>
            <a:pPr indent="-323850" lvl="0" marL="914400" marR="0" rtl="0" algn="just">
              <a:lnSpc>
                <a:spcPct val="100000"/>
              </a:lnSpc>
              <a:spcBef>
                <a:spcPts val="0"/>
              </a:spcBef>
              <a:spcAft>
                <a:spcPts val="0"/>
              </a:spcAft>
              <a:buSzPts val="1500"/>
              <a:buChar char="●"/>
            </a:pPr>
            <a:r>
              <a:rPr lang="en" sz="1500"/>
              <a:t>Get the box-plot ( outliers are </a:t>
            </a:r>
            <a:r>
              <a:rPr b="1" lang="en" sz="1500"/>
              <a:t>isolated</a:t>
            </a:r>
            <a:r>
              <a:rPr lang="en" sz="1500"/>
              <a:t> values outside the </a:t>
            </a:r>
            <a:r>
              <a:rPr lang="en" sz="1500"/>
              <a:t>whiskers</a:t>
            </a:r>
            <a:r>
              <a:rPr lang="en" sz="1500"/>
              <a:t> )</a:t>
            </a:r>
            <a:endParaRPr sz="1500"/>
          </a:p>
          <a:p>
            <a:pPr indent="0" lvl="0" marL="0" marR="0" rtl="0" algn="just">
              <a:lnSpc>
                <a:spcPct val="100000"/>
              </a:lnSpc>
              <a:spcBef>
                <a:spcPts val="0"/>
              </a:spcBef>
              <a:spcAft>
                <a:spcPts val="0"/>
              </a:spcAft>
              <a:buNone/>
            </a:pPr>
            <a:r>
              <a:t/>
            </a:r>
            <a:endParaRPr sz="1500"/>
          </a:p>
          <a:p>
            <a:pPr indent="-323850" lvl="0" marL="457200" marR="0" rtl="0" algn="just">
              <a:lnSpc>
                <a:spcPct val="100000"/>
              </a:lnSpc>
              <a:spcBef>
                <a:spcPts val="0"/>
              </a:spcBef>
              <a:spcAft>
                <a:spcPts val="0"/>
              </a:spcAft>
              <a:buSzPts val="1500"/>
              <a:buChar char="●"/>
            </a:pPr>
            <a:r>
              <a:rPr lang="en" sz="1500"/>
              <a:t>Ways to deal with them:</a:t>
            </a:r>
            <a:endParaRPr sz="1500"/>
          </a:p>
          <a:p>
            <a:pPr indent="0" lvl="0" marL="457200" marR="0" rtl="0" algn="just">
              <a:lnSpc>
                <a:spcPct val="100000"/>
              </a:lnSpc>
              <a:spcBef>
                <a:spcPts val="0"/>
              </a:spcBef>
              <a:spcAft>
                <a:spcPts val="0"/>
              </a:spcAft>
              <a:buNone/>
            </a:pPr>
            <a:r>
              <a:t/>
            </a:r>
            <a:endParaRPr sz="1500"/>
          </a:p>
          <a:p>
            <a:pPr indent="-323850" lvl="1" marL="914400" marR="0" rtl="0" algn="just">
              <a:lnSpc>
                <a:spcPct val="100000"/>
              </a:lnSpc>
              <a:spcBef>
                <a:spcPts val="0"/>
              </a:spcBef>
              <a:spcAft>
                <a:spcPts val="0"/>
              </a:spcAft>
              <a:buSzPts val="1500"/>
              <a:buChar char="○"/>
            </a:pPr>
            <a:r>
              <a:rPr lang="en" sz="1500"/>
              <a:t>Fix the value is it’s a typo</a:t>
            </a:r>
            <a:endParaRPr sz="1500"/>
          </a:p>
          <a:p>
            <a:pPr indent="-323850" lvl="1" marL="914400" marR="0" rtl="0" algn="just">
              <a:lnSpc>
                <a:spcPct val="100000"/>
              </a:lnSpc>
              <a:spcBef>
                <a:spcPts val="0"/>
              </a:spcBef>
              <a:spcAft>
                <a:spcPts val="0"/>
              </a:spcAft>
              <a:buSzPts val="1500"/>
              <a:buChar char="○"/>
            </a:pPr>
            <a:r>
              <a:rPr lang="en" sz="1500"/>
              <a:t>Remove them or change their values to the closest whisker</a:t>
            </a:r>
            <a:endParaRPr sz="1500"/>
          </a:p>
          <a:p>
            <a:pPr indent="0" lvl="0" marL="0" marR="0" rtl="0" algn="just">
              <a:lnSpc>
                <a:spcPct val="100000"/>
              </a:lnSpc>
              <a:spcBef>
                <a:spcPts val="0"/>
              </a:spcBef>
              <a:spcAft>
                <a:spcPts val="0"/>
              </a:spcAft>
              <a:buNone/>
            </a:pPr>
            <a:r>
              <a:rPr lang="en" sz="1500"/>
              <a:t>	</a:t>
            </a:r>
            <a:endParaRPr sz="1500"/>
          </a:p>
          <a:p>
            <a:pPr indent="0" lvl="0" marL="0" marR="0" rtl="0" algn="just">
              <a:lnSpc>
                <a:spcPct val="100000"/>
              </a:lnSpc>
              <a:spcBef>
                <a:spcPts val="0"/>
              </a:spcBef>
              <a:spcAft>
                <a:spcPts val="0"/>
              </a:spcAft>
              <a:buNone/>
            </a:pPr>
            <a:r>
              <a:rPr lang="en" sz="1500"/>
              <a:t>		</a:t>
            </a:r>
            <a:endParaRPr sz="1500"/>
          </a:p>
        </p:txBody>
      </p:sp>
      <p:pic>
        <p:nvPicPr>
          <p:cNvPr id="224" name="Google Shape;224;p36"/>
          <p:cNvPicPr preferRelativeResize="0"/>
          <p:nvPr/>
        </p:nvPicPr>
        <p:blipFill>
          <a:blip r:embed="rId6">
            <a:alphaModFix/>
          </a:blip>
          <a:stretch>
            <a:fillRect/>
          </a:stretch>
        </p:blipFill>
        <p:spPr>
          <a:xfrm>
            <a:off x="1389425" y="3036100"/>
            <a:ext cx="1905000" cy="1905000"/>
          </a:xfrm>
          <a:prstGeom prst="rect">
            <a:avLst/>
          </a:prstGeom>
          <a:noFill/>
          <a:ln>
            <a:noFill/>
          </a:ln>
        </p:spPr>
      </p:pic>
      <p:pic>
        <p:nvPicPr>
          <p:cNvPr id="225" name="Google Shape;225;p36"/>
          <p:cNvPicPr preferRelativeResize="0"/>
          <p:nvPr/>
        </p:nvPicPr>
        <p:blipFill>
          <a:blip r:embed="rId7">
            <a:alphaModFix/>
          </a:blip>
          <a:stretch>
            <a:fillRect/>
          </a:stretch>
        </p:blipFill>
        <p:spPr>
          <a:xfrm>
            <a:off x="3017600" y="3036100"/>
            <a:ext cx="478625" cy="478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descr="Image" id="230" name="Google Shape;230;p37"/>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31" name="Google Shape;231;p37"/>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32" name="Google Shape;232;p37"/>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lang="en" sz="2000">
                <a:solidFill>
                  <a:srgbClr val="FFFFFF"/>
                </a:solidFill>
              </a:rPr>
              <a:t>Statistics</a:t>
            </a:r>
            <a:endParaRPr sz="500"/>
          </a:p>
        </p:txBody>
      </p:sp>
      <p:cxnSp>
        <p:nvCxnSpPr>
          <p:cNvPr id="233" name="Google Shape;233;p37"/>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34" name="Google Shape;234;p37"/>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35" name="Google Shape;235;p37"/>
          <p:cNvSpPr txBox="1"/>
          <p:nvPr/>
        </p:nvSpPr>
        <p:spPr>
          <a:xfrm>
            <a:off x="532995" y="1221556"/>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lang="en" sz="3000"/>
              <a:t>Box-plot</a:t>
            </a:r>
            <a:endParaRPr sz="500"/>
          </a:p>
        </p:txBody>
      </p:sp>
      <p:sp>
        <p:nvSpPr>
          <p:cNvPr id="236" name="Google Shape;236;p37"/>
          <p:cNvSpPr txBox="1"/>
          <p:nvPr/>
        </p:nvSpPr>
        <p:spPr>
          <a:xfrm>
            <a:off x="4552950" y="1057275"/>
            <a:ext cx="4073400" cy="3321900"/>
          </a:xfrm>
          <a:prstGeom prst="rect">
            <a:avLst/>
          </a:prstGeom>
          <a:noFill/>
          <a:ln>
            <a:noFill/>
          </a:ln>
        </p:spPr>
        <p:txBody>
          <a:bodyPr anchorCtr="0" anchor="t" bIns="19050" lIns="19050" spcFirstLastPara="1" rIns="19050" wrap="square" tIns="19050">
            <a:noAutofit/>
          </a:bodyPr>
          <a:lstStyle/>
          <a:p>
            <a:pPr indent="-323850" lvl="0" marL="457200" marR="0" rtl="0" algn="just">
              <a:lnSpc>
                <a:spcPct val="100000"/>
              </a:lnSpc>
              <a:spcBef>
                <a:spcPts val="0"/>
              </a:spcBef>
              <a:spcAft>
                <a:spcPts val="0"/>
              </a:spcAft>
              <a:buSzPts val="1500"/>
              <a:buChar char="●"/>
            </a:pPr>
            <a:r>
              <a:rPr lang="en" sz="1500"/>
              <a:t>A “</a:t>
            </a:r>
            <a:r>
              <a:rPr b="1" lang="en" sz="1500"/>
              <a:t>box-plot</a:t>
            </a:r>
            <a:r>
              <a:rPr lang="en" sz="1500"/>
              <a:t>” is an schema which basically displays:</a:t>
            </a:r>
            <a:endParaRPr sz="1500"/>
          </a:p>
          <a:p>
            <a:pPr indent="-323850" lvl="1" marL="914400" marR="0" rtl="0" algn="just">
              <a:lnSpc>
                <a:spcPct val="100000"/>
              </a:lnSpc>
              <a:spcBef>
                <a:spcPts val="0"/>
              </a:spcBef>
              <a:spcAft>
                <a:spcPts val="0"/>
              </a:spcAft>
              <a:buSzPts val="1500"/>
              <a:buChar char="○"/>
            </a:pPr>
            <a:r>
              <a:rPr lang="en" sz="1500"/>
              <a:t>Q1, Q2, Q3, Q1-1.5(Q3-Q1), </a:t>
            </a:r>
            <a:r>
              <a:rPr lang="en" sz="1500">
                <a:solidFill>
                  <a:schemeClr val="dk1"/>
                </a:solidFill>
              </a:rPr>
              <a:t>Q3+1.5(Q3-Q1)</a:t>
            </a:r>
            <a:endParaRPr sz="1500"/>
          </a:p>
        </p:txBody>
      </p:sp>
      <p:pic>
        <p:nvPicPr>
          <p:cNvPr id="237" name="Google Shape;237;p37"/>
          <p:cNvPicPr preferRelativeResize="0"/>
          <p:nvPr/>
        </p:nvPicPr>
        <p:blipFill>
          <a:blip r:embed="rId6">
            <a:alphaModFix/>
          </a:blip>
          <a:stretch>
            <a:fillRect/>
          </a:stretch>
        </p:blipFill>
        <p:spPr>
          <a:xfrm>
            <a:off x="1081074" y="2428877"/>
            <a:ext cx="6229375" cy="252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descr="IH_BLUE-LOGO_1200x1200.png" id="242" name="Google Shape;242;p38"/>
          <p:cNvPicPr preferRelativeResize="0"/>
          <p:nvPr/>
        </p:nvPicPr>
        <p:blipFill rotWithShape="1">
          <a:blip r:embed="rId3">
            <a:alphaModFix/>
          </a:blip>
          <a:srcRect b="0" l="0" r="0" t="0"/>
          <a:stretch/>
        </p:blipFill>
        <p:spPr>
          <a:xfrm>
            <a:off x="3822756" y="1822506"/>
            <a:ext cx="1498488" cy="14984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Image" id="110" name="Google Shape;110;p27"/>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11" name="Google Shape;111;p27"/>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12" name="Google Shape;112;p27"/>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lang="en" sz="2000">
                <a:solidFill>
                  <a:srgbClr val="FFFFFF"/>
                </a:solidFill>
              </a:rPr>
              <a:t>Statistics</a:t>
            </a:r>
            <a:endParaRPr sz="500"/>
          </a:p>
        </p:txBody>
      </p:sp>
      <p:sp>
        <p:nvSpPr>
          <p:cNvPr id="113" name="Google Shape;113;p27"/>
          <p:cNvSpPr txBox="1"/>
          <p:nvPr/>
        </p:nvSpPr>
        <p:spPr>
          <a:xfrm>
            <a:off x="385732" y="1464475"/>
            <a:ext cx="2769000" cy="2097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1200"/>
              <a:buFont typeface="Arial"/>
              <a:buNone/>
            </a:pPr>
            <a:r>
              <a:rPr b="1" lang="en" sz="1600"/>
              <a:t>Descriptive statistics </a:t>
            </a:r>
            <a:endParaRPr sz="900"/>
          </a:p>
        </p:txBody>
      </p:sp>
      <p:sp>
        <p:nvSpPr>
          <p:cNvPr id="114" name="Google Shape;114;p27"/>
          <p:cNvSpPr txBox="1"/>
          <p:nvPr/>
        </p:nvSpPr>
        <p:spPr>
          <a:xfrm>
            <a:off x="4883100" y="2152626"/>
            <a:ext cx="3873300" cy="24723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00000"/>
              </a:lnSpc>
              <a:spcBef>
                <a:spcPts val="0"/>
              </a:spcBef>
              <a:spcAft>
                <a:spcPts val="0"/>
              </a:spcAft>
              <a:buSzPts val="1400"/>
              <a:buChar char="●"/>
            </a:pPr>
            <a:r>
              <a:rPr b="1" lang="en"/>
              <a:t>Based on “random SAMPLE”</a:t>
            </a:r>
            <a:r>
              <a:rPr lang="en"/>
              <a:t> statistics makes inferences about a </a:t>
            </a:r>
            <a:r>
              <a:rPr b="1" lang="en"/>
              <a:t>broader population</a:t>
            </a:r>
            <a:r>
              <a:rPr lang="en"/>
              <a:t>.</a:t>
            </a:r>
            <a:endParaRPr/>
          </a:p>
          <a:p>
            <a:pPr indent="0" lvl="0" marL="0" marR="0" rtl="0" algn="just">
              <a:lnSpc>
                <a:spcPct val="100000"/>
              </a:lnSpc>
              <a:spcBef>
                <a:spcPts val="0"/>
              </a:spcBef>
              <a:spcAft>
                <a:spcPts val="0"/>
              </a:spcAft>
              <a:buNone/>
            </a:pPr>
            <a:r>
              <a:t/>
            </a:r>
            <a:endParaRPr/>
          </a:p>
          <a:p>
            <a:pPr indent="-317500" lvl="0" marL="457200" marR="0" rtl="0" algn="just">
              <a:lnSpc>
                <a:spcPct val="100000"/>
              </a:lnSpc>
              <a:spcBef>
                <a:spcPts val="0"/>
              </a:spcBef>
              <a:spcAft>
                <a:spcPts val="0"/>
              </a:spcAft>
              <a:buSzPts val="1400"/>
              <a:buChar char="●"/>
            </a:pPr>
            <a:r>
              <a:rPr lang="en"/>
              <a:t>Takes into account the </a:t>
            </a:r>
            <a:r>
              <a:rPr b="1" lang="en"/>
              <a:t>SAMPLING error (each SAMPLE has different  statistical properties )</a:t>
            </a:r>
            <a:endParaRPr/>
          </a:p>
          <a:p>
            <a:pPr indent="0" lvl="0" marL="0" marR="0" rtl="0" algn="just">
              <a:lnSpc>
                <a:spcPct val="100000"/>
              </a:lnSpc>
              <a:spcBef>
                <a:spcPts val="0"/>
              </a:spcBef>
              <a:spcAft>
                <a:spcPts val="0"/>
              </a:spcAft>
              <a:buNone/>
            </a:pPr>
            <a:r>
              <a:t/>
            </a:r>
            <a:endParaRPr/>
          </a:p>
          <a:p>
            <a:pPr indent="-317500" lvl="0" marL="457200" marR="0" rtl="0" algn="just">
              <a:lnSpc>
                <a:spcPct val="100000"/>
              </a:lnSpc>
              <a:spcBef>
                <a:spcPts val="0"/>
              </a:spcBef>
              <a:spcAft>
                <a:spcPts val="0"/>
              </a:spcAft>
              <a:buSzPts val="1400"/>
              <a:buChar char="●"/>
            </a:pPr>
            <a:r>
              <a:rPr lang="en"/>
              <a:t>Statistical measures </a:t>
            </a:r>
            <a:r>
              <a:rPr b="1" lang="en"/>
              <a:t>have UNCERTAINTY because of the CHOSEN SAMPLE</a:t>
            </a:r>
            <a:endParaRPr b="1"/>
          </a:p>
        </p:txBody>
      </p:sp>
      <p:sp>
        <p:nvSpPr>
          <p:cNvPr id="115" name="Google Shape;115;p27"/>
          <p:cNvSpPr txBox="1"/>
          <p:nvPr/>
        </p:nvSpPr>
        <p:spPr>
          <a:xfrm>
            <a:off x="4849785" y="1464475"/>
            <a:ext cx="2471400" cy="2097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1200"/>
              <a:buFont typeface="Arial"/>
              <a:buNone/>
            </a:pPr>
            <a:r>
              <a:rPr b="1" lang="en" sz="1600"/>
              <a:t>Inferential statistics</a:t>
            </a:r>
            <a:endParaRPr sz="900"/>
          </a:p>
        </p:txBody>
      </p:sp>
      <p:sp>
        <p:nvSpPr>
          <p:cNvPr id="116" name="Google Shape;116;p27"/>
          <p:cNvSpPr txBox="1"/>
          <p:nvPr/>
        </p:nvSpPr>
        <p:spPr>
          <a:xfrm>
            <a:off x="353975" y="2152626"/>
            <a:ext cx="3873300" cy="2472300"/>
          </a:xfrm>
          <a:prstGeom prst="rect">
            <a:avLst/>
          </a:prstGeom>
          <a:noFill/>
          <a:ln>
            <a:noFill/>
          </a:ln>
        </p:spPr>
        <p:txBody>
          <a:bodyPr anchorCtr="0" anchor="t" bIns="19050" lIns="19050" spcFirstLastPara="1" rIns="19050" wrap="square" tIns="19050">
            <a:noAutofit/>
          </a:bodyPr>
          <a:lstStyle/>
          <a:p>
            <a:pPr indent="-323850" lvl="0" marL="457200" marR="0" rtl="0" algn="just">
              <a:lnSpc>
                <a:spcPct val="100000"/>
              </a:lnSpc>
              <a:spcBef>
                <a:spcPts val="0"/>
              </a:spcBef>
              <a:spcAft>
                <a:spcPts val="0"/>
              </a:spcAft>
              <a:buSzPts val="1500"/>
              <a:buChar char="●"/>
            </a:pPr>
            <a:r>
              <a:rPr lang="en" sz="1500"/>
              <a:t>Descriptive statistics describes statistically a </a:t>
            </a:r>
            <a:r>
              <a:rPr b="1" lang="en" sz="1500"/>
              <a:t>SAMPLE</a:t>
            </a:r>
            <a:r>
              <a:rPr lang="en" sz="1500"/>
              <a:t> of a group. </a:t>
            </a:r>
            <a:endParaRPr sz="1500"/>
          </a:p>
          <a:p>
            <a:pPr indent="0" lvl="0" marL="0" marR="0" rtl="0" algn="just">
              <a:lnSpc>
                <a:spcPct val="100000"/>
              </a:lnSpc>
              <a:spcBef>
                <a:spcPts val="0"/>
              </a:spcBef>
              <a:spcAft>
                <a:spcPts val="0"/>
              </a:spcAft>
              <a:buNone/>
            </a:pPr>
            <a:r>
              <a:t/>
            </a:r>
            <a:endParaRPr sz="1500"/>
          </a:p>
          <a:p>
            <a:pPr indent="0" lvl="0" marL="0" marR="0" rtl="0" algn="just">
              <a:lnSpc>
                <a:spcPct val="100000"/>
              </a:lnSpc>
              <a:spcBef>
                <a:spcPts val="0"/>
              </a:spcBef>
              <a:spcAft>
                <a:spcPts val="0"/>
              </a:spcAft>
              <a:buNone/>
            </a:pPr>
            <a:r>
              <a:t/>
            </a:r>
            <a:endParaRPr sz="1500"/>
          </a:p>
          <a:p>
            <a:pPr indent="-323850" lvl="0" marL="457200" marR="0" rtl="0" algn="just">
              <a:lnSpc>
                <a:spcPct val="100000"/>
              </a:lnSpc>
              <a:spcBef>
                <a:spcPts val="0"/>
              </a:spcBef>
              <a:spcAft>
                <a:spcPts val="0"/>
              </a:spcAft>
              <a:buSzPts val="1500"/>
              <a:buChar char="●"/>
            </a:pPr>
            <a:r>
              <a:rPr lang="en" sz="1500"/>
              <a:t>It doesn’t try to guess how could be the full group, only the SAMPLE</a:t>
            </a:r>
            <a:endParaRPr sz="1500"/>
          </a:p>
          <a:p>
            <a:pPr indent="0" lvl="0" marL="0" marR="0" rtl="0" algn="just">
              <a:lnSpc>
                <a:spcPct val="100000"/>
              </a:lnSpc>
              <a:spcBef>
                <a:spcPts val="0"/>
              </a:spcBef>
              <a:spcAft>
                <a:spcPts val="0"/>
              </a:spcAft>
              <a:buNone/>
            </a:pPr>
            <a:r>
              <a:t/>
            </a:r>
            <a:endParaRPr sz="1500"/>
          </a:p>
          <a:p>
            <a:pPr indent="0" lvl="0" marL="0" marR="0" rtl="0" algn="just">
              <a:lnSpc>
                <a:spcPct val="100000"/>
              </a:lnSpc>
              <a:spcBef>
                <a:spcPts val="0"/>
              </a:spcBef>
              <a:spcAft>
                <a:spcPts val="0"/>
              </a:spcAft>
              <a:buNone/>
            </a:pPr>
            <a:r>
              <a:t/>
            </a:r>
            <a:endParaRPr sz="1500"/>
          </a:p>
          <a:p>
            <a:pPr indent="-323850" lvl="0" marL="457200" marR="0" rtl="0" algn="just">
              <a:lnSpc>
                <a:spcPct val="100000"/>
              </a:lnSpc>
              <a:spcBef>
                <a:spcPts val="0"/>
              </a:spcBef>
              <a:spcAft>
                <a:spcPts val="0"/>
              </a:spcAft>
              <a:buSzPts val="1500"/>
              <a:buChar char="●"/>
            </a:pPr>
            <a:r>
              <a:rPr lang="en" sz="1500"/>
              <a:t>There is </a:t>
            </a:r>
            <a:r>
              <a:rPr b="1" lang="en" sz="1500"/>
              <a:t>NO UNCERTAINTY</a:t>
            </a:r>
            <a:r>
              <a:rPr lang="en" sz="1500"/>
              <a:t> </a:t>
            </a:r>
            <a:endParaRPr/>
          </a:p>
          <a:p>
            <a:pPr indent="0" lvl="0" marL="0" marR="0" rtl="0" algn="just">
              <a:lnSpc>
                <a:spcPct val="100000"/>
              </a:lnSpc>
              <a:spcBef>
                <a:spcPts val="0"/>
              </a:spcBef>
              <a:spcAft>
                <a:spcPts val="0"/>
              </a:spcAft>
              <a:buClr>
                <a:srgbClr val="000000"/>
              </a:buClr>
              <a:buSzPts val="8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descr="Image" id="121" name="Google Shape;121;p28"/>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22" name="Google Shape;122;p28"/>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23" name="Google Shape;123;p28"/>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lang="en" sz="2000">
                <a:solidFill>
                  <a:srgbClr val="FFFFFF"/>
                </a:solidFill>
              </a:rPr>
              <a:t>Statistics</a:t>
            </a:r>
            <a:endParaRPr sz="500"/>
          </a:p>
        </p:txBody>
      </p:sp>
      <p:sp>
        <p:nvSpPr>
          <p:cNvPr id="124" name="Google Shape;124;p28"/>
          <p:cNvSpPr txBox="1"/>
          <p:nvPr/>
        </p:nvSpPr>
        <p:spPr>
          <a:xfrm>
            <a:off x="472802" y="1254925"/>
            <a:ext cx="29334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lang="en" sz="3000"/>
              <a:t>Describing the sample</a:t>
            </a:r>
            <a:endParaRPr sz="500"/>
          </a:p>
        </p:txBody>
      </p:sp>
      <p:cxnSp>
        <p:nvCxnSpPr>
          <p:cNvPr id="125" name="Google Shape;125;p28"/>
          <p:cNvCxnSpPr/>
          <p:nvPr/>
        </p:nvCxnSpPr>
        <p:spPr>
          <a:xfrm rot="10800000">
            <a:off x="3686175" y="-29745"/>
            <a:ext cx="0" cy="2375700"/>
          </a:xfrm>
          <a:prstGeom prst="straightConnector1">
            <a:avLst/>
          </a:prstGeom>
          <a:noFill/>
          <a:ln cap="flat" cmpd="sng" w="38100">
            <a:solidFill>
              <a:srgbClr val="D0D0D0"/>
            </a:solidFill>
            <a:prstDash val="solid"/>
            <a:miter lim="400000"/>
            <a:headEnd len="sm" w="sm" type="none"/>
            <a:tailEnd len="sm" w="sm" type="none"/>
          </a:ln>
        </p:spPr>
      </p:cxnSp>
      <p:sp>
        <p:nvSpPr>
          <p:cNvPr id="126" name="Google Shape;126;p28"/>
          <p:cNvSpPr txBox="1"/>
          <p:nvPr/>
        </p:nvSpPr>
        <p:spPr>
          <a:xfrm>
            <a:off x="4071973" y="923700"/>
            <a:ext cx="4029000" cy="223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64C3F5"/>
              </a:buClr>
              <a:buSzPts val="1300"/>
              <a:buFont typeface="Arial"/>
              <a:buNone/>
            </a:pPr>
            <a:r>
              <a:rPr b="1" lang="en" sz="1800">
                <a:solidFill>
                  <a:srgbClr val="64C3F5"/>
                </a:solidFill>
              </a:rPr>
              <a:t>Measures of central tendency</a:t>
            </a:r>
            <a:endParaRPr sz="1000"/>
          </a:p>
        </p:txBody>
      </p:sp>
      <p:sp>
        <p:nvSpPr>
          <p:cNvPr id="127" name="Google Shape;127;p28"/>
          <p:cNvSpPr txBox="1"/>
          <p:nvPr/>
        </p:nvSpPr>
        <p:spPr>
          <a:xfrm>
            <a:off x="4071975" y="1564450"/>
            <a:ext cx="3921900" cy="25716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Helvetica Neue"/>
              <a:buChar char="●"/>
            </a:pPr>
            <a:r>
              <a:rPr b="1" lang="en">
                <a:latin typeface="Helvetica Neue"/>
                <a:ea typeface="Helvetica Neue"/>
                <a:cs typeface="Helvetica Neue"/>
                <a:sym typeface="Helvetica Neue"/>
              </a:rPr>
              <a:t>Mean</a:t>
            </a:r>
            <a:r>
              <a:rPr lang="en">
                <a:latin typeface="Helvetica Neue"/>
                <a:ea typeface="Helvetica Neue"/>
                <a:cs typeface="Helvetica Neue"/>
                <a:sym typeface="Helvetica Neue"/>
              </a:rPr>
              <a:t> = The average</a:t>
            </a:r>
            <a:endParaRPr>
              <a:latin typeface="Helvetica Neue"/>
              <a:ea typeface="Helvetica Neue"/>
              <a:cs typeface="Helvetica Neue"/>
              <a:sym typeface="Helvetica Neue"/>
            </a:endParaRPr>
          </a:p>
          <a:p>
            <a:pPr indent="0" lvl="0" marL="0" rtl="0" algn="just">
              <a:spcBef>
                <a:spcPts val="0"/>
              </a:spcBef>
              <a:spcAft>
                <a:spcPts val="0"/>
              </a:spcAft>
              <a:buNone/>
            </a:pPr>
            <a:r>
              <a:t/>
            </a:r>
            <a:endParaRPr>
              <a:latin typeface="Helvetica Neue"/>
              <a:ea typeface="Helvetica Neue"/>
              <a:cs typeface="Helvetica Neue"/>
              <a:sym typeface="Helvetica Neue"/>
            </a:endParaRPr>
          </a:p>
          <a:p>
            <a:pPr indent="0" lvl="0" marL="0" rtl="0" algn="just">
              <a:spcBef>
                <a:spcPts val="0"/>
              </a:spcBef>
              <a:spcAft>
                <a:spcPts val="0"/>
              </a:spcAft>
              <a:buNone/>
            </a:pPr>
            <a:r>
              <a:t/>
            </a:r>
            <a:endParaRPr>
              <a:latin typeface="Helvetica Neue"/>
              <a:ea typeface="Helvetica Neue"/>
              <a:cs typeface="Helvetica Neue"/>
              <a:sym typeface="Helvetica Neue"/>
            </a:endParaRPr>
          </a:p>
          <a:p>
            <a:pPr indent="-317500" lvl="0" marL="457200" rtl="0" algn="just">
              <a:spcBef>
                <a:spcPts val="0"/>
              </a:spcBef>
              <a:spcAft>
                <a:spcPts val="0"/>
              </a:spcAft>
              <a:buSzPts val="1400"/>
              <a:buFont typeface="Helvetica Neue"/>
              <a:buChar char="●"/>
            </a:pPr>
            <a:r>
              <a:rPr b="1" lang="en">
                <a:latin typeface="Helvetica Neue"/>
                <a:ea typeface="Helvetica Neue"/>
                <a:cs typeface="Helvetica Neue"/>
                <a:sym typeface="Helvetica Neue"/>
              </a:rPr>
              <a:t>Median</a:t>
            </a:r>
            <a:r>
              <a:rPr lang="en">
                <a:latin typeface="Helvetica Neue"/>
                <a:ea typeface="Helvetica Neue"/>
                <a:cs typeface="Helvetica Neue"/>
                <a:sym typeface="Helvetica Neue"/>
              </a:rPr>
              <a:t> = After sorting the values, the value which has the same amount on values lower than it as the same number of value bigger that in it (“the guy in the middle”)</a:t>
            </a:r>
            <a:endParaRPr>
              <a:latin typeface="Helvetica Neue"/>
              <a:ea typeface="Helvetica Neue"/>
              <a:cs typeface="Helvetica Neue"/>
              <a:sym typeface="Helvetica Neue"/>
            </a:endParaRPr>
          </a:p>
          <a:p>
            <a:pPr indent="0" lvl="0" marL="0" rtl="0" algn="just">
              <a:spcBef>
                <a:spcPts val="0"/>
              </a:spcBef>
              <a:spcAft>
                <a:spcPts val="0"/>
              </a:spcAft>
              <a:buNone/>
            </a:pPr>
            <a:r>
              <a:t/>
            </a:r>
            <a:endParaRPr>
              <a:latin typeface="Helvetica Neue"/>
              <a:ea typeface="Helvetica Neue"/>
              <a:cs typeface="Helvetica Neue"/>
              <a:sym typeface="Helvetica Neue"/>
            </a:endParaRPr>
          </a:p>
          <a:p>
            <a:pPr indent="0" lvl="0" marL="0" rtl="0" algn="just">
              <a:spcBef>
                <a:spcPts val="0"/>
              </a:spcBef>
              <a:spcAft>
                <a:spcPts val="0"/>
              </a:spcAft>
              <a:buNone/>
            </a:pPr>
            <a:r>
              <a:t/>
            </a:r>
            <a:endParaRPr>
              <a:latin typeface="Helvetica Neue"/>
              <a:ea typeface="Helvetica Neue"/>
              <a:cs typeface="Helvetica Neue"/>
              <a:sym typeface="Helvetica Neue"/>
            </a:endParaRPr>
          </a:p>
          <a:p>
            <a:pPr indent="-317500" lvl="0" marL="457200" rtl="0" algn="just">
              <a:spcBef>
                <a:spcPts val="0"/>
              </a:spcBef>
              <a:spcAft>
                <a:spcPts val="0"/>
              </a:spcAft>
              <a:buSzPts val="1400"/>
              <a:buFont typeface="Helvetica Neue"/>
              <a:buChar char="●"/>
            </a:pPr>
            <a:r>
              <a:rPr b="1" lang="en">
                <a:latin typeface="Helvetica Neue"/>
                <a:ea typeface="Helvetica Neue"/>
                <a:cs typeface="Helvetica Neue"/>
                <a:sym typeface="Helvetica Neue"/>
              </a:rPr>
              <a:t>Mode</a:t>
            </a:r>
            <a:r>
              <a:rPr lang="en">
                <a:latin typeface="Helvetica Neue"/>
                <a:ea typeface="Helvetica Neue"/>
                <a:cs typeface="Helvetica Neue"/>
                <a:sym typeface="Helvetica Neue"/>
              </a:rPr>
              <a:t> =  The most frequent value</a:t>
            </a:r>
            <a:endParaRPr>
              <a:latin typeface="Helvetica Neue"/>
              <a:ea typeface="Helvetica Neue"/>
              <a:cs typeface="Helvetica Neue"/>
              <a:sym typeface="Helvetica Neue"/>
            </a:endParaRPr>
          </a:p>
        </p:txBody>
      </p:sp>
      <p:pic>
        <p:nvPicPr>
          <p:cNvPr id="128" name="Google Shape;128;p28"/>
          <p:cNvPicPr preferRelativeResize="0"/>
          <p:nvPr/>
        </p:nvPicPr>
        <p:blipFill>
          <a:blip r:embed="rId5">
            <a:alphaModFix/>
          </a:blip>
          <a:stretch>
            <a:fillRect/>
          </a:stretch>
        </p:blipFill>
        <p:spPr>
          <a:xfrm>
            <a:off x="368100" y="3329000"/>
            <a:ext cx="3656618" cy="1378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Image" id="133" name="Google Shape;133;p29"/>
          <p:cNvPicPr preferRelativeResize="0"/>
          <p:nvPr/>
        </p:nvPicPr>
        <p:blipFill rotWithShape="1">
          <a:blip r:embed="rId3">
            <a:alphaModFix/>
          </a:blip>
          <a:srcRect b="0" l="0" r="0" t="0"/>
          <a:stretch/>
        </p:blipFill>
        <p:spPr>
          <a:xfrm>
            <a:off x="402431" y="488547"/>
            <a:ext cx="2555049" cy="284968"/>
          </a:xfrm>
          <a:prstGeom prst="rect">
            <a:avLst/>
          </a:prstGeom>
          <a:noFill/>
          <a:ln>
            <a:noFill/>
          </a:ln>
        </p:spPr>
      </p:pic>
      <p:sp>
        <p:nvSpPr>
          <p:cNvPr id="134" name="Google Shape;134;p29"/>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lang="en" sz="2000">
                <a:solidFill>
                  <a:srgbClr val="FFFFFF"/>
                </a:solidFill>
              </a:rPr>
              <a:t>Statistics</a:t>
            </a:r>
            <a:endParaRPr sz="500"/>
          </a:p>
        </p:txBody>
      </p:sp>
      <p:sp>
        <p:nvSpPr>
          <p:cNvPr id="135" name="Google Shape;135;p29"/>
          <p:cNvSpPr txBox="1"/>
          <p:nvPr/>
        </p:nvSpPr>
        <p:spPr>
          <a:xfrm>
            <a:off x="472788" y="7977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lang="en" sz="3000"/>
              <a:t>Descriptive</a:t>
            </a:r>
            <a:endParaRPr sz="500"/>
          </a:p>
        </p:txBody>
      </p:sp>
      <p:cxnSp>
        <p:nvCxnSpPr>
          <p:cNvPr id="136" name="Google Shape;136;p29"/>
          <p:cNvCxnSpPr/>
          <p:nvPr/>
        </p:nvCxnSpPr>
        <p:spPr>
          <a:xfrm rot="10800000">
            <a:off x="3686175" y="-29745"/>
            <a:ext cx="0" cy="2375700"/>
          </a:xfrm>
          <a:prstGeom prst="straightConnector1">
            <a:avLst/>
          </a:prstGeom>
          <a:noFill/>
          <a:ln cap="flat" cmpd="sng" w="38100">
            <a:solidFill>
              <a:srgbClr val="D0D0D0"/>
            </a:solidFill>
            <a:prstDash val="solid"/>
            <a:miter lim="400000"/>
            <a:headEnd len="sm" w="sm" type="none"/>
            <a:tailEnd len="sm" w="sm" type="none"/>
          </a:ln>
        </p:spPr>
      </p:cxnSp>
      <p:sp>
        <p:nvSpPr>
          <p:cNvPr id="137" name="Google Shape;137;p29"/>
          <p:cNvSpPr txBox="1"/>
          <p:nvPr/>
        </p:nvSpPr>
        <p:spPr>
          <a:xfrm>
            <a:off x="4071975" y="923700"/>
            <a:ext cx="4029000" cy="3813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64C3F5"/>
              </a:buClr>
              <a:buSzPts val="1300"/>
              <a:buFont typeface="Arial"/>
              <a:buNone/>
            </a:pPr>
            <a:r>
              <a:rPr b="1" lang="en" sz="1800">
                <a:solidFill>
                  <a:srgbClr val="64C3F5"/>
                </a:solidFill>
              </a:rPr>
              <a:t>Measures of dispersion</a:t>
            </a:r>
            <a:endParaRPr sz="1000"/>
          </a:p>
        </p:txBody>
      </p:sp>
      <p:sp>
        <p:nvSpPr>
          <p:cNvPr id="138" name="Google Shape;138;p29"/>
          <p:cNvSpPr txBox="1"/>
          <p:nvPr/>
        </p:nvSpPr>
        <p:spPr>
          <a:xfrm>
            <a:off x="4071975" y="1412050"/>
            <a:ext cx="3921900" cy="25716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Helvetica Neue"/>
              <a:buChar char="●"/>
            </a:pPr>
            <a:r>
              <a:rPr b="1" lang="en">
                <a:latin typeface="Helvetica Neue"/>
                <a:ea typeface="Helvetica Neue"/>
                <a:cs typeface="Helvetica Neue"/>
                <a:sym typeface="Helvetica Neue"/>
              </a:rPr>
              <a:t>Standard deviation (SD)</a:t>
            </a:r>
            <a:r>
              <a:rPr lang="en">
                <a:latin typeface="Helvetica Neue"/>
                <a:ea typeface="Helvetica Neue"/>
                <a:cs typeface="Helvetica Neue"/>
                <a:sym typeface="Helvetica Neue"/>
              </a:rPr>
              <a:t>:</a:t>
            </a:r>
            <a:endParaRPr>
              <a:latin typeface="Helvetica Neue"/>
              <a:ea typeface="Helvetica Neue"/>
              <a:cs typeface="Helvetica Neue"/>
              <a:sym typeface="Helvetica Neue"/>
            </a:endParaRPr>
          </a:p>
          <a:p>
            <a:pPr indent="0" lvl="0" marL="0" rtl="0" algn="just">
              <a:spcBef>
                <a:spcPts val="0"/>
              </a:spcBef>
              <a:spcAft>
                <a:spcPts val="0"/>
              </a:spcAft>
              <a:buNone/>
            </a:pPr>
            <a:r>
              <a:t/>
            </a:r>
            <a:endParaRPr>
              <a:latin typeface="Helvetica Neue"/>
              <a:ea typeface="Helvetica Neue"/>
              <a:cs typeface="Helvetica Neue"/>
              <a:sym typeface="Helvetica Neue"/>
            </a:endParaRPr>
          </a:p>
          <a:p>
            <a:pPr indent="-317500" lvl="0" marL="457200" rtl="0" algn="just">
              <a:spcBef>
                <a:spcPts val="0"/>
              </a:spcBef>
              <a:spcAft>
                <a:spcPts val="0"/>
              </a:spcAft>
              <a:buSzPts val="1400"/>
              <a:buFont typeface="Helvetica Neue"/>
              <a:buChar char="●"/>
            </a:pPr>
            <a:r>
              <a:rPr b="1" lang="en">
                <a:latin typeface="Helvetica Neue"/>
                <a:ea typeface="Helvetica Neue"/>
                <a:cs typeface="Helvetica Neue"/>
                <a:sym typeface="Helvetica Neue"/>
              </a:rPr>
              <a:t>Variance (SD)</a:t>
            </a:r>
            <a:r>
              <a:rPr lang="en">
                <a:latin typeface="Helvetica Neue"/>
                <a:ea typeface="Helvetica Neue"/>
                <a:cs typeface="Helvetica Neue"/>
                <a:sym typeface="Helvetica Neue"/>
              </a:rPr>
              <a:t>:</a:t>
            </a:r>
            <a:endParaRPr>
              <a:latin typeface="Helvetica Neue"/>
              <a:ea typeface="Helvetica Neue"/>
              <a:cs typeface="Helvetica Neue"/>
              <a:sym typeface="Helvetica Neue"/>
            </a:endParaRPr>
          </a:p>
          <a:p>
            <a:pPr indent="0" lvl="0" marL="457200" rtl="0" algn="just">
              <a:spcBef>
                <a:spcPts val="0"/>
              </a:spcBef>
              <a:spcAft>
                <a:spcPts val="0"/>
              </a:spcAft>
              <a:buNone/>
            </a:pPr>
            <a:r>
              <a:t/>
            </a:r>
            <a:endParaRPr>
              <a:latin typeface="Helvetica Neue"/>
              <a:ea typeface="Helvetica Neue"/>
              <a:cs typeface="Helvetica Neue"/>
              <a:sym typeface="Helvetica Neue"/>
            </a:endParaRPr>
          </a:p>
          <a:p>
            <a:pPr indent="-317500" lvl="0" marL="457200" rtl="0" algn="just">
              <a:spcBef>
                <a:spcPts val="0"/>
              </a:spcBef>
              <a:spcAft>
                <a:spcPts val="0"/>
              </a:spcAft>
              <a:buSzPts val="1400"/>
              <a:buFont typeface="Helvetica Neue"/>
              <a:buChar char="●"/>
            </a:pPr>
            <a:r>
              <a:rPr b="1" lang="en">
                <a:latin typeface="Helvetica Neue"/>
                <a:ea typeface="Helvetica Neue"/>
                <a:cs typeface="Helvetica Neue"/>
                <a:sym typeface="Helvetica Neue"/>
              </a:rPr>
              <a:t>Range </a:t>
            </a:r>
            <a:r>
              <a:rPr lang="en">
                <a:latin typeface="Helvetica Neue"/>
                <a:ea typeface="Helvetica Neue"/>
                <a:cs typeface="Helvetica Neue"/>
                <a:sym typeface="Helvetica Neue"/>
              </a:rPr>
              <a:t>=  Maximum value - minimum value</a:t>
            </a:r>
            <a:endParaRPr>
              <a:latin typeface="Helvetica Neue"/>
              <a:ea typeface="Helvetica Neue"/>
              <a:cs typeface="Helvetica Neue"/>
              <a:sym typeface="Helvetica Neue"/>
            </a:endParaRPr>
          </a:p>
          <a:p>
            <a:pPr indent="0" lvl="0" marL="0" rtl="0" algn="just">
              <a:spcBef>
                <a:spcPts val="0"/>
              </a:spcBef>
              <a:spcAft>
                <a:spcPts val="0"/>
              </a:spcAft>
              <a:buNone/>
            </a:pPr>
            <a:r>
              <a:t/>
            </a:r>
            <a:endParaRPr>
              <a:latin typeface="Helvetica Neue"/>
              <a:ea typeface="Helvetica Neue"/>
              <a:cs typeface="Helvetica Neue"/>
              <a:sym typeface="Helvetica Neue"/>
            </a:endParaRPr>
          </a:p>
          <a:p>
            <a:pPr indent="-317500" lvl="0" marL="457200" rtl="0" algn="just">
              <a:spcBef>
                <a:spcPts val="0"/>
              </a:spcBef>
              <a:spcAft>
                <a:spcPts val="0"/>
              </a:spcAft>
              <a:buSzPts val="1400"/>
              <a:buFont typeface="Helvetica Neue"/>
              <a:buChar char="●"/>
            </a:pPr>
            <a:r>
              <a:rPr b="1" lang="en">
                <a:latin typeface="Helvetica Neue"/>
                <a:ea typeface="Helvetica Neue"/>
                <a:cs typeface="Helvetica Neue"/>
                <a:sym typeface="Helvetica Neue"/>
              </a:rPr>
              <a:t>Quartiles</a:t>
            </a:r>
            <a:r>
              <a:rPr lang="en">
                <a:latin typeface="Helvetica Neue"/>
                <a:ea typeface="Helvetica Neue"/>
                <a:cs typeface="Helvetica Neue"/>
                <a:sym typeface="Helvetica Neue"/>
              </a:rPr>
              <a:t> = Sort your values from the lowest to the highest. Then determine the values for which you have (25%, 50%, 75%) of the total data </a:t>
            </a:r>
            <a:endParaRPr>
              <a:latin typeface="Helvetica Neue"/>
              <a:ea typeface="Helvetica Neue"/>
              <a:cs typeface="Helvetica Neue"/>
              <a:sym typeface="Helvetica Neue"/>
            </a:endParaRPr>
          </a:p>
          <a:p>
            <a:pPr indent="0" lvl="0" marL="0" rtl="0" algn="just">
              <a:spcBef>
                <a:spcPts val="0"/>
              </a:spcBef>
              <a:spcAft>
                <a:spcPts val="0"/>
              </a:spcAft>
              <a:buNone/>
            </a:pPr>
            <a:r>
              <a:t/>
            </a:r>
            <a:endParaRPr>
              <a:latin typeface="Helvetica Neue"/>
              <a:ea typeface="Helvetica Neue"/>
              <a:cs typeface="Helvetica Neue"/>
              <a:sym typeface="Helvetica Neue"/>
            </a:endParaRPr>
          </a:p>
          <a:p>
            <a:pPr indent="-317500" lvl="0" marL="457200" rtl="0" algn="just">
              <a:spcBef>
                <a:spcPts val="0"/>
              </a:spcBef>
              <a:spcAft>
                <a:spcPts val="0"/>
              </a:spcAft>
              <a:buSzPts val="1400"/>
              <a:buFont typeface="Helvetica Neue"/>
              <a:buChar char="●"/>
            </a:pPr>
            <a:r>
              <a:rPr b="1" lang="en">
                <a:latin typeface="Helvetica Neue"/>
                <a:ea typeface="Helvetica Neue"/>
                <a:cs typeface="Helvetica Neue"/>
                <a:sym typeface="Helvetica Neue"/>
              </a:rPr>
              <a:t>Percentiles</a:t>
            </a:r>
            <a:r>
              <a:rPr lang="en">
                <a:latin typeface="Helvetica Neue"/>
                <a:ea typeface="Helvetica Neue"/>
                <a:cs typeface="Helvetica Neue"/>
                <a:sym typeface="Helvetica Neue"/>
              </a:rPr>
              <a:t> = </a:t>
            </a:r>
            <a:r>
              <a:rPr lang="en">
                <a:solidFill>
                  <a:schemeClr val="dk1"/>
                </a:solidFill>
                <a:latin typeface="Helvetica Neue"/>
                <a:ea typeface="Helvetica Neue"/>
                <a:cs typeface="Helvetica Neue"/>
                <a:sym typeface="Helvetica Neue"/>
              </a:rPr>
              <a:t>Sort your values from the lowest to the highest. </a:t>
            </a:r>
            <a:r>
              <a:rPr lang="en">
                <a:latin typeface="Helvetica Neue"/>
                <a:ea typeface="Helvetica Neue"/>
                <a:cs typeface="Helvetica Neue"/>
                <a:sym typeface="Helvetica Neue"/>
              </a:rPr>
              <a:t>Values for which you have a given % of the total data. Quartiles are a particular case of percentiles.</a:t>
            </a:r>
            <a:endParaRPr>
              <a:latin typeface="Helvetica Neue"/>
              <a:ea typeface="Helvetica Neue"/>
              <a:cs typeface="Helvetica Neue"/>
              <a:sym typeface="Helvetica Neue"/>
            </a:endParaRPr>
          </a:p>
        </p:txBody>
      </p:sp>
      <p:pic>
        <p:nvPicPr>
          <p:cNvPr id="139" name="Google Shape;139;p29"/>
          <p:cNvPicPr preferRelativeResize="0"/>
          <p:nvPr/>
        </p:nvPicPr>
        <p:blipFill>
          <a:blip r:embed="rId4">
            <a:alphaModFix/>
          </a:blip>
          <a:stretch>
            <a:fillRect/>
          </a:stretch>
        </p:blipFill>
        <p:spPr>
          <a:xfrm>
            <a:off x="444300" y="2421750"/>
            <a:ext cx="2819400" cy="1619250"/>
          </a:xfrm>
          <a:prstGeom prst="rect">
            <a:avLst/>
          </a:prstGeom>
          <a:noFill/>
          <a:ln>
            <a:noFill/>
          </a:ln>
        </p:spPr>
      </p:pic>
      <p:pic>
        <p:nvPicPr>
          <p:cNvPr id="140" name="Google Shape;140;p29"/>
          <p:cNvPicPr preferRelativeResize="0"/>
          <p:nvPr/>
        </p:nvPicPr>
        <p:blipFill>
          <a:blip r:embed="rId5">
            <a:alphaModFix/>
          </a:blip>
          <a:stretch>
            <a:fillRect/>
          </a:stretch>
        </p:blipFill>
        <p:spPr>
          <a:xfrm>
            <a:off x="7048500" y="1469275"/>
            <a:ext cx="1797850" cy="523000"/>
          </a:xfrm>
          <a:prstGeom prst="rect">
            <a:avLst/>
          </a:prstGeom>
          <a:noFill/>
          <a:ln>
            <a:noFill/>
          </a:ln>
        </p:spPr>
      </p:pic>
      <p:pic>
        <p:nvPicPr>
          <p:cNvPr id="141" name="Google Shape;141;p29"/>
          <p:cNvPicPr preferRelativeResize="0"/>
          <p:nvPr/>
        </p:nvPicPr>
        <p:blipFill>
          <a:blip r:embed="rId6">
            <a:alphaModFix/>
          </a:blip>
          <a:stretch>
            <a:fillRect/>
          </a:stretch>
        </p:blipFill>
        <p:spPr>
          <a:xfrm>
            <a:off x="5881688" y="1992275"/>
            <a:ext cx="1514475" cy="390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descr="Image" id="146" name="Google Shape;146;p30"/>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47" name="Google Shape;147;p30"/>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48" name="Google Shape;148;p30"/>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49" name="Google Shape;149;p30"/>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lang="en" sz="2000">
                <a:solidFill>
                  <a:srgbClr val="FFFFFF"/>
                </a:solidFill>
              </a:rPr>
              <a:t>Statistics</a:t>
            </a:r>
            <a:endParaRPr sz="500"/>
          </a:p>
        </p:txBody>
      </p:sp>
      <p:cxnSp>
        <p:nvCxnSpPr>
          <p:cNvPr id="150" name="Google Shape;150;p30"/>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151" name="Google Shape;151;p30"/>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152" name="Google Shape;152;p30"/>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lang="en" sz="3000"/>
              <a:t>How we can get all this information with Pandas?</a:t>
            </a:r>
            <a:endParaRPr sz="500"/>
          </a:p>
        </p:txBody>
      </p:sp>
      <p:sp>
        <p:nvSpPr>
          <p:cNvPr id="153" name="Google Shape;153;p30"/>
          <p:cNvSpPr txBox="1"/>
          <p:nvPr/>
        </p:nvSpPr>
        <p:spPr>
          <a:xfrm>
            <a:off x="4552950" y="1057275"/>
            <a:ext cx="4073400" cy="3321900"/>
          </a:xfrm>
          <a:prstGeom prst="rect">
            <a:avLst/>
          </a:prstGeom>
          <a:noFill/>
          <a:ln>
            <a:noFill/>
          </a:ln>
        </p:spPr>
        <p:txBody>
          <a:bodyPr anchorCtr="0" anchor="t" bIns="19050" lIns="19050" spcFirstLastPara="1" rIns="19050" wrap="square" tIns="19050">
            <a:noAutofit/>
          </a:bodyPr>
          <a:lstStyle/>
          <a:p>
            <a:pPr indent="-323850" lvl="0" marL="457200" marR="0" rtl="0" algn="just">
              <a:lnSpc>
                <a:spcPct val="100000"/>
              </a:lnSpc>
              <a:spcBef>
                <a:spcPts val="0"/>
              </a:spcBef>
              <a:spcAft>
                <a:spcPts val="0"/>
              </a:spcAft>
              <a:buSzPts val="1500"/>
              <a:buChar char="●"/>
            </a:pPr>
            <a:r>
              <a:rPr lang="en" sz="1500"/>
              <a:t>We can use the method into a pandas dataframe: </a:t>
            </a:r>
            <a:r>
              <a:rPr b="1" lang="en" sz="1500"/>
              <a:t>describe()</a:t>
            </a:r>
            <a:r>
              <a:rPr lang="en" sz="1500"/>
              <a:t> </a:t>
            </a:r>
            <a:endParaRPr sz="1500"/>
          </a:p>
          <a:p>
            <a:pPr indent="0" lvl="0" marL="457200" marR="0" rtl="0" algn="just">
              <a:lnSpc>
                <a:spcPct val="100000"/>
              </a:lnSpc>
              <a:spcBef>
                <a:spcPts val="0"/>
              </a:spcBef>
              <a:spcAft>
                <a:spcPts val="0"/>
              </a:spcAft>
              <a:buNone/>
            </a:pPr>
            <a:r>
              <a:t/>
            </a:r>
            <a:endParaRPr sz="1500"/>
          </a:p>
          <a:p>
            <a:pPr indent="0" lvl="0" marL="0" marR="0" rtl="0" algn="just">
              <a:lnSpc>
                <a:spcPct val="100000"/>
              </a:lnSpc>
              <a:spcBef>
                <a:spcPts val="0"/>
              </a:spcBef>
              <a:spcAft>
                <a:spcPts val="0"/>
              </a:spcAft>
              <a:buNone/>
            </a:pPr>
            <a:r>
              <a:rPr lang="en" sz="1500"/>
              <a:t>	</a:t>
            </a:r>
            <a:r>
              <a:rPr b="1" lang="en" sz="1500">
                <a:solidFill>
                  <a:srgbClr val="FF0000"/>
                </a:solidFill>
              </a:rPr>
              <a:t>CAVEAT! Only with numerical features.</a:t>
            </a:r>
            <a:r>
              <a:rPr lang="en" sz="1500"/>
              <a:t>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descr="Image" id="158" name="Google Shape;158;p31"/>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59" name="Google Shape;159;p31"/>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60" name="Google Shape;160;p31"/>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lang="en" sz="2000">
                <a:solidFill>
                  <a:srgbClr val="FFFFFF"/>
                </a:solidFill>
              </a:rPr>
              <a:t>Statistics</a:t>
            </a:r>
            <a:endParaRPr sz="500"/>
          </a:p>
        </p:txBody>
      </p:sp>
      <p:sp>
        <p:nvSpPr>
          <p:cNvPr id="161" name="Google Shape;161;p31"/>
          <p:cNvSpPr txBox="1"/>
          <p:nvPr/>
        </p:nvSpPr>
        <p:spPr>
          <a:xfrm>
            <a:off x="472788" y="11787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lang="en" sz="3000"/>
              <a:t>Frequency</a:t>
            </a:r>
            <a:endParaRPr sz="500"/>
          </a:p>
        </p:txBody>
      </p:sp>
      <p:cxnSp>
        <p:nvCxnSpPr>
          <p:cNvPr id="162" name="Google Shape;162;p31"/>
          <p:cNvCxnSpPr/>
          <p:nvPr/>
        </p:nvCxnSpPr>
        <p:spPr>
          <a:xfrm rot="10800000">
            <a:off x="3686225" y="-29825"/>
            <a:ext cx="9600" cy="4948500"/>
          </a:xfrm>
          <a:prstGeom prst="straightConnector1">
            <a:avLst/>
          </a:prstGeom>
          <a:noFill/>
          <a:ln cap="flat" cmpd="sng" w="38100">
            <a:solidFill>
              <a:srgbClr val="D0D0D0"/>
            </a:solidFill>
            <a:prstDash val="solid"/>
            <a:miter lim="400000"/>
            <a:headEnd len="sm" w="sm" type="none"/>
            <a:tailEnd len="sm" w="sm" type="none"/>
          </a:ln>
        </p:spPr>
      </p:cxnSp>
      <p:sp>
        <p:nvSpPr>
          <p:cNvPr id="163" name="Google Shape;163;p31"/>
          <p:cNvSpPr txBox="1"/>
          <p:nvPr/>
        </p:nvSpPr>
        <p:spPr>
          <a:xfrm>
            <a:off x="4071975" y="1564450"/>
            <a:ext cx="4738500" cy="2571600"/>
          </a:xfrm>
          <a:prstGeom prst="rect">
            <a:avLst/>
          </a:prstGeom>
          <a:noFill/>
          <a:ln>
            <a:noFill/>
          </a:ln>
        </p:spPr>
        <p:txBody>
          <a:bodyPr anchorCtr="0" anchor="t" bIns="91425" lIns="91425" spcFirstLastPara="1" rIns="91425" wrap="square" tIns="91425">
            <a:noAutofit/>
          </a:bodyPr>
          <a:lstStyle/>
          <a:p>
            <a:pPr indent="-336550" lvl="0" marL="457200" rtl="0" algn="just">
              <a:spcBef>
                <a:spcPts val="0"/>
              </a:spcBef>
              <a:spcAft>
                <a:spcPts val="0"/>
              </a:spcAft>
              <a:buSzPts val="1700"/>
              <a:buFont typeface="Helvetica Neue"/>
              <a:buChar char="●"/>
            </a:pPr>
            <a:r>
              <a:rPr lang="en" sz="1700">
                <a:latin typeface="Helvetica Neue"/>
                <a:ea typeface="Helvetica Neue"/>
                <a:cs typeface="Helvetica Neue"/>
                <a:sym typeface="Helvetica Neue"/>
              </a:rPr>
              <a:t>Number of times that a given value appeared out of total:</a:t>
            </a:r>
            <a:endParaRPr sz="1700">
              <a:latin typeface="Helvetica Neue"/>
              <a:ea typeface="Helvetica Neue"/>
              <a:cs typeface="Helvetica Neue"/>
              <a:sym typeface="Helvetica Neue"/>
            </a:endParaRPr>
          </a:p>
          <a:p>
            <a:pPr indent="0" lvl="0" marL="0" rtl="0" algn="just">
              <a:spcBef>
                <a:spcPts val="0"/>
              </a:spcBef>
              <a:spcAft>
                <a:spcPts val="0"/>
              </a:spcAft>
              <a:buNone/>
            </a:pPr>
            <a:r>
              <a:t/>
            </a:r>
            <a:endParaRPr sz="1700">
              <a:latin typeface="Helvetica Neue"/>
              <a:ea typeface="Helvetica Neue"/>
              <a:cs typeface="Helvetica Neue"/>
              <a:sym typeface="Helvetica Neue"/>
            </a:endParaRPr>
          </a:p>
          <a:p>
            <a:pPr indent="0" lvl="0" marL="0" rtl="0" algn="just">
              <a:spcBef>
                <a:spcPts val="0"/>
              </a:spcBef>
              <a:spcAft>
                <a:spcPts val="0"/>
              </a:spcAft>
              <a:buNone/>
            </a:pPr>
            <a:r>
              <a:rPr lang="en" sz="1700">
                <a:latin typeface="Helvetica Neue"/>
                <a:ea typeface="Helvetica Neue"/>
                <a:cs typeface="Helvetica Neue"/>
                <a:sym typeface="Helvetica Neue"/>
              </a:rPr>
              <a:t>		</a:t>
            </a:r>
            <a:endParaRPr sz="1700">
              <a:latin typeface="Helvetica Neue"/>
              <a:ea typeface="Helvetica Neue"/>
              <a:cs typeface="Helvetica Neue"/>
              <a:sym typeface="Helvetica Neue"/>
            </a:endParaRPr>
          </a:p>
          <a:p>
            <a:pPr indent="0" lvl="0" marL="0" rtl="0" algn="just">
              <a:spcBef>
                <a:spcPts val="0"/>
              </a:spcBef>
              <a:spcAft>
                <a:spcPts val="0"/>
              </a:spcAft>
              <a:buNone/>
            </a:pPr>
            <a:r>
              <a:t/>
            </a:r>
            <a:endParaRPr sz="1700">
              <a:latin typeface="Helvetica Neue"/>
              <a:ea typeface="Helvetica Neue"/>
              <a:cs typeface="Helvetica Neue"/>
              <a:sym typeface="Helvetica Neue"/>
            </a:endParaRPr>
          </a:p>
          <a:p>
            <a:pPr indent="0" lvl="0" marL="0" rtl="0" algn="just">
              <a:spcBef>
                <a:spcPts val="0"/>
              </a:spcBef>
              <a:spcAft>
                <a:spcPts val="0"/>
              </a:spcAft>
              <a:buNone/>
            </a:pPr>
            <a:r>
              <a:t/>
            </a:r>
            <a:endParaRPr sz="1700">
              <a:latin typeface="Helvetica Neue"/>
              <a:ea typeface="Helvetica Neue"/>
              <a:cs typeface="Helvetica Neue"/>
              <a:sym typeface="Helvetica Neue"/>
            </a:endParaRPr>
          </a:p>
          <a:p>
            <a:pPr indent="0" lvl="0" marL="0" rtl="0" algn="just">
              <a:spcBef>
                <a:spcPts val="0"/>
              </a:spcBef>
              <a:spcAft>
                <a:spcPts val="0"/>
              </a:spcAft>
              <a:buNone/>
            </a:pPr>
            <a:r>
              <a:rPr lang="en" sz="1700">
                <a:latin typeface="Helvetica Neue"/>
                <a:ea typeface="Helvetica Neue"/>
                <a:cs typeface="Helvetica Neue"/>
                <a:sym typeface="Helvetica Neue"/>
              </a:rPr>
              <a:t>Where “ni” is the number of times that a particular value shows up, and N is the total number of values.</a:t>
            </a:r>
            <a:endParaRPr sz="1700">
              <a:latin typeface="Helvetica Neue"/>
              <a:ea typeface="Helvetica Neue"/>
              <a:cs typeface="Helvetica Neue"/>
              <a:sym typeface="Helvetica Neue"/>
            </a:endParaRPr>
          </a:p>
        </p:txBody>
      </p:sp>
      <p:pic>
        <p:nvPicPr>
          <p:cNvPr id="164" name="Google Shape;164;p31"/>
          <p:cNvPicPr preferRelativeResize="0"/>
          <p:nvPr/>
        </p:nvPicPr>
        <p:blipFill>
          <a:blip r:embed="rId5">
            <a:alphaModFix/>
          </a:blip>
          <a:stretch>
            <a:fillRect/>
          </a:stretch>
        </p:blipFill>
        <p:spPr>
          <a:xfrm>
            <a:off x="5636400" y="2414609"/>
            <a:ext cx="933625" cy="54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Image" id="169" name="Google Shape;169;p32"/>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70" name="Google Shape;170;p32"/>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71" name="Google Shape;171;p32"/>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lang="en" sz="2000">
                <a:solidFill>
                  <a:srgbClr val="FFFFFF"/>
                </a:solidFill>
              </a:rPr>
              <a:t>Statistics</a:t>
            </a:r>
            <a:endParaRPr sz="500"/>
          </a:p>
        </p:txBody>
      </p:sp>
      <p:sp>
        <p:nvSpPr>
          <p:cNvPr id="172" name="Google Shape;172;p32"/>
          <p:cNvSpPr txBox="1"/>
          <p:nvPr/>
        </p:nvSpPr>
        <p:spPr>
          <a:xfrm>
            <a:off x="472788" y="7977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lang="en" sz="3000"/>
              <a:t>Histogram</a:t>
            </a:r>
            <a:endParaRPr sz="500"/>
          </a:p>
        </p:txBody>
      </p:sp>
      <p:cxnSp>
        <p:nvCxnSpPr>
          <p:cNvPr id="173" name="Google Shape;173;p32"/>
          <p:cNvCxnSpPr/>
          <p:nvPr/>
        </p:nvCxnSpPr>
        <p:spPr>
          <a:xfrm rot="10800000">
            <a:off x="3686225" y="-29725"/>
            <a:ext cx="9600" cy="4999500"/>
          </a:xfrm>
          <a:prstGeom prst="straightConnector1">
            <a:avLst/>
          </a:prstGeom>
          <a:noFill/>
          <a:ln cap="flat" cmpd="sng" w="38100">
            <a:solidFill>
              <a:srgbClr val="D0D0D0"/>
            </a:solidFill>
            <a:prstDash val="solid"/>
            <a:miter lim="400000"/>
            <a:headEnd len="sm" w="sm" type="none"/>
            <a:tailEnd len="sm" w="sm" type="none"/>
          </a:ln>
        </p:spPr>
      </p:cxnSp>
      <p:sp>
        <p:nvSpPr>
          <p:cNvPr id="174" name="Google Shape;174;p32"/>
          <p:cNvSpPr txBox="1"/>
          <p:nvPr/>
        </p:nvSpPr>
        <p:spPr>
          <a:xfrm>
            <a:off x="4138350" y="1488850"/>
            <a:ext cx="4738500" cy="2571600"/>
          </a:xfrm>
          <a:prstGeom prst="rect">
            <a:avLst/>
          </a:prstGeom>
          <a:noFill/>
          <a:ln>
            <a:noFill/>
          </a:ln>
        </p:spPr>
        <p:txBody>
          <a:bodyPr anchorCtr="0" anchor="t" bIns="91425" lIns="91425" spcFirstLastPara="1" rIns="91425" wrap="square" tIns="91425">
            <a:noAutofit/>
          </a:bodyPr>
          <a:lstStyle/>
          <a:p>
            <a:pPr indent="-336550" lvl="0" marL="457200" rtl="0" algn="just">
              <a:spcBef>
                <a:spcPts val="0"/>
              </a:spcBef>
              <a:spcAft>
                <a:spcPts val="0"/>
              </a:spcAft>
              <a:buSzPts val="1700"/>
              <a:buFont typeface="Helvetica Neue"/>
              <a:buChar char="●"/>
            </a:pPr>
            <a:r>
              <a:rPr lang="en" sz="1700">
                <a:latin typeface="Helvetica Neue"/>
                <a:ea typeface="Helvetica Neue"/>
                <a:cs typeface="Helvetica Neue"/>
                <a:sym typeface="Helvetica Neue"/>
              </a:rPr>
              <a:t>A </a:t>
            </a:r>
            <a:r>
              <a:rPr lang="en" sz="1700">
                <a:latin typeface="Helvetica Neue"/>
                <a:ea typeface="Helvetica Neue"/>
                <a:cs typeface="Helvetica Neue"/>
                <a:sym typeface="Helvetica Neue"/>
              </a:rPr>
              <a:t>histogram is a plot which shows the frequency of a set/subset of values.</a:t>
            </a:r>
            <a:endParaRPr sz="1700">
              <a:latin typeface="Helvetica Neue"/>
              <a:ea typeface="Helvetica Neue"/>
              <a:cs typeface="Helvetica Neue"/>
              <a:sym typeface="Helvetica Neue"/>
            </a:endParaRPr>
          </a:p>
          <a:p>
            <a:pPr indent="0" lvl="0" marL="0" rtl="0" algn="just">
              <a:spcBef>
                <a:spcPts val="0"/>
              </a:spcBef>
              <a:spcAft>
                <a:spcPts val="0"/>
              </a:spcAft>
              <a:buNone/>
            </a:pPr>
            <a:r>
              <a:t/>
            </a:r>
            <a:endParaRPr sz="1700">
              <a:latin typeface="Helvetica Neue"/>
              <a:ea typeface="Helvetica Neue"/>
              <a:cs typeface="Helvetica Neue"/>
              <a:sym typeface="Helvetica Neue"/>
            </a:endParaRPr>
          </a:p>
          <a:p>
            <a:pPr indent="457200" lvl="0" marL="0" rtl="0" algn="just">
              <a:spcBef>
                <a:spcPts val="0"/>
              </a:spcBef>
              <a:spcAft>
                <a:spcPts val="0"/>
              </a:spcAft>
              <a:buNone/>
            </a:pPr>
            <a:r>
              <a:rPr lang="en" sz="1700">
                <a:latin typeface="Helvetica Neue"/>
                <a:ea typeface="Helvetica Neue"/>
                <a:cs typeface="Helvetica Neue"/>
                <a:sym typeface="Helvetica Neue"/>
              </a:rPr>
              <a:t>		</a:t>
            </a:r>
            <a:endParaRPr sz="1700">
              <a:solidFill>
                <a:schemeClr val="dk1"/>
              </a:solidFill>
              <a:latin typeface="Helvetica Neue"/>
              <a:ea typeface="Helvetica Neue"/>
              <a:cs typeface="Helvetica Neue"/>
              <a:sym typeface="Helvetica Neue"/>
            </a:endParaRPr>
          </a:p>
          <a:p>
            <a:pPr indent="0" lvl="0" marL="0" rtl="0" algn="just">
              <a:spcBef>
                <a:spcPts val="0"/>
              </a:spcBef>
              <a:spcAft>
                <a:spcPts val="0"/>
              </a:spcAft>
              <a:buNone/>
            </a:pPr>
            <a:r>
              <a:t/>
            </a:r>
            <a:endParaRPr sz="1700">
              <a:solidFill>
                <a:schemeClr val="dk1"/>
              </a:solidFill>
              <a:latin typeface="Helvetica Neue"/>
              <a:ea typeface="Helvetica Neue"/>
              <a:cs typeface="Helvetica Neue"/>
              <a:sym typeface="Helvetica Neue"/>
            </a:endParaRPr>
          </a:p>
          <a:p>
            <a:pPr indent="-336550" lvl="0" marL="457200" rtl="0" algn="just">
              <a:spcBef>
                <a:spcPts val="0"/>
              </a:spcBef>
              <a:spcAft>
                <a:spcPts val="0"/>
              </a:spcAft>
              <a:buSzPts val="1700"/>
              <a:buFont typeface="Helvetica Neue"/>
              <a:buChar char="●"/>
            </a:pPr>
            <a:r>
              <a:rPr lang="en" sz="1700">
                <a:latin typeface="Helvetica Neue"/>
                <a:ea typeface="Helvetica Neue"/>
                <a:cs typeface="Helvetica Neue"/>
                <a:sym typeface="Helvetica Neue"/>
              </a:rPr>
              <a:t>The frequencies are show by means of bars whose height is proportional to the frequency of a set of values shown on the x axis.</a:t>
            </a:r>
            <a:endParaRPr sz="1700">
              <a:latin typeface="Helvetica Neue"/>
              <a:ea typeface="Helvetica Neue"/>
              <a:cs typeface="Helvetica Neue"/>
              <a:sym typeface="Helvetica Neue"/>
            </a:endParaRPr>
          </a:p>
          <a:p>
            <a:pPr indent="0" lvl="0" marL="457200" rtl="0" algn="just">
              <a:spcBef>
                <a:spcPts val="0"/>
              </a:spcBef>
              <a:spcAft>
                <a:spcPts val="0"/>
              </a:spcAft>
              <a:buNone/>
            </a:pPr>
            <a:r>
              <a:t/>
            </a:r>
            <a:endParaRPr sz="1700">
              <a:latin typeface="Helvetica Neue"/>
              <a:ea typeface="Helvetica Neue"/>
              <a:cs typeface="Helvetica Neue"/>
              <a:sym typeface="Helvetica Neue"/>
            </a:endParaRPr>
          </a:p>
          <a:p>
            <a:pPr indent="-336550" lvl="0" marL="457200" rtl="0" algn="just">
              <a:spcBef>
                <a:spcPts val="0"/>
              </a:spcBef>
              <a:spcAft>
                <a:spcPts val="0"/>
              </a:spcAft>
              <a:buSzPts val="1700"/>
              <a:buFont typeface="Helvetica Neue"/>
              <a:buChar char="●"/>
            </a:pPr>
            <a:r>
              <a:rPr lang="en" sz="1700">
                <a:latin typeface="Helvetica Neue"/>
                <a:ea typeface="Helvetica Neue"/>
                <a:cs typeface="Helvetica Neue"/>
                <a:sym typeface="Helvetica Neue"/>
              </a:rPr>
              <a:t>They can represent continuous values if the full range of values is binned</a:t>
            </a:r>
            <a:endParaRPr sz="1700">
              <a:latin typeface="Helvetica Neue"/>
              <a:ea typeface="Helvetica Neue"/>
              <a:cs typeface="Helvetica Neue"/>
              <a:sym typeface="Helvetica Neue"/>
            </a:endParaRPr>
          </a:p>
          <a:p>
            <a:pPr indent="0" lvl="0" marL="0" rtl="0" algn="just">
              <a:spcBef>
                <a:spcPts val="0"/>
              </a:spcBef>
              <a:spcAft>
                <a:spcPts val="0"/>
              </a:spcAft>
              <a:buNone/>
            </a:pPr>
            <a:r>
              <a:t/>
            </a:r>
            <a:endParaRPr sz="1700">
              <a:latin typeface="Helvetica Neue"/>
              <a:ea typeface="Helvetica Neue"/>
              <a:cs typeface="Helvetica Neue"/>
              <a:sym typeface="Helvetica Neue"/>
            </a:endParaRPr>
          </a:p>
          <a:p>
            <a:pPr indent="0" lvl="0" marL="0" rtl="0" algn="just">
              <a:spcBef>
                <a:spcPts val="0"/>
              </a:spcBef>
              <a:spcAft>
                <a:spcPts val="0"/>
              </a:spcAft>
              <a:buNone/>
            </a:pPr>
            <a:r>
              <a:t/>
            </a:r>
            <a:endParaRPr sz="1700">
              <a:latin typeface="Helvetica Neue"/>
              <a:ea typeface="Helvetica Neue"/>
              <a:cs typeface="Helvetica Neue"/>
              <a:sym typeface="Helvetica Neue"/>
            </a:endParaRPr>
          </a:p>
          <a:p>
            <a:pPr indent="0" lvl="0" marL="0" rtl="0" algn="just">
              <a:spcBef>
                <a:spcPts val="0"/>
              </a:spcBef>
              <a:spcAft>
                <a:spcPts val="0"/>
              </a:spcAft>
              <a:buNone/>
            </a:pPr>
            <a:r>
              <a:rPr lang="en" sz="1700">
                <a:latin typeface="Helvetica Neue"/>
                <a:ea typeface="Helvetica Neue"/>
                <a:cs typeface="Helvetica Neue"/>
                <a:sym typeface="Helvetica Neue"/>
              </a:rPr>
              <a:t>		</a:t>
            </a:r>
            <a:endParaRPr sz="1700">
              <a:latin typeface="Helvetica Neue"/>
              <a:ea typeface="Helvetica Neue"/>
              <a:cs typeface="Helvetica Neue"/>
              <a:sym typeface="Helvetica Neue"/>
            </a:endParaRPr>
          </a:p>
          <a:p>
            <a:pPr indent="0" lvl="0" marL="0" rtl="0" algn="just">
              <a:spcBef>
                <a:spcPts val="0"/>
              </a:spcBef>
              <a:spcAft>
                <a:spcPts val="0"/>
              </a:spcAft>
              <a:buNone/>
            </a:pPr>
            <a:r>
              <a:t/>
            </a:r>
            <a:endParaRPr sz="1700">
              <a:latin typeface="Helvetica Neue"/>
              <a:ea typeface="Helvetica Neue"/>
              <a:cs typeface="Helvetica Neue"/>
              <a:sym typeface="Helvetica Neue"/>
            </a:endParaRPr>
          </a:p>
        </p:txBody>
      </p:sp>
      <p:pic>
        <p:nvPicPr>
          <p:cNvPr id="175" name="Google Shape;175;p32"/>
          <p:cNvPicPr preferRelativeResize="0"/>
          <p:nvPr/>
        </p:nvPicPr>
        <p:blipFill>
          <a:blip r:embed="rId5">
            <a:alphaModFix/>
          </a:blip>
          <a:stretch>
            <a:fillRect/>
          </a:stretch>
        </p:blipFill>
        <p:spPr>
          <a:xfrm>
            <a:off x="402425" y="2101300"/>
            <a:ext cx="3053199" cy="2445101"/>
          </a:xfrm>
          <a:prstGeom prst="rect">
            <a:avLst/>
          </a:prstGeom>
          <a:noFill/>
          <a:ln>
            <a:noFill/>
          </a:ln>
        </p:spPr>
      </p:pic>
      <p:pic>
        <p:nvPicPr>
          <p:cNvPr id="176" name="Google Shape;176;p32"/>
          <p:cNvPicPr preferRelativeResize="0"/>
          <p:nvPr/>
        </p:nvPicPr>
        <p:blipFill>
          <a:blip r:embed="rId6">
            <a:alphaModFix/>
          </a:blip>
          <a:stretch>
            <a:fillRect/>
          </a:stretch>
        </p:blipFill>
        <p:spPr>
          <a:xfrm>
            <a:off x="5937775" y="2236685"/>
            <a:ext cx="960775" cy="55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descr="Image" id="181" name="Google Shape;181;p33"/>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82" name="Google Shape;182;p33"/>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83" name="Google Shape;183;p33"/>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lang="en" sz="2000">
                <a:solidFill>
                  <a:srgbClr val="FFFFFF"/>
                </a:solidFill>
              </a:rPr>
              <a:t>Statistics</a:t>
            </a:r>
            <a:endParaRPr sz="500"/>
          </a:p>
        </p:txBody>
      </p:sp>
      <p:sp>
        <p:nvSpPr>
          <p:cNvPr id="184" name="Google Shape;184;p33"/>
          <p:cNvSpPr txBox="1"/>
          <p:nvPr/>
        </p:nvSpPr>
        <p:spPr>
          <a:xfrm>
            <a:off x="437688" y="880956"/>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lang="en" sz="3000"/>
              <a:t>Distribution</a:t>
            </a:r>
            <a:endParaRPr sz="500"/>
          </a:p>
        </p:txBody>
      </p:sp>
      <p:cxnSp>
        <p:nvCxnSpPr>
          <p:cNvPr id="185" name="Google Shape;185;p33"/>
          <p:cNvCxnSpPr/>
          <p:nvPr/>
        </p:nvCxnSpPr>
        <p:spPr>
          <a:xfrm rot="10800000">
            <a:off x="3686225" y="-29725"/>
            <a:ext cx="9600" cy="4999500"/>
          </a:xfrm>
          <a:prstGeom prst="straightConnector1">
            <a:avLst/>
          </a:prstGeom>
          <a:noFill/>
          <a:ln cap="flat" cmpd="sng" w="38100">
            <a:solidFill>
              <a:srgbClr val="D0D0D0"/>
            </a:solidFill>
            <a:prstDash val="solid"/>
            <a:miter lim="400000"/>
            <a:headEnd len="sm" w="sm" type="none"/>
            <a:tailEnd len="sm" w="sm" type="none"/>
          </a:ln>
        </p:spPr>
      </p:cxnSp>
      <p:sp>
        <p:nvSpPr>
          <p:cNvPr id="186" name="Google Shape;186;p33"/>
          <p:cNvSpPr txBox="1"/>
          <p:nvPr/>
        </p:nvSpPr>
        <p:spPr>
          <a:xfrm>
            <a:off x="4138350" y="92875"/>
            <a:ext cx="4738500" cy="2571600"/>
          </a:xfrm>
          <a:prstGeom prst="rect">
            <a:avLst/>
          </a:prstGeom>
          <a:noFill/>
          <a:ln>
            <a:noFill/>
          </a:ln>
        </p:spPr>
        <p:txBody>
          <a:bodyPr anchorCtr="0" anchor="t" bIns="91425" lIns="91425" spcFirstLastPara="1" rIns="91425" wrap="square" tIns="91425">
            <a:noAutofit/>
          </a:bodyPr>
          <a:lstStyle/>
          <a:p>
            <a:pPr indent="-336550" lvl="0" marL="457200" rtl="0" algn="just">
              <a:spcBef>
                <a:spcPts val="0"/>
              </a:spcBef>
              <a:spcAft>
                <a:spcPts val="0"/>
              </a:spcAft>
              <a:buSzPts val="1700"/>
              <a:buFont typeface="Helvetica Neue"/>
              <a:buChar char="●"/>
            </a:pPr>
            <a:r>
              <a:rPr lang="en" sz="1700">
                <a:latin typeface="Helvetica Neue"/>
                <a:ea typeface="Helvetica Neue"/>
                <a:cs typeface="Helvetica Neue"/>
                <a:sym typeface="Helvetica Neue"/>
              </a:rPr>
              <a:t>A distribution is a function which gives the likelihood of any specific value shown on the x axis.</a:t>
            </a:r>
            <a:endParaRPr sz="1700">
              <a:latin typeface="Helvetica Neue"/>
              <a:ea typeface="Helvetica Neue"/>
              <a:cs typeface="Helvetica Neue"/>
              <a:sym typeface="Helvetica Neue"/>
            </a:endParaRPr>
          </a:p>
          <a:p>
            <a:pPr indent="0" lvl="0" marL="457200" rtl="0" algn="just">
              <a:spcBef>
                <a:spcPts val="0"/>
              </a:spcBef>
              <a:spcAft>
                <a:spcPts val="0"/>
              </a:spcAft>
              <a:buNone/>
            </a:pPr>
            <a:r>
              <a:t/>
            </a:r>
            <a:endParaRPr sz="1700">
              <a:latin typeface="Helvetica Neue"/>
              <a:ea typeface="Helvetica Neue"/>
              <a:cs typeface="Helvetica Neue"/>
              <a:sym typeface="Helvetica Neue"/>
            </a:endParaRPr>
          </a:p>
          <a:p>
            <a:pPr indent="-336550" lvl="0" marL="457200" rtl="0" algn="just">
              <a:spcBef>
                <a:spcPts val="0"/>
              </a:spcBef>
              <a:spcAft>
                <a:spcPts val="0"/>
              </a:spcAft>
              <a:buSzPts val="1700"/>
              <a:buFont typeface="Helvetica Neue"/>
              <a:buChar char="●"/>
            </a:pPr>
            <a:r>
              <a:rPr lang="en" sz="1700">
                <a:latin typeface="Helvetica Neue"/>
                <a:ea typeface="Helvetica Neue"/>
                <a:cs typeface="Helvetica Neue"/>
                <a:sym typeface="Helvetica Neue"/>
              </a:rPr>
              <a:t>They can be seen a limit case of a histogram in which the width of a bar becomes null. The line shows the height of each bar.</a:t>
            </a:r>
            <a:endParaRPr sz="1700">
              <a:latin typeface="Helvetica Neue"/>
              <a:ea typeface="Helvetica Neue"/>
              <a:cs typeface="Helvetica Neue"/>
              <a:sym typeface="Helvetica Neue"/>
            </a:endParaRPr>
          </a:p>
          <a:p>
            <a:pPr indent="0" lvl="0" marL="0" rtl="0" algn="just">
              <a:spcBef>
                <a:spcPts val="0"/>
              </a:spcBef>
              <a:spcAft>
                <a:spcPts val="0"/>
              </a:spcAft>
              <a:buNone/>
            </a:pPr>
            <a:r>
              <a:t/>
            </a:r>
            <a:endParaRPr sz="1700">
              <a:latin typeface="Helvetica Neue"/>
              <a:ea typeface="Helvetica Neue"/>
              <a:cs typeface="Helvetica Neue"/>
              <a:sym typeface="Helvetica Neue"/>
            </a:endParaRPr>
          </a:p>
          <a:p>
            <a:pPr indent="-336550" lvl="0" marL="457200" rtl="0" algn="just">
              <a:spcBef>
                <a:spcPts val="0"/>
              </a:spcBef>
              <a:spcAft>
                <a:spcPts val="0"/>
              </a:spcAft>
              <a:buClr>
                <a:schemeClr val="dk1"/>
              </a:buClr>
              <a:buSzPts val="1700"/>
              <a:buFont typeface="Helvetica Neue"/>
              <a:buChar char="●"/>
            </a:pPr>
            <a:r>
              <a:rPr lang="en" sz="1700">
                <a:solidFill>
                  <a:schemeClr val="dk1"/>
                </a:solidFill>
                <a:latin typeface="Helvetica Neue"/>
                <a:ea typeface="Helvetica Neue"/>
                <a:cs typeface="Helvetica Neue"/>
                <a:sym typeface="Helvetica Neue"/>
              </a:rPr>
              <a:t>The area under the curve up to a given value of the x axis gives the probability of finding any value below or equal to this value</a:t>
            </a:r>
            <a:endParaRPr sz="1700">
              <a:latin typeface="Helvetica Neue"/>
              <a:ea typeface="Helvetica Neue"/>
              <a:cs typeface="Helvetica Neue"/>
              <a:sym typeface="Helvetica Neue"/>
            </a:endParaRPr>
          </a:p>
          <a:p>
            <a:pPr indent="0" lvl="0" marL="457200" rtl="0" algn="just">
              <a:spcBef>
                <a:spcPts val="0"/>
              </a:spcBef>
              <a:spcAft>
                <a:spcPts val="0"/>
              </a:spcAft>
              <a:buNone/>
            </a:pPr>
            <a:r>
              <a:t/>
            </a:r>
            <a:endParaRPr sz="1700">
              <a:latin typeface="Helvetica Neue"/>
              <a:ea typeface="Helvetica Neue"/>
              <a:cs typeface="Helvetica Neue"/>
              <a:sym typeface="Helvetica Neue"/>
            </a:endParaRPr>
          </a:p>
          <a:p>
            <a:pPr indent="-336550" lvl="0" marL="457200" rtl="0" algn="just">
              <a:spcBef>
                <a:spcPts val="0"/>
              </a:spcBef>
              <a:spcAft>
                <a:spcPts val="0"/>
              </a:spcAft>
              <a:buSzPts val="1700"/>
              <a:buFont typeface="Helvetica Neue"/>
              <a:buChar char="●"/>
            </a:pPr>
            <a:r>
              <a:rPr lang="en" sz="1700">
                <a:latin typeface="Helvetica Neue"/>
                <a:ea typeface="Helvetica Neue"/>
                <a:cs typeface="Helvetica Neue"/>
                <a:sym typeface="Helvetica Neue"/>
              </a:rPr>
              <a:t>They can have many different shapes.</a:t>
            </a:r>
            <a:endParaRPr sz="1700">
              <a:latin typeface="Helvetica Neue"/>
              <a:ea typeface="Helvetica Neue"/>
              <a:cs typeface="Helvetica Neue"/>
              <a:sym typeface="Helvetica Neue"/>
            </a:endParaRPr>
          </a:p>
          <a:p>
            <a:pPr indent="0" lvl="0" marL="457200" rtl="0" algn="just">
              <a:spcBef>
                <a:spcPts val="0"/>
              </a:spcBef>
              <a:spcAft>
                <a:spcPts val="0"/>
              </a:spcAft>
              <a:buNone/>
            </a:pPr>
            <a:r>
              <a:t/>
            </a:r>
            <a:endParaRPr sz="1700">
              <a:latin typeface="Helvetica Neue"/>
              <a:ea typeface="Helvetica Neue"/>
              <a:cs typeface="Helvetica Neue"/>
              <a:sym typeface="Helvetica Neue"/>
            </a:endParaRPr>
          </a:p>
          <a:p>
            <a:pPr indent="-336550" lvl="0" marL="457200" rtl="0" algn="just">
              <a:spcBef>
                <a:spcPts val="0"/>
              </a:spcBef>
              <a:spcAft>
                <a:spcPts val="0"/>
              </a:spcAft>
              <a:buSzPts val="1700"/>
              <a:buFont typeface="Helvetica Neue"/>
              <a:buChar char="●"/>
            </a:pPr>
            <a:r>
              <a:rPr lang="en" sz="1700">
                <a:latin typeface="Helvetica Neue"/>
                <a:ea typeface="Helvetica Neue"/>
                <a:cs typeface="Helvetica Neue"/>
                <a:sym typeface="Helvetica Neue"/>
              </a:rPr>
              <a:t>The difference between the mean, the median and the mode give us an intuition of the shape.</a:t>
            </a:r>
            <a:endParaRPr sz="1700">
              <a:latin typeface="Helvetica Neue"/>
              <a:ea typeface="Helvetica Neue"/>
              <a:cs typeface="Helvetica Neue"/>
              <a:sym typeface="Helvetica Neue"/>
            </a:endParaRPr>
          </a:p>
          <a:p>
            <a:pPr indent="0" lvl="0" marL="457200" rtl="0" algn="just">
              <a:spcBef>
                <a:spcPts val="0"/>
              </a:spcBef>
              <a:spcAft>
                <a:spcPts val="0"/>
              </a:spcAft>
              <a:buNone/>
            </a:pPr>
            <a:r>
              <a:t/>
            </a:r>
            <a:endParaRPr sz="1700">
              <a:latin typeface="Helvetica Neue"/>
              <a:ea typeface="Helvetica Neue"/>
              <a:cs typeface="Helvetica Neue"/>
              <a:sym typeface="Helvetica Neue"/>
            </a:endParaRPr>
          </a:p>
          <a:p>
            <a:pPr indent="0" lvl="0" marL="0" rtl="0" algn="just">
              <a:spcBef>
                <a:spcPts val="0"/>
              </a:spcBef>
              <a:spcAft>
                <a:spcPts val="0"/>
              </a:spcAft>
              <a:buNone/>
            </a:pPr>
            <a:r>
              <a:t/>
            </a:r>
            <a:endParaRPr sz="1700">
              <a:latin typeface="Helvetica Neue"/>
              <a:ea typeface="Helvetica Neue"/>
              <a:cs typeface="Helvetica Neue"/>
              <a:sym typeface="Helvetica Neue"/>
            </a:endParaRPr>
          </a:p>
          <a:p>
            <a:pPr indent="0" lvl="0" marL="0" rtl="0" algn="just">
              <a:spcBef>
                <a:spcPts val="0"/>
              </a:spcBef>
              <a:spcAft>
                <a:spcPts val="0"/>
              </a:spcAft>
              <a:buNone/>
            </a:pPr>
            <a:r>
              <a:rPr lang="en" sz="1700">
                <a:latin typeface="Helvetica Neue"/>
                <a:ea typeface="Helvetica Neue"/>
                <a:cs typeface="Helvetica Neue"/>
                <a:sym typeface="Helvetica Neue"/>
              </a:rPr>
              <a:t>		</a:t>
            </a:r>
            <a:endParaRPr sz="1700">
              <a:latin typeface="Helvetica Neue"/>
              <a:ea typeface="Helvetica Neue"/>
              <a:cs typeface="Helvetica Neue"/>
              <a:sym typeface="Helvetica Neue"/>
            </a:endParaRPr>
          </a:p>
          <a:p>
            <a:pPr indent="0" lvl="0" marL="0" rtl="0" algn="just">
              <a:spcBef>
                <a:spcPts val="0"/>
              </a:spcBef>
              <a:spcAft>
                <a:spcPts val="0"/>
              </a:spcAft>
              <a:buNone/>
            </a:pPr>
            <a:r>
              <a:t/>
            </a:r>
            <a:endParaRPr sz="1700">
              <a:latin typeface="Helvetica Neue"/>
              <a:ea typeface="Helvetica Neue"/>
              <a:cs typeface="Helvetica Neue"/>
              <a:sym typeface="Helvetica Neue"/>
            </a:endParaRPr>
          </a:p>
        </p:txBody>
      </p:sp>
      <p:pic>
        <p:nvPicPr>
          <p:cNvPr id="187" name="Google Shape;187;p33"/>
          <p:cNvPicPr preferRelativeResize="0"/>
          <p:nvPr/>
        </p:nvPicPr>
        <p:blipFill>
          <a:blip r:embed="rId5">
            <a:alphaModFix/>
          </a:blip>
          <a:stretch>
            <a:fillRect/>
          </a:stretch>
        </p:blipFill>
        <p:spPr>
          <a:xfrm>
            <a:off x="458475" y="2190750"/>
            <a:ext cx="2785226" cy="194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descr="Image" id="192" name="Google Shape;192;p34"/>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93" name="Google Shape;193;p34"/>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94" name="Google Shape;194;p34"/>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lang="en" sz="2000">
                <a:solidFill>
                  <a:srgbClr val="FFFFFF"/>
                </a:solidFill>
              </a:rPr>
              <a:t>Statistics</a:t>
            </a:r>
            <a:endParaRPr sz="500"/>
          </a:p>
        </p:txBody>
      </p:sp>
      <p:sp>
        <p:nvSpPr>
          <p:cNvPr id="195" name="Google Shape;195;p34"/>
          <p:cNvSpPr txBox="1"/>
          <p:nvPr/>
        </p:nvSpPr>
        <p:spPr>
          <a:xfrm>
            <a:off x="472788" y="7977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lang="en" sz="3000"/>
              <a:t>Normal distribution</a:t>
            </a:r>
            <a:endParaRPr sz="500"/>
          </a:p>
        </p:txBody>
      </p:sp>
      <p:cxnSp>
        <p:nvCxnSpPr>
          <p:cNvPr id="196" name="Google Shape;196;p34"/>
          <p:cNvCxnSpPr/>
          <p:nvPr/>
        </p:nvCxnSpPr>
        <p:spPr>
          <a:xfrm rot="10800000">
            <a:off x="3686225" y="-29725"/>
            <a:ext cx="9600" cy="4999500"/>
          </a:xfrm>
          <a:prstGeom prst="straightConnector1">
            <a:avLst/>
          </a:prstGeom>
          <a:noFill/>
          <a:ln cap="flat" cmpd="sng" w="38100">
            <a:solidFill>
              <a:srgbClr val="D0D0D0"/>
            </a:solidFill>
            <a:prstDash val="solid"/>
            <a:miter lim="400000"/>
            <a:headEnd len="sm" w="sm" type="none"/>
            <a:tailEnd len="sm" w="sm" type="none"/>
          </a:ln>
        </p:spPr>
      </p:cxnSp>
      <p:sp>
        <p:nvSpPr>
          <p:cNvPr id="197" name="Google Shape;197;p34"/>
          <p:cNvSpPr txBox="1"/>
          <p:nvPr/>
        </p:nvSpPr>
        <p:spPr>
          <a:xfrm>
            <a:off x="4104275" y="1114175"/>
            <a:ext cx="4738500" cy="2571600"/>
          </a:xfrm>
          <a:prstGeom prst="rect">
            <a:avLst/>
          </a:prstGeom>
          <a:noFill/>
          <a:ln>
            <a:noFill/>
          </a:ln>
        </p:spPr>
        <p:txBody>
          <a:bodyPr anchorCtr="0" anchor="t" bIns="91425" lIns="91425" spcFirstLastPara="1" rIns="91425" wrap="square" tIns="91425">
            <a:noAutofit/>
          </a:bodyPr>
          <a:lstStyle/>
          <a:p>
            <a:pPr indent="-336550" lvl="0" marL="457200" rtl="0" algn="just">
              <a:spcBef>
                <a:spcPts val="0"/>
              </a:spcBef>
              <a:spcAft>
                <a:spcPts val="0"/>
              </a:spcAft>
              <a:buSzPts val="1700"/>
              <a:buFont typeface="Helvetica Neue"/>
              <a:buChar char="●"/>
            </a:pPr>
            <a:r>
              <a:rPr lang="en" sz="1700">
                <a:latin typeface="Helvetica Neue"/>
                <a:ea typeface="Helvetica Neue"/>
                <a:cs typeface="Helvetica Neue"/>
                <a:sym typeface="Helvetica Neue"/>
              </a:rPr>
              <a:t>The normal distribution is one particular type of distribution.</a:t>
            </a:r>
            <a:endParaRPr sz="1700">
              <a:latin typeface="Helvetica Neue"/>
              <a:ea typeface="Helvetica Neue"/>
              <a:cs typeface="Helvetica Neue"/>
              <a:sym typeface="Helvetica Neue"/>
            </a:endParaRPr>
          </a:p>
          <a:p>
            <a:pPr indent="0" lvl="0" marL="457200" rtl="0" algn="just">
              <a:spcBef>
                <a:spcPts val="0"/>
              </a:spcBef>
              <a:spcAft>
                <a:spcPts val="0"/>
              </a:spcAft>
              <a:buNone/>
            </a:pPr>
            <a:r>
              <a:t/>
            </a:r>
            <a:endParaRPr sz="1700">
              <a:latin typeface="Helvetica Neue"/>
              <a:ea typeface="Helvetica Neue"/>
              <a:cs typeface="Helvetica Neue"/>
              <a:sym typeface="Helvetica Neue"/>
            </a:endParaRPr>
          </a:p>
          <a:p>
            <a:pPr indent="-336550" lvl="0" marL="457200" rtl="0" algn="just">
              <a:spcBef>
                <a:spcPts val="0"/>
              </a:spcBef>
              <a:spcAft>
                <a:spcPts val="0"/>
              </a:spcAft>
              <a:buSzPts val="1700"/>
              <a:buFont typeface="Helvetica Neue"/>
              <a:buChar char="●"/>
            </a:pPr>
            <a:r>
              <a:rPr lang="en" sz="1700">
                <a:latin typeface="Helvetica Neue"/>
                <a:ea typeface="Helvetica Neue"/>
                <a:cs typeface="Helvetica Neue"/>
                <a:sym typeface="Helvetica Neue"/>
              </a:rPr>
              <a:t>It can represent the distribution of sample means </a:t>
            </a:r>
            <a:r>
              <a:rPr lang="en" sz="1700">
                <a:latin typeface="Helvetica Neue"/>
                <a:ea typeface="Helvetica Neue"/>
                <a:cs typeface="Helvetica Neue"/>
                <a:sym typeface="Helvetica Neue"/>
              </a:rPr>
              <a:t>regardless</a:t>
            </a:r>
            <a:r>
              <a:rPr lang="en" sz="1700">
                <a:latin typeface="Helvetica Neue"/>
                <a:ea typeface="Helvetica Neue"/>
                <a:cs typeface="Helvetica Neue"/>
                <a:sym typeface="Helvetica Neue"/>
              </a:rPr>
              <a:t> of the original distribution.</a:t>
            </a:r>
            <a:endParaRPr sz="1700">
              <a:latin typeface="Helvetica Neue"/>
              <a:ea typeface="Helvetica Neue"/>
              <a:cs typeface="Helvetica Neue"/>
              <a:sym typeface="Helvetica Neue"/>
            </a:endParaRPr>
          </a:p>
          <a:p>
            <a:pPr indent="-336550" lvl="0" marL="457200" rtl="0" algn="just">
              <a:spcBef>
                <a:spcPts val="0"/>
              </a:spcBef>
              <a:spcAft>
                <a:spcPts val="0"/>
              </a:spcAft>
              <a:buSzPts val="1700"/>
              <a:buFont typeface="Helvetica Neue"/>
              <a:buChar char="●"/>
            </a:pPr>
            <a:r>
              <a:rPr lang="en" sz="1700">
                <a:latin typeface="Helvetica Neue"/>
                <a:ea typeface="Helvetica Neue"/>
                <a:cs typeface="Helvetica Neue"/>
                <a:sym typeface="Helvetica Neue"/>
              </a:rPr>
              <a:t>It’s characterized by two parameters:</a:t>
            </a:r>
            <a:endParaRPr sz="1700">
              <a:latin typeface="Helvetica Neue"/>
              <a:ea typeface="Helvetica Neue"/>
              <a:cs typeface="Helvetica Neue"/>
              <a:sym typeface="Helvetica Neue"/>
            </a:endParaRPr>
          </a:p>
          <a:p>
            <a:pPr indent="-336550" lvl="1" marL="914400" rtl="0" algn="just">
              <a:spcBef>
                <a:spcPts val="0"/>
              </a:spcBef>
              <a:spcAft>
                <a:spcPts val="0"/>
              </a:spcAft>
              <a:buSzPts val="1700"/>
              <a:buFont typeface="Helvetica Neue"/>
              <a:buChar char="○"/>
            </a:pPr>
            <a:r>
              <a:rPr lang="en" sz="1700">
                <a:latin typeface="Helvetica Neue"/>
                <a:ea typeface="Helvetica Neue"/>
                <a:cs typeface="Helvetica Neue"/>
                <a:sym typeface="Helvetica Neue"/>
              </a:rPr>
              <a:t>Mean ( μ )</a:t>
            </a:r>
            <a:endParaRPr sz="1700">
              <a:latin typeface="Helvetica Neue"/>
              <a:ea typeface="Helvetica Neue"/>
              <a:cs typeface="Helvetica Neue"/>
              <a:sym typeface="Helvetica Neue"/>
            </a:endParaRPr>
          </a:p>
          <a:p>
            <a:pPr indent="-336550" lvl="1" marL="914400" rtl="0" algn="just">
              <a:spcBef>
                <a:spcPts val="0"/>
              </a:spcBef>
              <a:spcAft>
                <a:spcPts val="0"/>
              </a:spcAft>
              <a:buSzPts val="1700"/>
              <a:buFont typeface="Helvetica Neue"/>
              <a:buChar char="○"/>
            </a:pPr>
            <a:r>
              <a:rPr lang="en" sz="1700">
                <a:latin typeface="Helvetica Neue"/>
                <a:ea typeface="Helvetica Neue"/>
                <a:cs typeface="Helvetica Neue"/>
                <a:sym typeface="Helvetica Neue"/>
              </a:rPr>
              <a:t>Standard deviation ( 𝝈 )</a:t>
            </a:r>
            <a:endParaRPr sz="1700">
              <a:latin typeface="Helvetica Neue"/>
              <a:ea typeface="Helvetica Neue"/>
              <a:cs typeface="Helvetica Neue"/>
              <a:sym typeface="Helvetica Neue"/>
            </a:endParaRPr>
          </a:p>
          <a:p>
            <a:pPr indent="0" lvl="0" marL="914400" rtl="0" algn="just">
              <a:spcBef>
                <a:spcPts val="0"/>
              </a:spcBef>
              <a:spcAft>
                <a:spcPts val="0"/>
              </a:spcAft>
              <a:buNone/>
            </a:pPr>
            <a:r>
              <a:t/>
            </a:r>
            <a:endParaRPr sz="1700">
              <a:latin typeface="Helvetica Neue"/>
              <a:ea typeface="Helvetica Neue"/>
              <a:cs typeface="Helvetica Neue"/>
              <a:sym typeface="Helvetica Neue"/>
            </a:endParaRPr>
          </a:p>
          <a:p>
            <a:pPr indent="-336550" lvl="0" marL="457200" rtl="0" algn="just">
              <a:spcBef>
                <a:spcPts val="0"/>
              </a:spcBef>
              <a:spcAft>
                <a:spcPts val="0"/>
              </a:spcAft>
              <a:buSzPts val="1700"/>
              <a:buFont typeface="Helvetica Neue"/>
              <a:buChar char="●"/>
            </a:pPr>
            <a:r>
              <a:rPr lang="en" sz="1700">
                <a:latin typeface="Helvetica Neue"/>
                <a:ea typeface="Helvetica Neue"/>
                <a:cs typeface="Helvetica Neue"/>
                <a:sym typeface="Helvetica Neue"/>
              </a:rPr>
              <a:t>It’s fully </a:t>
            </a:r>
            <a:r>
              <a:rPr lang="en" sz="1700">
                <a:latin typeface="Helvetica Neue"/>
                <a:ea typeface="Helvetica Neue"/>
                <a:cs typeface="Helvetica Neue"/>
                <a:sym typeface="Helvetica Neue"/>
              </a:rPr>
              <a:t>symmetrical</a:t>
            </a:r>
            <a:r>
              <a:rPr lang="en" sz="1700">
                <a:latin typeface="Helvetica Neue"/>
                <a:ea typeface="Helvetica Neue"/>
                <a:cs typeface="Helvetica Neue"/>
                <a:sym typeface="Helvetica Neue"/>
              </a:rPr>
              <a:t> around the mean.</a:t>
            </a:r>
            <a:endParaRPr sz="1700">
              <a:latin typeface="Helvetica Neue"/>
              <a:ea typeface="Helvetica Neue"/>
              <a:cs typeface="Helvetica Neue"/>
              <a:sym typeface="Helvetica Neue"/>
            </a:endParaRPr>
          </a:p>
          <a:p>
            <a:pPr indent="0" lvl="0" marL="0" rtl="0" algn="just">
              <a:spcBef>
                <a:spcPts val="0"/>
              </a:spcBef>
              <a:spcAft>
                <a:spcPts val="0"/>
              </a:spcAft>
              <a:buNone/>
            </a:pPr>
            <a:r>
              <a:t/>
            </a:r>
            <a:endParaRPr sz="1700">
              <a:latin typeface="Helvetica Neue"/>
              <a:ea typeface="Helvetica Neue"/>
              <a:cs typeface="Helvetica Neue"/>
              <a:sym typeface="Helvetica Neue"/>
            </a:endParaRPr>
          </a:p>
          <a:p>
            <a:pPr indent="0" lvl="0" marL="0" rtl="0" algn="just">
              <a:spcBef>
                <a:spcPts val="0"/>
              </a:spcBef>
              <a:spcAft>
                <a:spcPts val="0"/>
              </a:spcAft>
              <a:buNone/>
            </a:pPr>
            <a:r>
              <a:rPr lang="en" sz="1700">
                <a:latin typeface="Helvetica Neue"/>
                <a:ea typeface="Helvetica Neue"/>
                <a:cs typeface="Helvetica Neue"/>
                <a:sym typeface="Helvetica Neue"/>
              </a:rPr>
              <a:t>		</a:t>
            </a:r>
            <a:endParaRPr sz="1700">
              <a:latin typeface="Helvetica Neue"/>
              <a:ea typeface="Helvetica Neue"/>
              <a:cs typeface="Helvetica Neue"/>
              <a:sym typeface="Helvetica Neue"/>
            </a:endParaRPr>
          </a:p>
          <a:p>
            <a:pPr indent="0" lvl="0" marL="0" rtl="0" algn="just">
              <a:spcBef>
                <a:spcPts val="0"/>
              </a:spcBef>
              <a:spcAft>
                <a:spcPts val="0"/>
              </a:spcAft>
              <a:buNone/>
            </a:pPr>
            <a:r>
              <a:t/>
            </a:r>
            <a:endParaRPr sz="1700">
              <a:latin typeface="Helvetica Neue"/>
              <a:ea typeface="Helvetica Neue"/>
              <a:cs typeface="Helvetica Neue"/>
              <a:sym typeface="Helvetica Neue"/>
            </a:endParaRPr>
          </a:p>
        </p:txBody>
      </p:sp>
      <p:pic>
        <p:nvPicPr>
          <p:cNvPr id="198" name="Google Shape;198;p34"/>
          <p:cNvPicPr preferRelativeResize="0"/>
          <p:nvPr/>
        </p:nvPicPr>
        <p:blipFill>
          <a:blip r:embed="rId5">
            <a:alphaModFix/>
          </a:blip>
          <a:stretch>
            <a:fillRect/>
          </a:stretch>
        </p:blipFill>
        <p:spPr>
          <a:xfrm>
            <a:off x="119225" y="2469487"/>
            <a:ext cx="3448051" cy="17240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