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712" r:id="rId6"/>
  </p:sldMasterIdLst>
  <p:notesMasterIdLst>
    <p:notesMasterId r:id="rId17"/>
  </p:notesMasterIdLst>
  <p:sldIdLst>
    <p:sldId id="463" r:id="rId7"/>
    <p:sldId id="469" r:id="rId8"/>
    <p:sldId id="461" r:id="rId9"/>
    <p:sldId id="477" r:id="rId10"/>
    <p:sldId id="479" r:id="rId11"/>
    <p:sldId id="478" r:id="rId12"/>
    <p:sldId id="476" r:id="rId13"/>
    <p:sldId id="473" r:id="rId14"/>
    <p:sldId id="475" r:id="rId15"/>
    <p:sldId id="325" r:id="rId16"/>
  </p:sldIdLst>
  <p:sldSz cx="9144000" cy="5143500" type="screen16x9"/>
  <p:notesSz cx="6858000" cy="9144000"/>
  <p:defaultTextStyle>
    <a:defPPr>
      <a:defRPr lang="en-US"/>
    </a:defPPr>
    <a:lvl1pPr marL="0" algn="l" defTabSz="411470" rtl="0" eaLnBrk="1" latinLnBrk="0" hangingPunct="1">
      <a:defRPr sz="1620" kern="1200">
        <a:solidFill>
          <a:schemeClr val="tx1"/>
        </a:solidFill>
        <a:latin typeface="+mn-lt"/>
        <a:ea typeface="+mn-ea"/>
        <a:cs typeface="+mn-cs"/>
      </a:defRPr>
    </a:lvl1pPr>
    <a:lvl2pPr marL="411470" algn="l" defTabSz="411470" rtl="0" eaLnBrk="1" latinLnBrk="0" hangingPunct="1">
      <a:defRPr sz="1620" kern="1200">
        <a:solidFill>
          <a:schemeClr val="tx1"/>
        </a:solidFill>
        <a:latin typeface="+mn-lt"/>
        <a:ea typeface="+mn-ea"/>
        <a:cs typeface="+mn-cs"/>
      </a:defRPr>
    </a:lvl2pPr>
    <a:lvl3pPr marL="822940" algn="l" defTabSz="411470" rtl="0" eaLnBrk="1" latinLnBrk="0" hangingPunct="1">
      <a:defRPr sz="1620" kern="1200">
        <a:solidFill>
          <a:schemeClr val="tx1"/>
        </a:solidFill>
        <a:latin typeface="+mn-lt"/>
        <a:ea typeface="+mn-ea"/>
        <a:cs typeface="+mn-cs"/>
      </a:defRPr>
    </a:lvl3pPr>
    <a:lvl4pPr marL="1234409" algn="l" defTabSz="411470" rtl="0" eaLnBrk="1" latinLnBrk="0" hangingPunct="1">
      <a:defRPr sz="1620" kern="1200">
        <a:solidFill>
          <a:schemeClr val="tx1"/>
        </a:solidFill>
        <a:latin typeface="+mn-lt"/>
        <a:ea typeface="+mn-ea"/>
        <a:cs typeface="+mn-cs"/>
      </a:defRPr>
    </a:lvl4pPr>
    <a:lvl5pPr marL="1645879" algn="l" defTabSz="411470" rtl="0" eaLnBrk="1" latinLnBrk="0" hangingPunct="1">
      <a:defRPr sz="1620" kern="1200">
        <a:solidFill>
          <a:schemeClr val="tx1"/>
        </a:solidFill>
        <a:latin typeface="+mn-lt"/>
        <a:ea typeface="+mn-ea"/>
        <a:cs typeface="+mn-cs"/>
      </a:defRPr>
    </a:lvl5pPr>
    <a:lvl6pPr marL="2057348" algn="l" defTabSz="411470" rtl="0" eaLnBrk="1" latinLnBrk="0" hangingPunct="1">
      <a:defRPr sz="1620" kern="1200">
        <a:solidFill>
          <a:schemeClr val="tx1"/>
        </a:solidFill>
        <a:latin typeface="+mn-lt"/>
        <a:ea typeface="+mn-ea"/>
        <a:cs typeface="+mn-cs"/>
      </a:defRPr>
    </a:lvl6pPr>
    <a:lvl7pPr marL="2468819" algn="l" defTabSz="411470" rtl="0" eaLnBrk="1" latinLnBrk="0" hangingPunct="1">
      <a:defRPr sz="1620" kern="1200">
        <a:solidFill>
          <a:schemeClr val="tx1"/>
        </a:solidFill>
        <a:latin typeface="+mn-lt"/>
        <a:ea typeface="+mn-ea"/>
        <a:cs typeface="+mn-cs"/>
      </a:defRPr>
    </a:lvl7pPr>
    <a:lvl8pPr marL="2880288" algn="l" defTabSz="411470" rtl="0" eaLnBrk="1" latinLnBrk="0" hangingPunct="1">
      <a:defRPr sz="1620" kern="1200">
        <a:solidFill>
          <a:schemeClr val="tx1"/>
        </a:solidFill>
        <a:latin typeface="+mn-lt"/>
        <a:ea typeface="+mn-ea"/>
        <a:cs typeface="+mn-cs"/>
      </a:defRPr>
    </a:lvl8pPr>
    <a:lvl9pPr marL="3291758" algn="l" defTabSz="41147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utt, Chloe M [US] (CO)" initials="SCM[(" lastIdx="15" clrIdx="0">
    <p:extLst>
      <p:ext uri="{19B8F6BF-5375-455C-9EA6-DF929625EA0E}">
        <p15:presenceInfo xmlns:p15="http://schemas.microsoft.com/office/powerpoint/2012/main" userId="Scutt, Chloe M [US] (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020"/>
    <a:srgbClr val="BDBDBD"/>
    <a:srgbClr val="404040"/>
    <a:srgbClr val="414141"/>
    <a:srgbClr val="757575"/>
    <a:srgbClr val="000000"/>
    <a:srgbClr val="00269A"/>
    <a:srgbClr val="E7E6E6"/>
    <a:srgbClr val="FCFCFC"/>
    <a:srgbClr val="F3A3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DC1E5-7012-30C5-F67A-A0128C75C6F5}" v="3" dt="2023-06-24T16:47:17.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93" autoAdjust="0"/>
  </p:normalViewPr>
  <p:slideViewPr>
    <p:cSldViewPr snapToGrid="0">
      <p:cViewPr>
        <p:scale>
          <a:sx n="130" d="100"/>
          <a:sy n="130" d="100"/>
        </p:scale>
        <p:origin x="107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19598-7378-4D06-855F-92B3953E18A9}"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C1899-0281-4675-B394-61ED49C54BA2}" type="slidenum">
              <a:rPr lang="en-US" smtClean="0"/>
              <a:t>‹#›</a:t>
            </a:fld>
            <a:endParaRPr lang="en-US"/>
          </a:p>
        </p:txBody>
      </p:sp>
    </p:spTree>
    <p:extLst>
      <p:ext uri="{BB962C8B-B14F-4D97-AF65-F5344CB8AC3E}">
        <p14:creationId xmlns:p14="http://schemas.microsoft.com/office/powerpoint/2010/main" val="335158508"/>
      </p:ext>
    </p:extLst>
  </p:cSld>
  <p:clrMap bg1="lt1" tx1="dk1" bg2="lt2" tx2="dk2" accent1="accent1" accent2="accent2" accent3="accent3" accent4="accent4" accent5="accent5" accent6="accent6" hlink="hlink" folHlink="folHlink"/>
  <p:notesStyle>
    <a:lvl1pPr marL="0" algn="l" defTabSz="822940" rtl="0" eaLnBrk="1" latinLnBrk="0" hangingPunct="1">
      <a:defRPr sz="1080" kern="1200">
        <a:solidFill>
          <a:schemeClr val="tx1"/>
        </a:solidFill>
        <a:latin typeface="+mn-lt"/>
        <a:ea typeface="+mn-ea"/>
        <a:cs typeface="+mn-cs"/>
      </a:defRPr>
    </a:lvl1pPr>
    <a:lvl2pPr marL="411470" algn="l" defTabSz="822940" rtl="0" eaLnBrk="1" latinLnBrk="0" hangingPunct="1">
      <a:defRPr sz="1080" kern="1200">
        <a:solidFill>
          <a:schemeClr val="tx1"/>
        </a:solidFill>
        <a:latin typeface="+mn-lt"/>
        <a:ea typeface="+mn-ea"/>
        <a:cs typeface="+mn-cs"/>
      </a:defRPr>
    </a:lvl2pPr>
    <a:lvl3pPr marL="822940" algn="l" defTabSz="822940" rtl="0" eaLnBrk="1" latinLnBrk="0" hangingPunct="1">
      <a:defRPr sz="1080" kern="1200">
        <a:solidFill>
          <a:schemeClr val="tx1"/>
        </a:solidFill>
        <a:latin typeface="+mn-lt"/>
        <a:ea typeface="+mn-ea"/>
        <a:cs typeface="+mn-cs"/>
      </a:defRPr>
    </a:lvl3pPr>
    <a:lvl4pPr marL="1234409" algn="l" defTabSz="822940" rtl="0" eaLnBrk="1" latinLnBrk="0" hangingPunct="1">
      <a:defRPr sz="1080" kern="1200">
        <a:solidFill>
          <a:schemeClr val="tx1"/>
        </a:solidFill>
        <a:latin typeface="+mn-lt"/>
        <a:ea typeface="+mn-ea"/>
        <a:cs typeface="+mn-cs"/>
      </a:defRPr>
    </a:lvl4pPr>
    <a:lvl5pPr marL="1645879" algn="l" defTabSz="822940" rtl="0" eaLnBrk="1" latinLnBrk="0" hangingPunct="1">
      <a:defRPr sz="1080" kern="1200">
        <a:solidFill>
          <a:schemeClr val="tx1"/>
        </a:solidFill>
        <a:latin typeface="+mn-lt"/>
        <a:ea typeface="+mn-ea"/>
        <a:cs typeface="+mn-cs"/>
      </a:defRPr>
    </a:lvl5pPr>
    <a:lvl6pPr marL="2057348" algn="l" defTabSz="822940" rtl="0" eaLnBrk="1" latinLnBrk="0" hangingPunct="1">
      <a:defRPr sz="1080" kern="1200">
        <a:solidFill>
          <a:schemeClr val="tx1"/>
        </a:solidFill>
        <a:latin typeface="+mn-lt"/>
        <a:ea typeface="+mn-ea"/>
        <a:cs typeface="+mn-cs"/>
      </a:defRPr>
    </a:lvl6pPr>
    <a:lvl7pPr marL="2468819" algn="l" defTabSz="822940" rtl="0" eaLnBrk="1" latinLnBrk="0" hangingPunct="1">
      <a:defRPr sz="1080" kern="1200">
        <a:solidFill>
          <a:schemeClr val="tx1"/>
        </a:solidFill>
        <a:latin typeface="+mn-lt"/>
        <a:ea typeface="+mn-ea"/>
        <a:cs typeface="+mn-cs"/>
      </a:defRPr>
    </a:lvl7pPr>
    <a:lvl8pPr marL="2880288" algn="l" defTabSz="822940" rtl="0" eaLnBrk="1" latinLnBrk="0" hangingPunct="1">
      <a:defRPr sz="1080" kern="1200">
        <a:solidFill>
          <a:schemeClr val="tx1"/>
        </a:solidFill>
        <a:latin typeface="+mn-lt"/>
        <a:ea typeface="+mn-ea"/>
        <a:cs typeface="+mn-cs"/>
      </a:defRPr>
    </a:lvl8pPr>
    <a:lvl9pPr marL="3291758" algn="l" defTabSz="82294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7C1899-0281-4675-B394-61ED49C54BA2}" type="slidenum">
              <a:rPr lang="en-US" smtClean="0"/>
              <a:t>1</a:t>
            </a:fld>
            <a:endParaRPr lang="en-US"/>
          </a:p>
        </p:txBody>
      </p:sp>
    </p:spTree>
    <p:extLst>
      <p:ext uri="{BB962C8B-B14F-4D97-AF65-F5344CB8AC3E}">
        <p14:creationId xmlns:p14="http://schemas.microsoft.com/office/powerpoint/2010/main" val="36871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goal of Database tools? The final goal is to centralize our knowledge bases to one place. Doing this will improve efficiency and save time by making automated synchronizations and making our documentation always consistent and up to date. Furthermore, By centralizing our data, we can increase collaboration by making data more accessible since engineers will only need to refer to one place to find all the data they need. By centralizing all our data, it also allows us to use semantic search algorithms which will help us find the info we need faster. Doing this will also make data management easier since we can make user classes which have certain permissions to certain parts of the knowledge base. And, by deploying on MongoDB we can increase scalability easily due to Mongo’s simplistic but powerful API. Lastly, this tool should help with quality control specifically regarding error reduction and standardization since it is simple to make controls to filter and vet uploaded data. </a:t>
            </a:r>
          </a:p>
        </p:txBody>
      </p:sp>
      <p:sp>
        <p:nvSpPr>
          <p:cNvPr id="4" name="Slide Number Placeholder 3"/>
          <p:cNvSpPr>
            <a:spLocks noGrp="1"/>
          </p:cNvSpPr>
          <p:nvPr>
            <p:ph type="sldNum" sz="quarter" idx="5"/>
          </p:nvPr>
        </p:nvSpPr>
        <p:spPr/>
        <p:txBody>
          <a:bodyPr/>
          <a:lstStyle/>
          <a:p>
            <a:fld id="{657C1899-0281-4675-B394-61ED49C54BA2}" type="slidenum">
              <a:rPr lang="en-US" smtClean="0"/>
              <a:t>3</a:t>
            </a:fld>
            <a:endParaRPr lang="en-US"/>
          </a:p>
        </p:txBody>
      </p:sp>
    </p:spTree>
    <p:extLst>
      <p:ext uri="{BB962C8B-B14F-4D97-AF65-F5344CB8AC3E}">
        <p14:creationId xmlns:p14="http://schemas.microsoft.com/office/powerpoint/2010/main" val="155595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I’ve been told that many of our teams work on One Note. However, One Note has many downsides such as allowing for chaotic structuring, poor discoverability amongst workspaces (e.g. can’t easily search between notebooks), and terrible API support limiting integration with custom software or applications. Because of these reasons, many inefficiencies arise. </a:t>
            </a:r>
          </a:p>
        </p:txBody>
      </p:sp>
      <p:sp>
        <p:nvSpPr>
          <p:cNvPr id="4" name="Slide Number Placeholder 3"/>
          <p:cNvSpPr>
            <a:spLocks noGrp="1"/>
          </p:cNvSpPr>
          <p:nvPr>
            <p:ph type="sldNum" sz="quarter" idx="5"/>
          </p:nvPr>
        </p:nvSpPr>
        <p:spPr/>
        <p:txBody>
          <a:bodyPr/>
          <a:lstStyle/>
          <a:p>
            <a:fld id="{657C1899-0281-4675-B394-61ED49C54BA2}" type="slidenum">
              <a:rPr lang="en-US" smtClean="0"/>
              <a:t>4</a:t>
            </a:fld>
            <a:endParaRPr lang="en-US"/>
          </a:p>
        </p:txBody>
      </p:sp>
    </p:spTree>
    <p:extLst>
      <p:ext uri="{BB962C8B-B14F-4D97-AF65-F5344CB8AC3E}">
        <p14:creationId xmlns:p14="http://schemas.microsoft.com/office/powerpoint/2010/main" val="265834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an engineer wants to add a design to one team’s notebook, they might notice that they need some documentation from another notebook. However, after opening said notebook, they might realize that one note can’t find the specific information they want. So, they might open another notebook and find the documentation, but then realize that it is difficult to export this data into a universal format. </a:t>
            </a:r>
          </a:p>
        </p:txBody>
      </p:sp>
      <p:sp>
        <p:nvSpPr>
          <p:cNvPr id="4" name="Slide Number Placeholder 3"/>
          <p:cNvSpPr>
            <a:spLocks noGrp="1"/>
          </p:cNvSpPr>
          <p:nvPr>
            <p:ph type="sldNum" sz="quarter" idx="5"/>
          </p:nvPr>
        </p:nvSpPr>
        <p:spPr/>
        <p:txBody>
          <a:bodyPr/>
          <a:lstStyle/>
          <a:p>
            <a:fld id="{657C1899-0281-4675-B394-61ED49C54BA2}" type="slidenum">
              <a:rPr lang="en-US" smtClean="0"/>
              <a:t>5</a:t>
            </a:fld>
            <a:endParaRPr lang="en-US"/>
          </a:p>
        </p:txBody>
      </p:sp>
    </p:spTree>
    <p:extLst>
      <p:ext uri="{BB962C8B-B14F-4D97-AF65-F5344CB8AC3E}">
        <p14:creationId xmlns:p14="http://schemas.microsoft.com/office/powerpoint/2010/main" val="486353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alleviate this problem, we plan to take our One Note notebooks, export and parse them into our MongoDB data-model, then upload these block data-models into confluence. By doing this, we have access to all the data allowing us make features such as semantic searches, mass formatting, etc. During this upload process, we hope to preserve all One Note formats and ordering that the engineers originally intended. This will help with making a seamless transition to confluence since engineers can just pick up where they left off but just on a different platform. We chose upload to confluence enterprise since it has a nice API to interact with, has structured formatting, and has many beta features that are coming to enterprise soon such as automatic page summaries, and a virtual agent to help with making SQL or JQL queries. We are also planning to develop integrations with Notion, </a:t>
            </a:r>
            <a:r>
              <a:rPr lang="en-US" dirty="0" err="1"/>
              <a:t>Github</a:t>
            </a:r>
            <a:r>
              <a:rPr lang="en-US" dirty="0"/>
              <a:t> and Jira to allow for more accessibility. </a:t>
            </a:r>
          </a:p>
        </p:txBody>
      </p:sp>
      <p:sp>
        <p:nvSpPr>
          <p:cNvPr id="4" name="Slide Number Placeholder 3"/>
          <p:cNvSpPr>
            <a:spLocks noGrp="1"/>
          </p:cNvSpPr>
          <p:nvPr>
            <p:ph type="sldNum" sz="quarter" idx="5"/>
          </p:nvPr>
        </p:nvSpPr>
        <p:spPr/>
        <p:txBody>
          <a:bodyPr/>
          <a:lstStyle/>
          <a:p>
            <a:fld id="{657C1899-0281-4675-B394-61ED49C54BA2}" type="slidenum">
              <a:rPr lang="en-US" smtClean="0"/>
              <a:t>6</a:t>
            </a:fld>
            <a:endParaRPr lang="en-US"/>
          </a:p>
        </p:txBody>
      </p:sp>
    </p:spTree>
    <p:extLst>
      <p:ext uri="{BB962C8B-B14F-4D97-AF65-F5344CB8AC3E}">
        <p14:creationId xmlns:p14="http://schemas.microsoft.com/office/powerpoint/2010/main" val="2006838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Option A">
    <p:spTree>
      <p:nvGrpSpPr>
        <p:cNvPr id="1" name=""/>
        <p:cNvGrpSpPr/>
        <p:nvPr/>
      </p:nvGrpSpPr>
      <p:grpSpPr>
        <a:xfrm>
          <a:off x="0" y="0"/>
          <a:ext cx="0" cy="0"/>
          <a:chOff x="0" y="0"/>
          <a:chExt cx="0" cy="0"/>
        </a:xfrm>
      </p:grpSpPr>
      <p:sp>
        <p:nvSpPr>
          <p:cNvPr id="30" name="Text Placeholder 26">
            <a:extLst>
              <a:ext uri="{FF2B5EF4-FFF2-40B4-BE49-F238E27FC236}">
                <a16:creationId xmlns:a16="http://schemas.microsoft.com/office/drawing/2014/main" id="{283A894A-A7CA-2746-BA3E-4F6D8654CA1D}"/>
              </a:ext>
            </a:extLst>
          </p:cNvPr>
          <p:cNvSpPr>
            <a:spLocks noGrp="1"/>
          </p:cNvSpPr>
          <p:nvPr>
            <p:ph type="body" sz="quarter" idx="16" hasCustomPrompt="1"/>
          </p:nvPr>
        </p:nvSpPr>
        <p:spPr>
          <a:xfrm>
            <a:off x="5137041" y="3841534"/>
            <a:ext cx="3665646" cy="369752"/>
          </a:xfrm>
        </p:spPr>
        <p:txBody>
          <a:bodyPr anchor="b" anchorCtr="0">
            <a:noAutofit/>
          </a:bodyPr>
          <a:lstStyle>
            <a:lvl1pPr marL="0" indent="0" algn="r">
              <a:lnSpc>
                <a:spcPct val="100000"/>
              </a:lnSpc>
              <a:buFontTx/>
              <a:buNone/>
              <a:defRPr sz="1800" b="1">
                <a:solidFill>
                  <a:schemeClr val="tx1"/>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Arial Bold 18pt</a:t>
            </a:r>
          </a:p>
        </p:txBody>
      </p:sp>
      <p:sp>
        <p:nvSpPr>
          <p:cNvPr id="37" name="Text Placeholder 36">
            <a:extLst>
              <a:ext uri="{FF2B5EF4-FFF2-40B4-BE49-F238E27FC236}">
                <a16:creationId xmlns:a16="http://schemas.microsoft.com/office/drawing/2014/main" id="{68FECBAD-8692-5845-BDBF-298A3C12C1C1}"/>
              </a:ext>
            </a:extLst>
          </p:cNvPr>
          <p:cNvSpPr>
            <a:spLocks noGrp="1"/>
          </p:cNvSpPr>
          <p:nvPr>
            <p:ph type="body" sz="quarter" idx="18" hasCustomPrompt="1"/>
          </p:nvPr>
        </p:nvSpPr>
        <p:spPr>
          <a:xfrm>
            <a:off x="5137045" y="4460905"/>
            <a:ext cx="3665646" cy="210398"/>
          </a:xfrm>
        </p:spPr>
        <p:txBody>
          <a:bodyPr anchor="ctr" anchorCtr="0">
            <a:noAutofit/>
          </a:bodyPr>
          <a:lstStyle>
            <a:lvl1pPr marL="0" indent="0" algn="r">
              <a:buNone/>
              <a:defRPr sz="1200">
                <a:solidFill>
                  <a:schemeClr val="tx1"/>
                </a:solidFill>
              </a:defRPr>
            </a:lvl1pPr>
          </a:lstStyle>
          <a:p>
            <a:pPr lvl="0"/>
            <a:r>
              <a:rPr lang="en-US"/>
              <a:t>Date, Arial 12pt</a:t>
            </a:r>
          </a:p>
        </p:txBody>
      </p:sp>
      <p:sp>
        <p:nvSpPr>
          <p:cNvPr id="39" name="Text Placeholder 38">
            <a:extLst>
              <a:ext uri="{FF2B5EF4-FFF2-40B4-BE49-F238E27FC236}">
                <a16:creationId xmlns:a16="http://schemas.microsoft.com/office/drawing/2014/main" id="{35513F1C-CBA6-2F47-B850-080671ECD04C}"/>
              </a:ext>
            </a:extLst>
          </p:cNvPr>
          <p:cNvSpPr>
            <a:spLocks noGrp="1"/>
          </p:cNvSpPr>
          <p:nvPr>
            <p:ph type="body" sz="quarter" idx="19" hasCustomPrompt="1"/>
          </p:nvPr>
        </p:nvSpPr>
        <p:spPr>
          <a:xfrm>
            <a:off x="5137047" y="4136721"/>
            <a:ext cx="3665647" cy="284044"/>
          </a:xfrm>
        </p:spPr>
        <p:txBody>
          <a:bodyPr anchor="t" anchorCtr="0">
            <a:noAutofit/>
          </a:bodyPr>
          <a:lstStyle>
            <a:lvl1pPr marL="0" indent="0" algn="r">
              <a:buNone/>
              <a:defRPr sz="1400">
                <a:solidFill>
                  <a:schemeClr val="tx1"/>
                </a:solidFill>
              </a:defRPr>
            </a:lvl1pPr>
          </a:lstStyle>
          <a:p>
            <a:pPr lvl="0"/>
            <a:r>
              <a:rPr lang="en-US"/>
              <a:t>Speaker’s Title, Arial 14pt</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2" name="Title 1"/>
          <p:cNvSpPr>
            <a:spLocks noGrp="1"/>
          </p:cNvSpPr>
          <p:nvPr>
            <p:ph type="ctrTitle" hasCustomPrompt="1"/>
          </p:nvPr>
        </p:nvSpPr>
        <p:spPr>
          <a:xfrm>
            <a:off x="427422" y="956990"/>
            <a:ext cx="7518725" cy="1790700"/>
          </a:xfrm>
        </p:spPr>
        <p:txBody>
          <a:bodyPr anchor="b">
            <a:normAutofit/>
          </a:bodyPr>
          <a:lstStyle>
            <a:lvl1pPr algn="l">
              <a:defRPr sz="3200" baseline="0">
                <a:latin typeface="Arial" panose="020B0604020202020204" pitchFamily="34" charset="0"/>
                <a:cs typeface="Arial" panose="020B0604020202020204" pitchFamily="34" charset="0"/>
              </a:defRPr>
            </a:lvl1pPr>
          </a:lstStyle>
          <a:p>
            <a:r>
              <a:rPr lang="en-US">
                <a:ea typeface="Futura Maxi" charset="0"/>
              </a:rPr>
              <a:t>Main Title Slide: Option A  </a:t>
            </a:r>
            <a:br>
              <a:rPr lang="en-US">
                <a:ea typeface="Futura Maxi" charset="0"/>
              </a:rPr>
            </a:br>
            <a:r>
              <a:rPr lang="en-US">
                <a:ea typeface="Futura Maxi" charset="0"/>
              </a:rPr>
              <a:t>Arial Bold 32pt. Capitalize Each Word</a:t>
            </a:r>
          </a:p>
        </p:txBody>
      </p:sp>
      <p:sp>
        <p:nvSpPr>
          <p:cNvPr id="9" name="Rectangle 8">
            <a:extLst>
              <a:ext uri="{FF2B5EF4-FFF2-40B4-BE49-F238E27FC236}">
                <a16:creationId xmlns:a16="http://schemas.microsoft.com/office/drawing/2014/main" id="{DB28807C-599E-FE40-B4B6-C20841F7EC16}"/>
              </a:ext>
            </a:extLst>
          </p:cNvPr>
          <p:cNvSpPr/>
          <p:nvPr userDrawn="1"/>
        </p:nvSpPr>
        <p:spPr>
          <a:xfrm>
            <a:off x="547309" y="3006166"/>
            <a:ext cx="430714" cy="54410"/>
          </a:xfrm>
          <a:prstGeom prst="rect">
            <a:avLst/>
          </a:prstGeom>
          <a:solidFill>
            <a:srgbClr val="0026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41" name="Footer Placeholder 4">
            <a:extLst>
              <a:ext uri="{FF2B5EF4-FFF2-40B4-BE49-F238E27FC236}">
                <a16:creationId xmlns:a16="http://schemas.microsoft.com/office/drawing/2014/main" id="{4CB70EB1-08D5-5E4A-9302-42CECF764299}"/>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8" name="Text Placeholder 7"/>
          <p:cNvSpPr>
            <a:spLocks noGrp="1"/>
          </p:cNvSpPr>
          <p:nvPr>
            <p:ph type="body" sz="quarter" idx="20" hasCustomPrompt="1"/>
          </p:nvPr>
        </p:nvSpPr>
        <p:spPr>
          <a:xfrm>
            <a:off x="427422" y="3228285"/>
            <a:ext cx="7518400" cy="490538"/>
          </a:xfrm>
        </p:spPr>
        <p:txBody>
          <a:bodyPr>
            <a:normAutofit/>
          </a:bodyPr>
          <a:lstStyle>
            <a:lvl1pPr marL="0" indent="0">
              <a:buNone/>
              <a:defRPr sz="1800" b="0"/>
            </a:lvl1pPr>
          </a:lstStyle>
          <a:p>
            <a:pPr lvl="0"/>
            <a:r>
              <a:rPr lang="en-US"/>
              <a:t>No Pic Option Subtitle, Arial 18pt</a:t>
            </a:r>
          </a:p>
        </p:txBody>
      </p:sp>
    </p:spTree>
    <p:extLst>
      <p:ext uri="{BB962C8B-B14F-4D97-AF65-F5344CB8AC3E}">
        <p14:creationId xmlns:p14="http://schemas.microsoft.com/office/powerpoint/2010/main" val="31452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Small Amount of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40076" y="983768"/>
            <a:ext cx="7544093" cy="3343709"/>
          </a:xfrm>
        </p:spPr>
        <p:txBody>
          <a:bodyPr anchor="ctr">
            <a:normAutofit/>
          </a:bodyPr>
          <a:lstStyle>
            <a:lvl1pPr marL="0" indent="0">
              <a:buNone/>
              <a:defRPr sz="2700">
                <a:solidFill>
                  <a:schemeClr val="tx2"/>
                </a:solidFill>
              </a:defRPr>
            </a:lvl1pPr>
            <a:lvl2pPr marL="308582" indent="0">
              <a:buNone/>
              <a:defRPr sz="1350">
                <a:solidFill>
                  <a:schemeClr val="tx1">
                    <a:tint val="75000"/>
                  </a:schemeClr>
                </a:solidFill>
              </a:defRPr>
            </a:lvl2pPr>
            <a:lvl3pPr marL="617162" indent="0">
              <a:buNone/>
              <a:defRPr sz="1215">
                <a:solidFill>
                  <a:schemeClr val="tx1">
                    <a:tint val="75000"/>
                  </a:schemeClr>
                </a:solidFill>
              </a:defRPr>
            </a:lvl3pPr>
            <a:lvl4pPr marL="925742" indent="0">
              <a:buNone/>
              <a:defRPr sz="1080">
                <a:solidFill>
                  <a:schemeClr val="tx1">
                    <a:tint val="75000"/>
                  </a:schemeClr>
                </a:solidFill>
              </a:defRPr>
            </a:lvl4pPr>
            <a:lvl5pPr marL="1234325" indent="0">
              <a:buNone/>
              <a:defRPr sz="1080">
                <a:solidFill>
                  <a:schemeClr val="tx1">
                    <a:tint val="75000"/>
                  </a:schemeClr>
                </a:solidFill>
              </a:defRPr>
            </a:lvl5pPr>
            <a:lvl6pPr marL="1542905" indent="0">
              <a:buNone/>
              <a:defRPr sz="1080">
                <a:solidFill>
                  <a:schemeClr val="tx1">
                    <a:tint val="75000"/>
                  </a:schemeClr>
                </a:solidFill>
              </a:defRPr>
            </a:lvl6pPr>
            <a:lvl7pPr marL="1851484" indent="0">
              <a:buNone/>
              <a:defRPr sz="1080">
                <a:solidFill>
                  <a:schemeClr val="tx1">
                    <a:tint val="75000"/>
                  </a:schemeClr>
                </a:solidFill>
              </a:defRPr>
            </a:lvl7pPr>
            <a:lvl8pPr marL="2160065" indent="0">
              <a:buNone/>
              <a:defRPr sz="1080">
                <a:solidFill>
                  <a:schemeClr val="tx1">
                    <a:tint val="75000"/>
                  </a:schemeClr>
                </a:solidFill>
              </a:defRPr>
            </a:lvl8pPr>
            <a:lvl9pPr marL="2468646" indent="0">
              <a:buNone/>
              <a:defRPr sz="1080">
                <a:solidFill>
                  <a:schemeClr val="tx1">
                    <a:tint val="75000"/>
                  </a:schemeClr>
                </a:solidFill>
              </a:defRPr>
            </a:lvl9pPr>
          </a:lstStyle>
          <a:p>
            <a:r>
              <a:rPr lang="en-US"/>
              <a:t>Sometimes, all you need on a slide is one, large thought. </a:t>
            </a:r>
          </a:p>
          <a:p>
            <a:br>
              <a:rPr lang="en-US"/>
            </a:br>
            <a:r>
              <a:rPr lang="en-US"/>
              <a:t>Use Arial 30pt. Notice the white space on the right.</a:t>
            </a:r>
          </a:p>
        </p:txBody>
      </p:sp>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23378401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Blank Canva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76" y="105511"/>
            <a:ext cx="7279933"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2441997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Two Content Sections">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130024A6-45DD-0545-B18F-3DACE75CF9B6}"/>
              </a:ext>
            </a:extLst>
          </p:cNvPr>
          <p:cNvSpPr/>
          <p:nvPr userDrawn="1"/>
        </p:nvSpPr>
        <p:spPr>
          <a:xfrm>
            <a:off x="4648599"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620">
              <a:solidFill>
                <a:schemeClr val="tx2"/>
              </a:solidFill>
            </a:endParaRPr>
          </a:p>
        </p:txBody>
      </p:sp>
      <p:sp>
        <p:nvSpPr>
          <p:cNvPr id="30" name="Title 1">
            <a:extLst>
              <a:ext uri="{FF2B5EF4-FFF2-40B4-BE49-F238E27FC236}">
                <a16:creationId xmlns:a16="http://schemas.microsoft.com/office/drawing/2014/main" id="{F4B6BF58-08A5-5A49-B149-F4FEA70A5BB8}"/>
              </a:ext>
            </a:extLst>
          </p:cNvPr>
          <p:cNvSpPr>
            <a:spLocks noGrp="1"/>
          </p:cNvSpPr>
          <p:nvPr>
            <p:ph type="title" hasCustomPrompt="1"/>
          </p:nvPr>
        </p:nvSpPr>
        <p:spPr>
          <a:xfrm>
            <a:off x="340079" y="105511"/>
            <a:ext cx="7127533" cy="689821"/>
          </a:xfrm>
        </p:spPr>
        <p:txBody>
          <a:bodyPr anchor="b">
            <a:normAutofit/>
          </a:bodyPr>
          <a:lstStyle>
            <a:lvl1pPr algn="l">
              <a:defRPr sz="2400"/>
            </a:lvl1pPr>
          </a:lstStyle>
          <a:p>
            <a:r>
              <a:rPr lang="en-US"/>
              <a:t>Main H Font: Arial Bold 24pt.</a:t>
            </a:r>
          </a:p>
        </p:txBody>
      </p:sp>
      <p:cxnSp>
        <p:nvCxnSpPr>
          <p:cNvPr id="32" name="Straight Connector 31">
            <a:extLst>
              <a:ext uri="{FF2B5EF4-FFF2-40B4-BE49-F238E27FC236}">
                <a16:creationId xmlns:a16="http://schemas.microsoft.com/office/drawing/2014/main" id="{76D8B157-FE2B-D543-A835-A1582600B25E}"/>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Footer Placeholder 4">
            <a:extLst>
              <a:ext uri="{FF2B5EF4-FFF2-40B4-BE49-F238E27FC236}">
                <a16:creationId xmlns:a16="http://schemas.microsoft.com/office/drawing/2014/main" id="{8D94ECF5-ABBD-B64E-AF2E-19206AB36876}"/>
              </a:ext>
            </a:extLst>
          </p:cNvPr>
          <p:cNvSpPr>
            <a:spLocks noGrp="1"/>
          </p:cNvSpPr>
          <p:nvPr>
            <p:ph type="ftr" sz="quarter" idx="11"/>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42" name="Picture Placeholder 39">
            <a:extLst>
              <a:ext uri="{FF2B5EF4-FFF2-40B4-BE49-F238E27FC236}">
                <a16:creationId xmlns:a16="http://schemas.microsoft.com/office/drawing/2014/main" id="{9F884766-BB2E-6040-A770-08374D6B2525}"/>
              </a:ext>
            </a:extLst>
          </p:cNvPr>
          <p:cNvSpPr>
            <a:spLocks noGrp="1"/>
          </p:cNvSpPr>
          <p:nvPr>
            <p:ph type="pic" sz="quarter" idx="12"/>
          </p:nvPr>
        </p:nvSpPr>
        <p:spPr>
          <a:xfrm>
            <a:off x="4895086" y="3533893"/>
            <a:ext cx="1804994" cy="1195340"/>
          </a:xfrm>
        </p:spPr>
        <p:txBody>
          <a:bodyPr/>
          <a:lstStyle/>
          <a:p>
            <a:r>
              <a:rPr lang="en-US"/>
              <a:t>Click icon to add picture</a:t>
            </a:r>
          </a:p>
        </p:txBody>
      </p:sp>
      <p:sp>
        <p:nvSpPr>
          <p:cNvPr id="43" name="Picture Placeholder 39">
            <a:extLst>
              <a:ext uri="{FF2B5EF4-FFF2-40B4-BE49-F238E27FC236}">
                <a16:creationId xmlns:a16="http://schemas.microsoft.com/office/drawing/2014/main" id="{8DFB1736-7A4A-5B42-ADF4-63E5C1749CF8}"/>
              </a:ext>
            </a:extLst>
          </p:cNvPr>
          <p:cNvSpPr>
            <a:spLocks noGrp="1"/>
          </p:cNvSpPr>
          <p:nvPr>
            <p:ph type="pic" sz="quarter" idx="13"/>
          </p:nvPr>
        </p:nvSpPr>
        <p:spPr>
          <a:xfrm>
            <a:off x="6980248" y="3525774"/>
            <a:ext cx="1804994" cy="1195340"/>
          </a:xfrm>
        </p:spPr>
        <p:txBody>
          <a:bodyPr/>
          <a:lstStyle/>
          <a:p>
            <a:r>
              <a:rPr lang="en-US"/>
              <a:t>Click icon to add picture</a:t>
            </a:r>
          </a:p>
        </p:txBody>
      </p:sp>
      <p:sp>
        <p:nvSpPr>
          <p:cNvPr id="52" name="Rectangle 51">
            <a:extLst>
              <a:ext uri="{FF2B5EF4-FFF2-40B4-BE49-F238E27FC236}">
                <a16:creationId xmlns:a16="http://schemas.microsoft.com/office/drawing/2014/main" id="{63FD4122-F672-4A49-A4BA-7ECE442097D6}"/>
              </a:ext>
            </a:extLst>
          </p:cNvPr>
          <p:cNvSpPr/>
          <p:nvPr userDrawn="1"/>
        </p:nvSpPr>
        <p:spPr>
          <a:xfrm>
            <a:off x="156377" y="918400"/>
            <a:ext cx="4339026" cy="40875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20">
              <a:solidFill>
                <a:schemeClr val="tx2"/>
              </a:solidFill>
            </a:endParaRPr>
          </a:p>
        </p:txBody>
      </p:sp>
      <p:sp>
        <p:nvSpPr>
          <p:cNvPr id="54" name="Slide Number Placeholder 1">
            <a:extLst>
              <a:ext uri="{FF2B5EF4-FFF2-40B4-BE49-F238E27FC236}">
                <a16:creationId xmlns:a16="http://schemas.microsoft.com/office/drawing/2014/main" id="{E8E071F5-25FE-5243-BBB3-9F391F16C0BF}"/>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60" name="Text Placeholder 47">
            <a:extLst>
              <a:ext uri="{FF2B5EF4-FFF2-40B4-BE49-F238E27FC236}">
                <a16:creationId xmlns:a16="http://schemas.microsoft.com/office/drawing/2014/main" id="{2833EC62-DAF5-3042-ACF0-B7E454A2B4D9}"/>
              </a:ext>
            </a:extLst>
          </p:cNvPr>
          <p:cNvSpPr>
            <a:spLocks noGrp="1"/>
          </p:cNvSpPr>
          <p:nvPr>
            <p:ph type="body" sz="quarter" idx="18" hasCustomPrompt="1"/>
          </p:nvPr>
        </p:nvSpPr>
        <p:spPr>
          <a:xfrm>
            <a:off x="4812650" y="1463752"/>
            <a:ext cx="4010933" cy="1791419"/>
          </a:xfrm>
        </p:spPr>
        <p:txBody>
          <a:bodyPr>
            <a:normAutofit/>
          </a:bodyPr>
          <a:lstStyle>
            <a:lvl1pPr marL="0" indent="0">
              <a:lnSpc>
                <a:spcPct val="100000"/>
              </a:lnSpc>
              <a:buNone/>
              <a:defRPr sz="126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photos without making things look too busy. And remember, it’s ok to not take up ALL of the space. Leave some breathing room.</a:t>
            </a:r>
          </a:p>
        </p:txBody>
      </p:sp>
      <p:sp>
        <p:nvSpPr>
          <p:cNvPr id="70" name="Text Placeholder 47">
            <a:extLst>
              <a:ext uri="{FF2B5EF4-FFF2-40B4-BE49-F238E27FC236}">
                <a16:creationId xmlns:a16="http://schemas.microsoft.com/office/drawing/2014/main" id="{5FBFCF6E-5414-4E44-9368-01495F7D6D10}"/>
              </a:ext>
            </a:extLst>
          </p:cNvPr>
          <p:cNvSpPr>
            <a:spLocks noGrp="1"/>
          </p:cNvSpPr>
          <p:nvPr>
            <p:ph type="body" sz="quarter" idx="20" hasCustomPrompt="1"/>
          </p:nvPr>
        </p:nvSpPr>
        <p:spPr>
          <a:xfrm>
            <a:off x="340073" y="1463738"/>
            <a:ext cx="4010933" cy="1968971"/>
          </a:xfrm>
        </p:spPr>
        <p:txBody>
          <a:bodyPr>
            <a:normAutofit/>
          </a:bodyPr>
          <a:lstStyle>
            <a:lvl1pPr marL="0" indent="0">
              <a:lnSpc>
                <a:spcPct val="100000"/>
              </a:lnSpc>
              <a:buNone/>
              <a:defRPr sz="1200"/>
            </a:lvl1pPr>
          </a:lstStyle>
          <a:p>
            <a:r>
              <a:rPr lang="en-US" sz="1260">
                <a:latin typeface="Arial" panose="020B0604020202020204" pitchFamily="34" charset="0"/>
                <a:cs typeface="Arial" panose="020B0604020202020204" pitchFamily="34" charset="0"/>
              </a:rPr>
              <a:t>Sometimes, you need to show two things on a page. By using duplicate gray box backgrounds, we help to create a hierarchy of content that is easy for the reader to consume. We can even include a photo. Sometimes, you need to show two things on a page. By using duplicate gray box backgrounds, we help to create a hierarchy of content that is easy for the reader to consume. Again, this will help with legibility.</a:t>
            </a:r>
          </a:p>
          <a:p>
            <a:endParaRPr lang="en-US" sz="1260">
              <a:latin typeface="Arial" panose="020B0604020202020204" pitchFamily="34" charset="0"/>
              <a:cs typeface="Arial" panose="020B0604020202020204" pitchFamily="34" charset="0"/>
            </a:endParaRPr>
          </a:p>
        </p:txBody>
      </p:sp>
      <p:pic>
        <p:nvPicPr>
          <p:cNvPr id="15" name="Picture 14"/>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5" name="Text Placeholder 4"/>
          <p:cNvSpPr>
            <a:spLocks noGrp="1"/>
          </p:cNvSpPr>
          <p:nvPr>
            <p:ph type="body" sz="quarter" idx="21" hasCustomPrompt="1"/>
          </p:nvPr>
        </p:nvSpPr>
        <p:spPr>
          <a:xfrm>
            <a:off x="339725"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
        <p:nvSpPr>
          <p:cNvPr id="19" name="Text Placeholder 4"/>
          <p:cNvSpPr>
            <a:spLocks noGrp="1"/>
          </p:cNvSpPr>
          <p:nvPr>
            <p:ph type="body" sz="quarter" idx="22" hasCustomPrompt="1"/>
          </p:nvPr>
        </p:nvSpPr>
        <p:spPr>
          <a:xfrm>
            <a:off x="4803744" y="1063134"/>
            <a:ext cx="4011613" cy="317789"/>
          </a:xfrm>
        </p:spPr>
        <p:txBody>
          <a:bodyPr>
            <a:normAutofit/>
          </a:bodyPr>
          <a:lstStyle>
            <a:lvl1pPr marL="0" indent="0">
              <a:buNone/>
              <a:defRPr sz="1600">
                <a:solidFill>
                  <a:schemeClr val="tx1"/>
                </a:solidFill>
              </a:defRPr>
            </a:lvl1pPr>
          </a:lstStyle>
          <a:p>
            <a:pPr lvl="0"/>
            <a:r>
              <a:rPr lang="en-US"/>
              <a:t>Header: Arial Regular 16pt.</a:t>
            </a:r>
          </a:p>
        </p:txBody>
      </p:sp>
    </p:spTree>
    <p:extLst>
      <p:ext uri="{BB962C8B-B14F-4D97-AF65-F5344CB8AC3E}">
        <p14:creationId xmlns:p14="http://schemas.microsoft.com/office/powerpoint/2010/main" val="159032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04605" y="1703543"/>
            <a:ext cx="6797864" cy="1736417"/>
          </a:xfrm>
        </p:spPr>
        <p:txBody>
          <a:bodyPr anchor="ctr">
            <a:noAutofit/>
          </a:bodyPr>
          <a:lstStyle>
            <a:lvl1pPr marL="0" marR="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sz="3200" b="1" baseline="0">
                <a:solidFill>
                  <a:sysClr val="windowText" lastClr="000000"/>
                </a:solidFill>
              </a:defRPr>
            </a:lvl1pPr>
            <a:lvl2pPr marL="308582" indent="0">
              <a:buNone/>
              <a:defRPr sz="945"/>
            </a:lvl2pPr>
            <a:lvl3pPr marL="617162" indent="0">
              <a:buNone/>
              <a:defRPr sz="810"/>
            </a:lvl3pPr>
            <a:lvl4pPr marL="925742" indent="0">
              <a:buNone/>
              <a:defRPr sz="675"/>
            </a:lvl4pPr>
            <a:lvl5pPr marL="1234325" indent="0">
              <a:buNone/>
              <a:defRPr sz="675"/>
            </a:lvl5pPr>
            <a:lvl6pPr marL="1542905" indent="0">
              <a:buNone/>
              <a:defRPr sz="675"/>
            </a:lvl6pPr>
            <a:lvl7pPr marL="1851484" indent="0">
              <a:buNone/>
              <a:defRPr sz="675"/>
            </a:lvl7pPr>
            <a:lvl8pPr marL="2160065" indent="0">
              <a:buNone/>
              <a:defRPr sz="675"/>
            </a:lvl8pPr>
            <a:lvl9pPr marL="2468646" indent="0">
              <a:buNone/>
              <a:defRPr sz="675"/>
            </a:lvl9pPr>
          </a:lstStyle>
          <a:p>
            <a:pPr marL="0" marR="0" lvl="0" indent="0" algn="l" defTabSz="617162" rtl="0" eaLnBrk="1" fontAlgn="auto" latinLnBrk="0" hangingPunct="1">
              <a:lnSpc>
                <a:spcPct val="90000"/>
              </a:lnSpc>
              <a:spcBef>
                <a:spcPts val="675"/>
              </a:spcBef>
              <a:spcAft>
                <a:spcPts val="0"/>
              </a:spcAft>
              <a:buClrTx/>
              <a:buSzTx/>
              <a:buFont typeface="Arial" panose="020B0604020202020204" pitchFamily="34" charset="0"/>
              <a:buNone/>
              <a:tabLst/>
              <a:defRPr/>
            </a:pPr>
            <a:r>
              <a:rPr lang="en-US"/>
              <a:t>Section Break</a:t>
            </a:r>
          </a:p>
        </p:txBody>
      </p:sp>
      <p:sp>
        <p:nvSpPr>
          <p:cNvPr id="20" name="Footer Placeholder 4">
            <a:extLst>
              <a:ext uri="{FF2B5EF4-FFF2-40B4-BE49-F238E27FC236}">
                <a16:creationId xmlns:a16="http://schemas.microsoft.com/office/drawing/2014/main" id="{E2EB9F30-CF4B-CE43-A3E3-FC2B82FB8A17}"/>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8" name="Slide Number Placeholder 1">
            <a:extLst>
              <a:ext uri="{FF2B5EF4-FFF2-40B4-BE49-F238E27FC236}">
                <a16:creationId xmlns:a16="http://schemas.microsoft.com/office/drawing/2014/main" id="{9659D223-22FF-754A-9330-AB73BC16D2E8}"/>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pic>
        <p:nvPicPr>
          <p:cNvPr id="6" name="Picture 5">
            <a:extLst>
              <a:ext uri="{FF2B5EF4-FFF2-40B4-BE49-F238E27FC236}">
                <a16:creationId xmlns:a16="http://schemas.microsoft.com/office/drawing/2014/main" id="{23513D57-A2F1-9B49-A359-6471C2C9E296}"/>
              </a:ext>
            </a:extLst>
          </p:cNvPr>
          <p:cNvPicPr>
            <a:picLocks/>
          </p:cNvPicPr>
          <p:nvPr userDrawn="1"/>
        </p:nvPicPr>
        <p:blipFill>
          <a:blip r:embed="rId2"/>
          <a:stretch>
            <a:fillRect/>
          </a:stretch>
        </p:blipFill>
        <p:spPr>
          <a:xfrm>
            <a:off x="8343187" y="153768"/>
            <a:ext cx="658616" cy="647917"/>
          </a:xfrm>
          <a:prstGeom prst="rect">
            <a:avLst/>
          </a:prstGeom>
        </p:spPr>
      </p:pic>
    </p:spTree>
    <p:extLst>
      <p:ext uri="{BB962C8B-B14F-4D97-AF65-F5344CB8AC3E}">
        <p14:creationId xmlns:p14="http://schemas.microsoft.com/office/powerpoint/2010/main" val="623286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625D5C-AEDE-114B-B3DF-721CCF78433A}"/>
              </a:ext>
            </a:extLst>
          </p:cNvPr>
          <p:cNvSpPr/>
          <p:nvPr userDrawn="1"/>
        </p:nvSpPr>
        <p:spPr>
          <a:xfrm>
            <a:off x="154056" y="149633"/>
            <a:ext cx="8831212" cy="48629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p>
        </p:txBody>
      </p:sp>
      <p:pic>
        <p:nvPicPr>
          <p:cNvPr id="2" name="Picture 1"/>
          <p:cNvPicPr>
            <a:picLocks noChangeAspect="1"/>
          </p:cNvPicPr>
          <p:nvPr userDrawn="1"/>
        </p:nvPicPr>
        <p:blipFill>
          <a:blip r:embed="rId2"/>
          <a:stretch>
            <a:fillRect/>
          </a:stretch>
        </p:blipFill>
        <p:spPr>
          <a:xfrm>
            <a:off x="4914125" y="2203027"/>
            <a:ext cx="3709372" cy="822960"/>
          </a:xfrm>
          <a:prstGeom prst="rect">
            <a:avLst/>
          </a:prstGeom>
        </p:spPr>
      </p:pic>
      <p:sp>
        <p:nvSpPr>
          <p:cNvPr id="16" name="Footer Placeholder 4">
            <a:extLst>
              <a:ext uri="{FF2B5EF4-FFF2-40B4-BE49-F238E27FC236}">
                <a16:creationId xmlns:a16="http://schemas.microsoft.com/office/drawing/2014/main" id="{16AC40C8-BB69-4C4B-BE90-4512F04ABAF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Tree>
    <p:extLst>
      <p:ext uri="{BB962C8B-B14F-4D97-AF65-F5344CB8AC3E}">
        <p14:creationId xmlns:p14="http://schemas.microsoft.com/office/powerpoint/2010/main" val="509496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9183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016253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834952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174499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2FD0F-FA34-4173-943C-6FC12C2429A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55901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Global Haw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2940"/>
            <a:ext cx="5956023" cy="4888184"/>
          </a:xfrm>
          <a:prstGeom prst="rect">
            <a:avLst/>
          </a:prstGeom>
        </p:spPr>
      </p:pic>
      <p:sp>
        <p:nvSpPr>
          <p:cNvPr id="15" name="Rectangle 14"/>
          <p:cNvSpPr/>
          <p:nvPr userDrawn="1"/>
        </p:nvSpPr>
        <p:spPr>
          <a:xfrm>
            <a:off x="154057" y="152941"/>
            <a:ext cx="5956022" cy="4879497"/>
          </a:xfrm>
          <a:prstGeom prst="rect">
            <a:avLst/>
          </a:prstGeom>
          <a:gradFill flip="none" rotWithShape="1">
            <a:gsLst>
              <a:gs pos="40000">
                <a:schemeClr val="tx2">
                  <a:alpha val="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indent="0" algn="r">
              <a:lnSpc>
                <a:spcPct val="100000"/>
              </a:lnSpc>
              <a:buFontTx/>
              <a:buNone/>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algn="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3"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7" name="Text Placeholder 6"/>
          <p:cNvSpPr>
            <a:spLocks noGrp="1"/>
          </p:cNvSpPr>
          <p:nvPr>
            <p:ph type="body" sz="quarter" idx="20" hasCustomPrompt="1"/>
          </p:nvPr>
        </p:nvSpPr>
        <p:spPr>
          <a:xfrm>
            <a:off x="423863" y="3282646"/>
            <a:ext cx="5505882" cy="854075"/>
          </a:xfrm>
        </p:spPr>
        <p:txBody>
          <a:bodyPr>
            <a:normAutofit/>
          </a:bodyPr>
          <a:lstStyle>
            <a:lvl1pPr marL="0" indent="0">
              <a:buNone/>
              <a:defRPr sz="1800" baseline="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323464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2FD0F-FA34-4173-943C-6FC12C2429A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04497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2FD0F-FA34-4173-943C-6FC12C2429A4}"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646163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92866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6A2FD0F-FA34-4173-943C-6FC12C2429A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2681833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3444838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2FD0F-FA34-4173-943C-6FC12C2429A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5856E-78E7-4731-9163-0E3206E3A679}" type="slidenum">
              <a:rPr lang="en-US" smtClean="0"/>
              <a:t>‹#›</a:t>
            </a:fld>
            <a:endParaRPr lang="en-US"/>
          </a:p>
        </p:txBody>
      </p:sp>
    </p:spTree>
    <p:extLst>
      <p:ext uri="{BB962C8B-B14F-4D97-AF65-F5344CB8AC3E}">
        <p14:creationId xmlns:p14="http://schemas.microsoft.com/office/powerpoint/2010/main" val="2435673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onvention Header and Bulleted Content (Less Copy)">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p:nvCxnSpPr>
        <p:spPr>
          <a:xfrm>
            <a:off x="156379"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p:cNvPicPr>
          <p:nvPr/>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
        <p:nvSpPr>
          <p:cNvPr id="3" name="Content Placeholder 2"/>
          <p:cNvSpPr>
            <a:spLocks noGrp="1"/>
          </p:cNvSpPr>
          <p:nvPr>
            <p:ph sz="quarter" idx="12"/>
          </p:nvPr>
        </p:nvSpPr>
        <p:spPr>
          <a:xfrm>
            <a:off x="339727" y="935039"/>
            <a:ext cx="7543034" cy="3784107"/>
          </a:xfrm>
        </p:spPr>
        <p:txBody>
          <a:bodyPr/>
          <a:lstStyle>
            <a:lvl1pPr marL="173030" indent="-173030">
              <a:lnSpc>
                <a:spcPct val="90000"/>
              </a:lnSpc>
              <a:spcBef>
                <a:spcPts val="1000"/>
              </a:spcBef>
              <a:spcAft>
                <a:spcPts val="0"/>
              </a:spcAft>
              <a:defRPr/>
            </a:lvl1pPr>
            <a:lvl2pPr marL="404793" indent="-209540">
              <a:lnSpc>
                <a:spcPct val="90000"/>
              </a:lnSpc>
              <a:spcBef>
                <a:spcPts val="500"/>
              </a:spcBef>
              <a:spcAft>
                <a:spcPts val="0"/>
              </a:spcAft>
              <a:defRPr sz="1600"/>
            </a:lvl2pPr>
            <a:lvl3pPr marL="509564" indent="-119057">
              <a:lnSpc>
                <a:spcPct val="90000"/>
              </a:lnSpc>
              <a:spcBef>
                <a:spcPts val="500"/>
              </a:spcBef>
              <a:spcAft>
                <a:spcPts val="0"/>
              </a:spcAft>
              <a:defRPr/>
            </a:lvl3pPr>
            <a:lvl4pPr marL="741326" indent="-153980">
              <a:lnSpc>
                <a:spcPct val="90000"/>
              </a:lnSpc>
              <a:spcBef>
                <a:spcPts val="500"/>
              </a:spcBef>
              <a:spcAft>
                <a:spcPts val="0"/>
              </a:spcAft>
              <a:tabLst/>
              <a:defRPr sz="1400"/>
            </a:lvl4pPr>
            <a:lvl5pPr marL="914355" indent="-101594">
              <a:lnSpc>
                <a:spcPct val="90000"/>
              </a:lnSpc>
              <a:spcBef>
                <a:spcPts val="500"/>
              </a:spcBef>
              <a:spcAft>
                <a:spcPts val="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4"/>
          </p:nvPr>
        </p:nvSpPr>
        <p:spPr/>
        <p:txBody>
          <a:bodyPr/>
          <a:lstStyle/>
          <a:p>
            <a:fld id="{FB1E0AA7-3480-410A-94C7-48509DB7D868}" type="datetimeFigureOut">
              <a:rPr lang="en-US" smtClean="0"/>
              <a:t>7/22/2024</a:t>
            </a:fld>
            <a:endParaRPr lang="en-US"/>
          </a:p>
        </p:txBody>
      </p:sp>
      <p:sp>
        <p:nvSpPr>
          <p:cNvPr id="7" name="Footer Placeholder 6"/>
          <p:cNvSpPr>
            <a:spLocks noGrp="1"/>
          </p:cNvSpPr>
          <p:nvPr>
            <p:ph type="ftr" sz="quarter" idx="15"/>
          </p:nvPr>
        </p:nvSpPr>
        <p:spPr/>
        <p:txBody>
          <a:bodyPr/>
          <a:lstStyle/>
          <a:p>
            <a:endParaRPr lang="en-US"/>
          </a:p>
        </p:txBody>
      </p:sp>
      <p:sp>
        <p:nvSpPr>
          <p:cNvPr id="8" name="Slide Number Placeholder 7"/>
          <p:cNvSpPr>
            <a:spLocks noGrp="1"/>
          </p:cNvSpPr>
          <p:nvPr>
            <p:ph type="sldNum" sz="quarter" idx="16"/>
          </p:nvPr>
        </p:nvSpPr>
        <p:spPr/>
        <p:txBody>
          <a:bodyPr/>
          <a:lstStyle/>
          <a:p>
            <a:fld id="{A031925D-0FF0-46BC-81DD-245E7C80DF1D}" type="slidenum">
              <a:rPr lang="en-US" smtClean="0"/>
              <a:t>‹#›</a:t>
            </a:fld>
            <a:endParaRPr lang="en-US"/>
          </a:p>
        </p:txBody>
      </p:sp>
      <p:sp>
        <p:nvSpPr>
          <p:cNvPr id="11" name="Text Placeholder 2"/>
          <p:cNvSpPr>
            <a:spLocks noGrp="1"/>
          </p:cNvSpPr>
          <p:nvPr>
            <p:ph type="body" sz="quarter" idx="17" hasCustomPrompt="1"/>
          </p:nvPr>
        </p:nvSpPr>
        <p:spPr>
          <a:xfrm>
            <a:off x="2392113" y="2"/>
            <a:ext cx="4359779" cy="195547"/>
          </a:xfrm>
        </p:spPr>
        <p:txBody>
          <a:bodyPr>
            <a:noAutofit/>
          </a:bodyPr>
          <a:lstStyle>
            <a:lvl1pPr marL="0" indent="0" algn="ctr" defTabSz="411450" rtl="0" eaLnBrk="1" latinLnBrk="0" hangingPunct="1">
              <a:buNone/>
              <a:defRPr lang="en-US" sz="600" kern="0" dirty="0">
                <a:solidFill>
                  <a:srgbClr val="FF0000"/>
                </a:solidFill>
                <a:latin typeface="Arial" panose="020B0604020202020204" pitchFamily="34" charset="0"/>
                <a:ea typeface="+mn-ea"/>
                <a:cs typeface="Arial" panose="020B0604020202020204" pitchFamily="34" charset="0"/>
              </a:defRPr>
            </a:lvl1pPr>
          </a:lstStyle>
          <a:p>
            <a:r>
              <a:rPr lang="en-US"/>
              <a:t>REMOVE TOP MARKING UNLESS REQUIRED BY NISPOM GUIDANCE</a:t>
            </a:r>
          </a:p>
        </p:txBody>
      </p:sp>
    </p:spTree>
    <p:extLst>
      <p:ext uri="{BB962C8B-B14F-4D97-AF65-F5344CB8AC3E}">
        <p14:creationId xmlns:p14="http://schemas.microsoft.com/office/powerpoint/2010/main" val="10484793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Rocket">
    <p:spTree>
      <p:nvGrpSpPr>
        <p:cNvPr id="1" name=""/>
        <p:cNvGrpSpPr/>
        <p:nvPr/>
      </p:nvGrpSpPr>
      <p:grpSpPr>
        <a:xfrm>
          <a:off x="0" y="0"/>
          <a:ext cx="0" cy="0"/>
          <a:chOff x="0" y="0"/>
          <a:chExt cx="0" cy="0"/>
        </a:xfrm>
      </p:grpSpPr>
      <p:sp>
        <p:nvSpPr>
          <p:cNvPr id="16" name="Rectangle 15"/>
          <p:cNvSpPr/>
          <p:nvPr userDrawn="1"/>
        </p:nvSpPr>
        <p:spPr>
          <a:xfrm>
            <a:off x="154057" y="152941"/>
            <a:ext cx="5956022" cy="4879497"/>
          </a:xfrm>
          <a:prstGeom prst="rect">
            <a:avLst/>
          </a:prstGeom>
          <a:gradFill flip="none" rotWithShape="1">
            <a:gsLst>
              <a:gs pos="61000">
                <a:srgbClr val="000000">
                  <a:alpha val="0"/>
                </a:srgbClr>
              </a:gs>
              <a:gs pos="33000">
                <a:schemeClr val="tx2">
                  <a:alpha val="35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45657"/>
            <a:ext cx="5956023" cy="4886780"/>
          </a:xfrm>
          <a:prstGeom prst="rect">
            <a:avLst/>
          </a:prstGeom>
        </p:spPr>
      </p:pic>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362583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UAV">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5" y="154453"/>
            <a:ext cx="5956023" cy="4877985"/>
          </a:xfrm>
          <a:prstGeom prst="rect">
            <a:avLst/>
          </a:prstGeom>
        </p:spPr>
      </p:pic>
      <p:sp>
        <p:nvSpPr>
          <p:cNvPr id="24" name="Rectangle 23"/>
          <p:cNvSpPr/>
          <p:nvPr userDrawn="1"/>
        </p:nvSpPr>
        <p:spPr>
          <a:xfrm>
            <a:off x="154057" y="152941"/>
            <a:ext cx="5956022" cy="4879497"/>
          </a:xfrm>
          <a:prstGeom prst="rect">
            <a:avLst/>
          </a:prstGeom>
          <a:gradFill flip="none" rotWithShape="1">
            <a:gsLst>
              <a:gs pos="86000">
                <a:schemeClr val="tx2">
                  <a:alpha val="0"/>
                </a:schemeClr>
              </a:gs>
              <a:gs pos="100000">
                <a:schemeClr val="tx2">
                  <a:alpha val="7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17050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Detail">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4058" y="152940"/>
            <a:ext cx="5956021" cy="4888184"/>
          </a:xfrm>
          <a:prstGeom prst="rect">
            <a:avLst/>
          </a:prstGeom>
        </p:spPr>
      </p:pic>
      <p:sp>
        <p:nvSpPr>
          <p:cNvPr id="21" name="Rectangle 20"/>
          <p:cNvSpPr/>
          <p:nvPr userDrawn="1"/>
        </p:nvSpPr>
        <p:spPr>
          <a:xfrm>
            <a:off x="154057" y="152941"/>
            <a:ext cx="5956022" cy="4879497"/>
          </a:xfrm>
          <a:prstGeom prst="rect">
            <a:avLst/>
          </a:prstGeom>
          <a:gradFill flip="none" rotWithShape="1">
            <a:gsLst>
              <a:gs pos="48000">
                <a:schemeClr val="tx2">
                  <a:alpha val="22000"/>
                </a:schemeClr>
              </a:gs>
              <a:gs pos="100000">
                <a:schemeClr val="tx2">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8"/>
          </a:p>
        </p:txBody>
      </p:sp>
      <p:sp>
        <p:nvSpPr>
          <p:cNvPr id="17" name="Text Placeholder 36">
            <a:extLst>
              <a:ext uri="{FF2B5EF4-FFF2-40B4-BE49-F238E27FC236}">
                <a16:creationId xmlns:a16="http://schemas.microsoft.com/office/drawing/2014/main" id="{DF39024A-1102-5F48-9249-E729007ED88A}"/>
              </a:ext>
            </a:extLst>
          </p:cNvPr>
          <p:cNvSpPr>
            <a:spLocks noGrp="1"/>
          </p:cNvSpPr>
          <p:nvPr>
            <p:ph type="body" sz="quarter" idx="18" hasCustomPrompt="1"/>
          </p:nvPr>
        </p:nvSpPr>
        <p:spPr>
          <a:xfrm>
            <a:off x="6263641" y="4460905"/>
            <a:ext cx="2539051" cy="210398"/>
          </a:xfrm>
        </p:spPr>
        <p:txBody>
          <a:bodyPr anchor="ctr">
            <a:noAutofit/>
          </a:bodyPr>
          <a:lstStyle>
            <a:lvl1pPr marL="0" indent="0" algn="r">
              <a:buNone/>
              <a:defRPr sz="1200">
                <a:solidFill>
                  <a:schemeClr val="tx2"/>
                </a:solidFill>
              </a:defRPr>
            </a:lvl1pPr>
          </a:lstStyle>
          <a:p>
            <a:pPr lvl="0"/>
            <a:r>
              <a:rPr lang="en-US"/>
              <a:t>Date, Arial 12pt</a:t>
            </a:r>
          </a:p>
        </p:txBody>
      </p:sp>
      <p:sp>
        <p:nvSpPr>
          <p:cNvPr id="19" name="Text Placeholder 38">
            <a:extLst>
              <a:ext uri="{FF2B5EF4-FFF2-40B4-BE49-F238E27FC236}">
                <a16:creationId xmlns:a16="http://schemas.microsoft.com/office/drawing/2014/main" id="{6C1487F2-D3D6-5D4B-B992-CFE61145C755}"/>
              </a:ext>
            </a:extLst>
          </p:cNvPr>
          <p:cNvSpPr>
            <a:spLocks noGrp="1"/>
          </p:cNvSpPr>
          <p:nvPr>
            <p:ph type="body" sz="quarter" idx="19" hasCustomPrompt="1"/>
          </p:nvPr>
        </p:nvSpPr>
        <p:spPr>
          <a:xfrm>
            <a:off x="6263640" y="4136721"/>
            <a:ext cx="2539054" cy="284044"/>
          </a:xfrm>
        </p:spPr>
        <p:txBody>
          <a:bodyPr anchor="t" anchorCtr="0">
            <a:noAutofit/>
          </a:bodyPr>
          <a:lstStyle>
            <a:lvl1pPr marL="0" indent="0" algn="r">
              <a:buNone/>
              <a:defRPr lang="en-US" sz="1400" kern="1200" dirty="0">
                <a:solidFill>
                  <a:schemeClr val="tx2"/>
                </a:solidFill>
                <a:latin typeface="+mn-lt"/>
                <a:ea typeface="+mn-ea"/>
                <a:cs typeface="+mn-cs"/>
              </a:defRPr>
            </a:lvl1pPr>
          </a:lstStyle>
          <a:p>
            <a:pPr marL="0" lvl="0" indent="0" algn="r" defTabSz="617162" rtl="0" eaLnBrk="1" latinLnBrk="0" hangingPunct="1">
              <a:lnSpc>
                <a:spcPct val="90000"/>
              </a:lnSpc>
              <a:spcBef>
                <a:spcPts val="675"/>
              </a:spcBef>
              <a:buFont typeface="Arial" panose="020B0604020202020204" pitchFamily="34" charset="0"/>
              <a:buNone/>
            </a:pPr>
            <a:r>
              <a:rPr lang="en-US"/>
              <a:t>Speaker’s Title, Arial 14pt</a:t>
            </a:r>
          </a:p>
        </p:txBody>
      </p:sp>
      <p:sp>
        <p:nvSpPr>
          <p:cNvPr id="20" name="Text Placeholder 26">
            <a:extLst>
              <a:ext uri="{FF2B5EF4-FFF2-40B4-BE49-F238E27FC236}">
                <a16:creationId xmlns:a16="http://schemas.microsoft.com/office/drawing/2014/main" id="{923C8992-C80B-1D48-83D3-2F4448BDCE34}"/>
              </a:ext>
            </a:extLst>
          </p:cNvPr>
          <p:cNvSpPr>
            <a:spLocks noGrp="1"/>
          </p:cNvSpPr>
          <p:nvPr>
            <p:ph type="body" sz="quarter" idx="16" hasCustomPrompt="1"/>
          </p:nvPr>
        </p:nvSpPr>
        <p:spPr>
          <a:xfrm>
            <a:off x="6258829" y="3842511"/>
            <a:ext cx="2543859" cy="369752"/>
          </a:xfrm>
        </p:spPr>
        <p:txBody>
          <a:bodyPr anchor="b" anchorCtr="0">
            <a:noAutofit/>
          </a:bodyPr>
          <a:lstStyle>
            <a:lvl1pPr marL="0" marR="0" indent="0" algn="r" defTabSz="617162" rtl="0" eaLnBrk="1" fontAlgn="auto" latinLnBrk="0" hangingPunct="1">
              <a:lnSpc>
                <a:spcPct val="100000"/>
              </a:lnSpc>
              <a:spcBef>
                <a:spcPts val="675"/>
              </a:spcBef>
              <a:spcAft>
                <a:spcPts val="0"/>
              </a:spcAft>
              <a:buClrTx/>
              <a:buSzTx/>
              <a:buFontTx/>
              <a:buNone/>
              <a:tabLst/>
              <a:defRPr sz="1800" b="1">
                <a:solidFill>
                  <a:schemeClr val="tx2"/>
                </a:solidFill>
                <a:latin typeface="+mj-lt"/>
              </a:defRPr>
            </a:lvl1pPr>
            <a:lvl2pPr marL="308582" indent="0" algn="r">
              <a:lnSpc>
                <a:spcPct val="100000"/>
              </a:lnSpc>
              <a:buFontTx/>
              <a:buNone/>
              <a:defRPr sz="1260">
                <a:solidFill>
                  <a:schemeClr val="tx1"/>
                </a:solidFill>
              </a:defRPr>
            </a:lvl2pPr>
            <a:lvl3pPr marL="617162" indent="0" algn="r">
              <a:lnSpc>
                <a:spcPct val="100000"/>
              </a:lnSpc>
              <a:buFontTx/>
              <a:buNone/>
              <a:defRPr sz="1080">
                <a:solidFill>
                  <a:schemeClr val="tx1"/>
                </a:solidFill>
              </a:defRPr>
            </a:lvl3pPr>
            <a:lvl4pPr marL="925742" indent="0" algn="r">
              <a:buFontTx/>
              <a:buNone/>
              <a:defRPr/>
            </a:lvl4pPr>
            <a:lvl5pPr marL="1234325" indent="0" algn="r">
              <a:buFontTx/>
              <a:buNone/>
              <a:defRPr/>
            </a:lvl5pPr>
          </a:lstStyle>
          <a:p>
            <a:pPr marL="0" marR="0" lvl="0" indent="0" algn="r" defTabSz="617162" rtl="0" eaLnBrk="1" fontAlgn="auto" latinLnBrk="0" hangingPunct="1">
              <a:lnSpc>
                <a:spcPct val="100000"/>
              </a:lnSpc>
              <a:spcBef>
                <a:spcPts val="675"/>
              </a:spcBef>
              <a:spcAft>
                <a:spcPts val="0"/>
              </a:spcAft>
              <a:buClrTx/>
              <a:buSzTx/>
              <a:buFontTx/>
              <a:buNone/>
              <a:tabLst/>
              <a:defRPr/>
            </a:pPr>
            <a:r>
              <a:rPr lang="en-US" b="1">
                <a:ea typeface="Futura Maxi Book" charset="0"/>
              </a:rPr>
              <a:t>Speaker’s name, 18pt</a:t>
            </a:r>
          </a:p>
        </p:txBody>
      </p:sp>
      <p:sp>
        <p:nvSpPr>
          <p:cNvPr id="22" name="Slide Number Placeholder 1">
            <a:extLst>
              <a:ext uri="{FF2B5EF4-FFF2-40B4-BE49-F238E27FC236}">
                <a16:creationId xmlns:a16="http://schemas.microsoft.com/office/drawing/2014/main" id="{58CA7BA5-8BC9-5B4E-8F64-660200E4AF4C}"/>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solidFill>
              </a:defRPr>
            </a:lvl1pPr>
          </a:lstStyle>
          <a:p>
            <a:fld id="{32A2F39E-E4DB-494E-AB40-38356C65078C}" type="slidenum">
              <a:rPr lang="en-US" smtClean="0"/>
              <a:pPr/>
              <a:t>‹#›</a:t>
            </a:fld>
            <a:endParaRPr lang="en-US"/>
          </a:p>
        </p:txBody>
      </p:sp>
      <p:sp>
        <p:nvSpPr>
          <p:cNvPr id="13" name="Rectangle 12">
            <a:extLst>
              <a:ext uri="{FF2B5EF4-FFF2-40B4-BE49-F238E27FC236}">
                <a16:creationId xmlns:a16="http://schemas.microsoft.com/office/drawing/2014/main" id="{F0446FB4-077F-4148-AA2A-988B14B14607}"/>
              </a:ext>
            </a:extLst>
          </p:cNvPr>
          <p:cNvSpPr/>
          <p:nvPr userDrawn="1"/>
        </p:nvSpPr>
        <p:spPr>
          <a:xfrm>
            <a:off x="547309" y="3006166"/>
            <a:ext cx="430714" cy="54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0">
              <a:solidFill>
                <a:srgbClr val="00269A"/>
              </a:solidFill>
            </a:endParaRPr>
          </a:p>
        </p:txBody>
      </p:sp>
      <p:sp>
        <p:nvSpPr>
          <p:cNvPr id="14" name="Footer Placeholder 4">
            <a:extLst>
              <a:ext uri="{FF2B5EF4-FFF2-40B4-BE49-F238E27FC236}">
                <a16:creationId xmlns:a16="http://schemas.microsoft.com/office/drawing/2014/main" id="{41F04526-087E-5143-A664-18DD6669B152}"/>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185548" y="318274"/>
            <a:ext cx="1595031" cy="353873"/>
          </a:xfrm>
          <a:prstGeom prst="rect">
            <a:avLst/>
          </a:prstGeom>
        </p:spPr>
      </p:pic>
      <p:sp>
        <p:nvSpPr>
          <p:cNvPr id="15" name="Title 2"/>
          <p:cNvSpPr>
            <a:spLocks noGrp="1"/>
          </p:cNvSpPr>
          <p:nvPr>
            <p:ph type="title" hasCustomPrompt="1"/>
          </p:nvPr>
        </p:nvSpPr>
        <p:spPr>
          <a:xfrm>
            <a:off x="424622" y="746150"/>
            <a:ext cx="5573813" cy="2058058"/>
          </a:xfrm>
        </p:spPr>
        <p:txBody>
          <a:bodyPr anchor="b" anchorCtr="0">
            <a:normAutofit/>
          </a:bodyPr>
          <a:lstStyle>
            <a:lvl1pPr>
              <a:defRPr sz="3200">
                <a:solidFill>
                  <a:schemeClr val="bg1"/>
                </a:solidFill>
              </a:defRPr>
            </a:lvl1pPr>
          </a:lstStyle>
          <a:p>
            <a:r>
              <a:rPr lang="en-US"/>
              <a:t>Title Slide: Option B</a:t>
            </a:r>
            <a:br>
              <a:rPr lang="en-US"/>
            </a:br>
            <a:r>
              <a:rPr lang="en-US"/>
              <a:t>Arial Bold 32pt.</a:t>
            </a:r>
          </a:p>
        </p:txBody>
      </p:sp>
      <p:sp>
        <p:nvSpPr>
          <p:cNvPr id="8" name="Text Placeholder 7"/>
          <p:cNvSpPr>
            <a:spLocks noGrp="1"/>
          </p:cNvSpPr>
          <p:nvPr>
            <p:ph type="body" sz="quarter" idx="20" hasCustomPrompt="1"/>
          </p:nvPr>
        </p:nvSpPr>
        <p:spPr>
          <a:xfrm>
            <a:off x="423863" y="3325813"/>
            <a:ext cx="5575300" cy="886450"/>
          </a:xfrm>
        </p:spPr>
        <p:txBody>
          <a:bodyPr>
            <a:normAutofit/>
          </a:bodyPr>
          <a:lstStyle>
            <a:lvl1pPr marL="0" indent="0">
              <a:buNone/>
              <a:defRPr sz="1800" b="0">
                <a:solidFill>
                  <a:schemeClr val="bg1"/>
                </a:solidFill>
              </a:defRPr>
            </a:lvl1pPr>
          </a:lstStyle>
          <a:p>
            <a:pPr lvl="0"/>
            <a:r>
              <a:rPr lang="en-US"/>
              <a:t>Subtitle, Arial 18pt. You can place your own image here. (~477x521px image) Scale image to box shown here </a:t>
            </a:r>
          </a:p>
        </p:txBody>
      </p:sp>
    </p:spTree>
    <p:extLst>
      <p:ext uri="{BB962C8B-B14F-4D97-AF65-F5344CB8AC3E}">
        <p14:creationId xmlns:p14="http://schemas.microsoft.com/office/powerpoint/2010/main" val="411734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Bulleted Content (Less Copy)">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(light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45"/>
            <a:ext cx="8123214" cy="3615019"/>
          </a:xfrm>
        </p:spPr>
        <p:txBody>
          <a:bodyPr>
            <a:noAutofit/>
          </a:bodyPr>
          <a:lstStyle>
            <a:lvl1pPr marL="0" indent="0">
              <a:lnSpc>
                <a:spcPct val="100000"/>
              </a:lnSpc>
              <a:spcBef>
                <a:spcPts val="810"/>
              </a:spcBef>
              <a:spcAft>
                <a:spcPts val="540"/>
              </a:spcAft>
              <a:buFont typeface="Arial" panose="020B0604020202020204" pitchFamily="34" charset="0"/>
              <a:buNone/>
              <a:defRPr sz="1800" b="0">
                <a:solidFill>
                  <a:schemeClr val="tx2"/>
                </a:solidFill>
              </a:defRPr>
            </a:lvl1pPr>
            <a:lvl2pPr marL="157159" indent="-157159">
              <a:lnSpc>
                <a:spcPct val="100000"/>
              </a:lnSpc>
              <a:spcBef>
                <a:spcPts val="270"/>
              </a:spcBef>
              <a:spcAft>
                <a:spcPts val="270"/>
              </a:spcAft>
              <a:defRPr lang="en-US" sz="1400" kern="1200" dirty="0" smtClean="0">
                <a:solidFill>
                  <a:schemeClr val="tx2"/>
                </a:solidFill>
                <a:latin typeface="Arial" panose="020B0604020202020204" pitchFamily="34" charset="0"/>
                <a:ea typeface="+mn-ea"/>
                <a:cs typeface="Arial" panose="020B0604020202020204" pitchFamily="34" charset="0"/>
              </a:defRPr>
            </a:lvl2pPr>
            <a:lvl3pPr marL="334320" indent="-132871">
              <a:spcBef>
                <a:spcPts val="270"/>
              </a:spcBef>
              <a:spcAft>
                <a:spcPts val="270"/>
              </a:spcAft>
              <a:buFont typeface="Arial" panose="020B0604020202020204" pitchFamily="34" charset="0"/>
              <a:buChar char="–"/>
              <a:defRPr sz="105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290652609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and Bulleted Content (Dense amount of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(dense content)</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000356"/>
            <a:ext cx="8123214" cy="3343528"/>
          </a:xfrm>
        </p:spPr>
        <p:txBody>
          <a:bodyPr>
            <a:noAutofit/>
          </a:bodyPr>
          <a:lstStyle>
            <a:lvl1pPr marL="0" indent="0">
              <a:lnSpc>
                <a:spcPct val="110000"/>
              </a:lnSpc>
              <a:spcBef>
                <a:spcPts val="810"/>
              </a:spcBef>
              <a:buFont typeface="Arial" panose="020B0604020202020204" pitchFamily="34" charset="0"/>
              <a:buNone/>
              <a:defRPr sz="1200" b="0">
                <a:solidFill>
                  <a:schemeClr val="tx2"/>
                </a:solidFill>
              </a:defRPr>
            </a:lvl1pPr>
            <a:lvl2pPr marL="87152" indent="-87152">
              <a:lnSpc>
                <a:spcPct val="100000"/>
              </a:lnSpc>
              <a:spcBef>
                <a:spcPts val="180"/>
              </a:spcBef>
              <a:spcAft>
                <a:spcPts val="180"/>
              </a:spcAft>
              <a:defRPr sz="1000">
                <a:solidFill>
                  <a:schemeClr val="tx2"/>
                </a:solidFill>
              </a:defRPr>
            </a:lvl2pPr>
            <a:lvl3pPr marL="262883" indent="-102868">
              <a:spcBef>
                <a:spcPts val="270"/>
              </a:spcBef>
              <a:spcAft>
                <a:spcPts val="270"/>
              </a:spcAft>
              <a:buFont typeface="Arial" panose="020B0604020202020204" pitchFamily="34" charset="0"/>
              <a:buChar char="–"/>
              <a:defRPr sz="9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12 pt.</a:t>
            </a:r>
          </a:p>
          <a:p>
            <a:pPr lvl="1"/>
            <a:r>
              <a:rPr lang="en-US"/>
              <a:t>First level indent</a:t>
            </a:r>
          </a:p>
          <a:p>
            <a:pPr lvl="2"/>
            <a:r>
              <a:rPr lang="en-US"/>
              <a:t>Second level indent</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65188457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2 Col Bulleted Content">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5B38A006-D3EA-5649-B396-723AD345A28E}"/>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9" name="Slide Number Placeholder 1">
            <a:extLst>
              <a:ext uri="{FF2B5EF4-FFF2-40B4-BE49-F238E27FC236}">
                <a16:creationId xmlns:a16="http://schemas.microsoft.com/office/drawing/2014/main" id="{3886CE9E-EB04-DC49-B621-EC8CE09B64E2}"/>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sp>
        <p:nvSpPr>
          <p:cNvPr id="16" name="Title 1">
            <a:extLst>
              <a:ext uri="{FF2B5EF4-FFF2-40B4-BE49-F238E27FC236}">
                <a16:creationId xmlns:a16="http://schemas.microsoft.com/office/drawing/2014/main" id="{35E095C2-C635-DA4D-ABA6-B9EFFB7DB553}"/>
              </a:ext>
            </a:extLst>
          </p:cNvPr>
          <p:cNvSpPr>
            <a:spLocks noGrp="1"/>
          </p:cNvSpPr>
          <p:nvPr>
            <p:ph type="title" hasCustomPrompt="1"/>
          </p:nvPr>
        </p:nvSpPr>
        <p:spPr>
          <a:xfrm>
            <a:off x="340067" y="105511"/>
            <a:ext cx="7173096" cy="691286"/>
          </a:xfrm>
        </p:spPr>
        <p:txBody>
          <a:bodyPr anchor="b">
            <a:normAutofit/>
          </a:bodyPr>
          <a:lstStyle>
            <a:lvl1pPr>
              <a:defRPr sz="2400"/>
            </a:lvl1pPr>
          </a:lstStyle>
          <a:p>
            <a:r>
              <a:rPr lang="en-US"/>
              <a:t>Main H Font: Arial Bold 24pt. </a:t>
            </a:r>
          </a:p>
        </p:txBody>
      </p:sp>
      <p:cxnSp>
        <p:nvCxnSpPr>
          <p:cNvPr id="19" name="Straight Connector 18">
            <a:extLst>
              <a:ext uri="{FF2B5EF4-FFF2-40B4-BE49-F238E27FC236}">
                <a16:creationId xmlns:a16="http://schemas.microsoft.com/office/drawing/2014/main" id="{DC908801-D684-B641-8FDA-B4980972C65F}"/>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6E5A13C3-637C-704A-83D2-665B7CA28019}"/>
              </a:ext>
            </a:extLst>
          </p:cNvPr>
          <p:cNvSpPr>
            <a:spLocks noGrp="1"/>
          </p:cNvSpPr>
          <p:nvPr>
            <p:ph type="body" sz="quarter" idx="11" hasCustomPrompt="1"/>
          </p:nvPr>
        </p:nvSpPr>
        <p:spPr>
          <a:xfrm>
            <a:off x="340066" y="1493397"/>
            <a:ext cx="4023360" cy="3121967"/>
          </a:xfrm>
        </p:spPr>
        <p:txBody>
          <a:bodyPr>
            <a:noAutofit/>
          </a:bodyPr>
          <a:lstStyle>
            <a:lvl1pPr marL="152864" indent="-152864">
              <a:lnSpc>
                <a:spcPct val="100000"/>
              </a:lnSpc>
              <a:spcBef>
                <a:spcPts val="270"/>
              </a:spcBef>
              <a:spcAft>
                <a:spcPts val="0"/>
              </a:spcAft>
              <a:buFont typeface="Arial" panose="020B0604020202020204" pitchFamily="34" charset="0"/>
              <a:buChar char="•"/>
              <a:tabLst/>
              <a:defRPr sz="1400" b="0">
                <a:solidFill>
                  <a:schemeClr val="tx2"/>
                </a:solidFill>
              </a:defRPr>
            </a:lvl1pPr>
            <a:lvl2pPr marL="467157" indent="-262865">
              <a:lnSpc>
                <a:spcPct val="100000"/>
              </a:lnSpc>
              <a:spcBef>
                <a:spcPts val="270"/>
              </a:spcBef>
              <a:spcAft>
                <a:spcPts val="270"/>
              </a:spcAft>
              <a:tabLst/>
              <a:defRPr lang="en-US" sz="1400" kern="1200" dirty="0" smtClean="0">
                <a:solidFill>
                  <a:schemeClr val="tx2"/>
                </a:solidFill>
                <a:latin typeface="Arial" panose="020B0604020202020204" pitchFamily="34" charset="0"/>
                <a:ea typeface="+mn-ea"/>
                <a:cs typeface="Arial" panose="020B0604020202020204" pitchFamily="34" charset="0"/>
              </a:defRPr>
            </a:lvl2pPr>
            <a:lvl3pPr marL="568590" indent="-104290">
              <a:spcBef>
                <a:spcPts val="270"/>
              </a:spcBef>
              <a:spcAft>
                <a:spcPts val="270"/>
              </a:spcAft>
              <a:buFont typeface="Arial" panose="020B0604020202020204" pitchFamily="34" charset="0"/>
              <a:buChar char="–"/>
              <a:defRPr sz="1100">
                <a:solidFill>
                  <a:schemeClr val="tx2"/>
                </a:solidFill>
              </a:defRPr>
            </a:lvl3pPr>
            <a:lvl4pPr>
              <a:defRPr sz="1260">
                <a:solidFill>
                  <a:schemeClr val="accent3"/>
                </a:solidFill>
              </a:defRPr>
            </a:lvl4pPr>
            <a:lvl5pPr>
              <a:defRPr sz="1260">
                <a:solidFill>
                  <a:schemeClr val="accent3"/>
                </a:solidFill>
              </a:defRPr>
            </a:lvl5pPr>
          </a:lstStyle>
          <a:p>
            <a:pPr lvl="0"/>
            <a:r>
              <a:rPr lang="en-US"/>
              <a:t>Click to edit Master text styles Arial 18 pt.</a:t>
            </a:r>
          </a:p>
          <a:p>
            <a:pPr marL="467157" lvl="1" indent="-158576" algn="l" defTabSz="617162" rtl="0" eaLnBrk="1" latinLnBrk="0" hangingPunct="1">
              <a:lnSpc>
                <a:spcPct val="90000"/>
              </a:lnSpc>
              <a:spcBef>
                <a:spcPts val="337"/>
              </a:spcBef>
              <a:buFont typeface="Arial" panose="020B0604020202020204" pitchFamily="34" charset="0"/>
              <a:buChar char="•"/>
            </a:pPr>
            <a:r>
              <a:rPr lang="en-US"/>
              <a:t>Second level</a:t>
            </a:r>
          </a:p>
          <a:p>
            <a:pPr lvl="2"/>
            <a:r>
              <a:rPr lang="en-US"/>
              <a:t>Third level</a:t>
            </a:r>
          </a:p>
        </p:txBody>
      </p:sp>
      <p:sp>
        <p:nvSpPr>
          <p:cNvPr id="3" name="Text Placeholder 2"/>
          <p:cNvSpPr>
            <a:spLocks noGrp="1"/>
          </p:cNvSpPr>
          <p:nvPr>
            <p:ph type="body" sz="quarter" idx="12" hasCustomPrompt="1"/>
          </p:nvPr>
        </p:nvSpPr>
        <p:spPr>
          <a:xfrm>
            <a:off x="4628183" y="1493206"/>
            <a:ext cx="4023360" cy="3122156"/>
          </a:xfrm>
        </p:spPr>
        <p:txBody>
          <a:bodyPr>
            <a:normAutofit/>
          </a:bodyPr>
          <a:lstStyle>
            <a:lvl1pPr marL="204293" indent="-204293" algn="l" defTabSz="617162" rtl="0" eaLnBrk="1" latinLnBrk="0" hangingPunct="1">
              <a:lnSpc>
                <a:spcPct val="100000"/>
              </a:lnSpc>
              <a:spcBef>
                <a:spcPts val="270"/>
              </a:spcBef>
              <a:spcAft>
                <a:spcPts val="0"/>
              </a:spcAft>
              <a:buFont typeface="Arial" panose="020B0604020202020204" pitchFamily="34" charset="0"/>
              <a:buChar char="•"/>
              <a:defRPr lang="en-US" sz="1400" b="0" kern="1200" dirty="0" smtClean="0">
                <a:solidFill>
                  <a:schemeClr val="tx2"/>
                </a:solidFill>
                <a:latin typeface="+mn-lt"/>
                <a:ea typeface="+mn-ea"/>
                <a:cs typeface="+mn-cs"/>
              </a:defRPr>
            </a:lvl1pPr>
            <a:lvl2pPr marL="462872" indent="-154289">
              <a:defRPr lang="en-US" sz="1400" kern="1200" dirty="0" smtClean="0">
                <a:solidFill>
                  <a:schemeClr val="tx2"/>
                </a:solidFill>
                <a:latin typeface="Arial" panose="020B0604020202020204" pitchFamily="34" charset="0"/>
                <a:ea typeface="+mn-ea"/>
                <a:cs typeface="Arial" panose="020B0604020202020204" pitchFamily="34" charset="0"/>
              </a:defRPr>
            </a:lvl2pPr>
            <a:lvl3pPr marL="822883" indent="-257150">
              <a:defRPr lang="en-US" sz="1100" kern="1200" dirty="0" smtClean="0">
                <a:solidFill>
                  <a:schemeClr val="tx2"/>
                </a:solidFill>
                <a:latin typeface="+mn-lt"/>
                <a:ea typeface="+mn-ea"/>
                <a:cs typeface="+mn-cs"/>
              </a:defRPr>
            </a:lvl3pPr>
          </a:lstStyle>
          <a:p>
            <a:pPr marL="0" lvl="0" indent="0" algn="l" defTabSz="617162" rtl="0" eaLnBrk="1" latinLnBrk="0" hangingPunct="1">
              <a:lnSpc>
                <a:spcPct val="100000"/>
              </a:lnSpc>
              <a:spcBef>
                <a:spcPts val="810"/>
              </a:spcBef>
              <a:spcAft>
                <a:spcPts val="540"/>
              </a:spcAft>
            </a:pPr>
            <a:r>
              <a:rPr lang="en-US"/>
              <a:t>Click to edit Master text styles Arial 18 pt.</a:t>
            </a:r>
          </a:p>
          <a:p>
            <a:pPr marL="467157" lvl="1" indent="-158576" algn="l" defTabSz="617162" rtl="0" eaLnBrk="1" latinLnBrk="0" hangingPunct="1">
              <a:lnSpc>
                <a:spcPct val="90000"/>
              </a:lnSpc>
              <a:spcBef>
                <a:spcPts val="337"/>
              </a:spcBef>
              <a:spcAft>
                <a:spcPts val="270"/>
              </a:spcAft>
              <a:buFont typeface="Arial" panose="020B0604020202020204" pitchFamily="34" charset="0"/>
              <a:buChar char="•"/>
            </a:pPr>
            <a:r>
              <a:rPr lang="en-US"/>
              <a:t>Second level</a:t>
            </a:r>
          </a:p>
          <a:p>
            <a:pPr marL="670020" lvl="2" indent="-104290" algn="l" defTabSz="617162" rtl="0" eaLnBrk="1" latinLnBrk="0" hangingPunct="1">
              <a:lnSpc>
                <a:spcPct val="90000"/>
              </a:lnSpc>
              <a:spcBef>
                <a:spcPts val="270"/>
              </a:spcBef>
              <a:spcAft>
                <a:spcPts val="270"/>
              </a:spcAft>
              <a:buFont typeface="Arial" panose="020B0604020202020204" pitchFamily="34" charset="0"/>
              <a:buChar char="–"/>
            </a:pPr>
            <a:r>
              <a:rPr lang="en-US"/>
              <a:t>Third level</a:t>
            </a:r>
          </a:p>
        </p:txBody>
      </p:sp>
      <p:sp>
        <p:nvSpPr>
          <p:cNvPr id="5" name="Text Placeholder 4"/>
          <p:cNvSpPr>
            <a:spLocks noGrp="1"/>
          </p:cNvSpPr>
          <p:nvPr>
            <p:ph type="body" sz="quarter" idx="13"/>
          </p:nvPr>
        </p:nvSpPr>
        <p:spPr>
          <a:xfrm>
            <a:off x="339726" y="915830"/>
            <a:ext cx="8312150" cy="577377"/>
          </a:xfrm>
        </p:spPr>
        <p:txBody>
          <a:bodyPr>
            <a:noAutofit/>
          </a:bodyPr>
          <a:lstStyle>
            <a:lvl1pPr marL="0" indent="0">
              <a:buNone/>
              <a:defRPr sz="1600">
                <a:latin typeface="Arial" panose="020B0604020202020204" pitchFamily="34" charset="0"/>
                <a:cs typeface="Arial" panose="020B0604020202020204" pitchFamily="34" charset="0"/>
              </a:defRPr>
            </a:lvl1pPr>
          </a:lstStyle>
          <a:p>
            <a:pPr lvl="0"/>
            <a:r>
              <a:rPr lang="en-US"/>
              <a:t>Click to edit Master text styles</a:t>
            </a:r>
          </a:p>
        </p:txBody>
      </p:sp>
      <p:pic>
        <p:nvPicPr>
          <p:cNvPr id="10" name="Picture 9"/>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37355060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Content with Image on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0066" y="105511"/>
            <a:ext cx="7203734" cy="691286"/>
          </a:xfrm>
        </p:spPr>
        <p:txBody>
          <a:bodyPr anchor="b">
            <a:normAutofit/>
          </a:bodyPr>
          <a:lstStyle>
            <a:lvl1pPr>
              <a:defRPr sz="2400"/>
            </a:lvl1pPr>
          </a:lstStyle>
          <a:p>
            <a:r>
              <a:rPr lang="en-US"/>
              <a:t>Main H Font: Arial Bold 24pt.</a:t>
            </a:r>
          </a:p>
        </p:txBody>
      </p:sp>
      <p:sp>
        <p:nvSpPr>
          <p:cNvPr id="3" name="Content Placeholder 2"/>
          <p:cNvSpPr>
            <a:spLocks noGrp="1"/>
          </p:cNvSpPr>
          <p:nvPr>
            <p:ph sz="half" idx="1" hasCustomPrompt="1"/>
          </p:nvPr>
        </p:nvSpPr>
        <p:spPr>
          <a:xfrm>
            <a:off x="340070" y="915961"/>
            <a:ext cx="4032898" cy="3774911"/>
          </a:xfrm>
        </p:spPr>
        <p:txBody>
          <a:bodyPr>
            <a:normAutofit/>
          </a:bodyPr>
          <a:lstStyle>
            <a:lvl1pPr marL="0" indent="0">
              <a:buNone/>
              <a:defRPr sz="1600"/>
            </a:lvl1pPr>
          </a:lstStyle>
          <a:p>
            <a:r>
              <a:rPr lang="en-US">
                <a:latin typeface="Arial" panose="020B0604020202020204" pitchFamily="34" charset="0"/>
                <a:cs typeface="Arial" panose="020B0604020202020204" pitchFamily="34" charset="0"/>
              </a:rPr>
              <a:t>Less is more. Especially when it comes to words. Use a photo to tell your story whenever possible.</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If there are only a few key points, don’t use bullets. Use strong statements to make your point.</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Don’t be afraid to use our blue to </a:t>
            </a:r>
            <a:r>
              <a:rPr lang="en-US">
                <a:solidFill>
                  <a:schemeClr val="bg1"/>
                </a:solidFill>
                <a:highlight>
                  <a:srgbClr val="00269A"/>
                </a:highlight>
                <a:latin typeface="Arial" panose="020B0604020202020204" pitchFamily="34" charset="0"/>
                <a:cs typeface="Arial" panose="020B0604020202020204" pitchFamily="34" charset="0"/>
              </a:rPr>
              <a:t>highlight a key thought.</a:t>
            </a:r>
          </a:p>
        </p:txBody>
      </p:sp>
      <p:sp>
        <p:nvSpPr>
          <p:cNvPr id="9" name="Footer Placeholder 4">
            <a:extLst>
              <a:ext uri="{FF2B5EF4-FFF2-40B4-BE49-F238E27FC236}">
                <a16:creationId xmlns:a16="http://schemas.microsoft.com/office/drawing/2014/main" id="{9C9FED76-2B83-7940-9C20-0534C4AACE5B}"/>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0" name="Slide Number Placeholder 1">
            <a:extLst>
              <a:ext uri="{FF2B5EF4-FFF2-40B4-BE49-F238E27FC236}">
                <a16:creationId xmlns:a16="http://schemas.microsoft.com/office/drawing/2014/main" id="{2C6AE7F8-A97B-7247-8E76-6954F30C68C6}"/>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tx2">
                    <a:lumMod val="50000"/>
                    <a:lumOff val="50000"/>
                  </a:schemeClr>
                </a:solidFill>
              </a:defRPr>
            </a:lvl1pPr>
          </a:lstStyle>
          <a:p>
            <a:fld id="{32A2F39E-E4DB-494E-AB40-38356C65078C}" type="slidenum">
              <a:rPr lang="en-US" smtClean="0"/>
              <a:pPr/>
              <a:t>‹#›</a:t>
            </a:fld>
            <a:endParaRPr lang="en-US"/>
          </a:p>
        </p:txBody>
      </p:sp>
      <p:cxnSp>
        <p:nvCxnSpPr>
          <p:cNvPr id="11" name="Straight Connector 10">
            <a:extLst>
              <a:ext uri="{FF2B5EF4-FFF2-40B4-BE49-F238E27FC236}">
                <a16:creationId xmlns:a16="http://schemas.microsoft.com/office/drawing/2014/main" id="{A0FFC845-DC85-A842-9A8D-CE2A41D22BAA}"/>
              </a:ext>
            </a:extLst>
          </p:cNvPr>
          <p:cNvCxnSpPr>
            <a:cxnSpLocks/>
          </p:cNvCxnSpPr>
          <p:nvPr userDrawn="1"/>
        </p:nvCxnSpPr>
        <p:spPr>
          <a:xfrm>
            <a:off x="156378" y="796448"/>
            <a:ext cx="883124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Picture Placeholder 15">
            <a:extLst>
              <a:ext uri="{FF2B5EF4-FFF2-40B4-BE49-F238E27FC236}">
                <a16:creationId xmlns:a16="http://schemas.microsoft.com/office/drawing/2014/main" id="{4F0CDFA9-407B-6841-9BCF-46975D310502}"/>
              </a:ext>
            </a:extLst>
          </p:cNvPr>
          <p:cNvSpPr>
            <a:spLocks noGrp="1"/>
          </p:cNvSpPr>
          <p:nvPr>
            <p:ph type="pic" sz="quarter" idx="10"/>
          </p:nvPr>
        </p:nvSpPr>
        <p:spPr>
          <a:xfrm>
            <a:off x="4470657" y="915959"/>
            <a:ext cx="4516186" cy="4076096"/>
          </a:xfrm>
        </p:spPr>
        <p:txBody>
          <a:bodyPr/>
          <a:lstStyle/>
          <a:p>
            <a:r>
              <a:rPr lang="en-US"/>
              <a:t>Click icon to add picture</a:t>
            </a:r>
          </a:p>
        </p:txBody>
      </p:sp>
      <p:pic>
        <p:nvPicPr>
          <p:cNvPr id="12" name="Picture 11"/>
          <p:cNvPicPr>
            <a:picLocks/>
          </p:cNvPicPr>
          <p:nvPr userDrawn="1"/>
        </p:nvPicPr>
        <p:blipFill>
          <a:blip r:embed="rId2" cstate="print">
            <a:extLst>
              <a:ext uri="{28A0092B-C50C-407E-A947-70E740481C1C}">
                <a14:useLocalDpi xmlns:a14="http://schemas.microsoft.com/office/drawing/2010/main"/>
              </a:ext>
            </a:extLst>
          </a:blip>
          <a:stretch>
            <a:fillRect/>
          </a:stretch>
        </p:blipFill>
        <p:spPr>
          <a:xfrm>
            <a:off x="7798903" y="145323"/>
            <a:ext cx="1188720" cy="261630"/>
          </a:xfrm>
          <a:prstGeom prst="rect">
            <a:avLst/>
          </a:prstGeom>
        </p:spPr>
      </p:pic>
    </p:spTree>
    <p:extLst>
      <p:ext uri="{BB962C8B-B14F-4D97-AF65-F5344CB8AC3E}">
        <p14:creationId xmlns:p14="http://schemas.microsoft.com/office/powerpoint/2010/main" val="144475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273844"/>
            <a:ext cx="6101664"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22"/>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D3575F98-D1F6-0C4D-8B66-1F493D1F33C1}"/>
              </a:ext>
            </a:extLst>
          </p:cNvPr>
          <p:cNvSpPr>
            <a:spLocks noGrp="1"/>
          </p:cNvSpPr>
          <p:nvPr>
            <p:ph type="ftr" sz="quarter" idx="3"/>
          </p:nvPr>
        </p:nvSpPr>
        <p:spPr>
          <a:xfrm>
            <a:off x="6227064" y="4991730"/>
            <a:ext cx="2857464" cy="160000"/>
          </a:xfrm>
          <a:prstGeom prst="rect">
            <a:avLst/>
          </a:prstGeom>
        </p:spPr>
        <p:txBody>
          <a:bodyPr vert="horz" lIns="91440" tIns="45720" rIns="91440" bIns="45720" rtlCol="0" anchor="ctr"/>
          <a:lstStyle>
            <a:lvl1pPr algn="r">
              <a:defRPr sz="600">
                <a:solidFill>
                  <a:srgbClr val="FF0000"/>
                </a:solidFill>
                <a:latin typeface="Arial" panose="020B0604020202020204" pitchFamily="34" charset="0"/>
                <a:cs typeface="Arial" panose="020B0604020202020204" pitchFamily="34" charset="0"/>
              </a:defRPr>
            </a:lvl1pPr>
          </a:lstStyle>
          <a:p>
            <a:r>
              <a:rPr lang="en-US" kern="0"/>
              <a:t>Northrop Grumman Proprietary Level I</a:t>
            </a:r>
            <a:endParaRPr lang="en-US"/>
          </a:p>
        </p:txBody>
      </p:sp>
      <p:sp>
        <p:nvSpPr>
          <p:cNvPr id="12" name="Slide Number Placeholder 1">
            <a:extLst>
              <a:ext uri="{FF2B5EF4-FFF2-40B4-BE49-F238E27FC236}">
                <a16:creationId xmlns:a16="http://schemas.microsoft.com/office/drawing/2014/main" id="{7F252750-81FB-EA46-95AF-4A0663508A7D}"/>
              </a:ext>
            </a:extLst>
          </p:cNvPr>
          <p:cNvSpPr>
            <a:spLocks noGrp="1"/>
          </p:cNvSpPr>
          <p:nvPr>
            <p:ph type="sldNum" sz="quarter" idx="4"/>
          </p:nvPr>
        </p:nvSpPr>
        <p:spPr>
          <a:xfrm>
            <a:off x="197260" y="4767281"/>
            <a:ext cx="2057400" cy="273844"/>
          </a:xfrm>
          <a:prstGeom prst="rect">
            <a:avLst/>
          </a:prstGeom>
        </p:spPr>
        <p:txBody>
          <a:bodyPr/>
          <a:lstStyle>
            <a:lvl1pPr>
              <a:defRPr sz="900">
                <a:solidFill>
                  <a:schemeClr val="bg1">
                    <a:lumMod val="50000"/>
                  </a:schemeClr>
                </a:solidFill>
              </a:defRPr>
            </a:lvl1pPr>
          </a:lstStyle>
          <a:p>
            <a:fld id="{32A2F39E-E4DB-494E-AB40-38356C65078C}" type="slidenum">
              <a:rPr lang="en-US" smtClean="0"/>
              <a:pPr/>
              <a:t>‹#›</a:t>
            </a:fld>
            <a:endParaRPr lang="en-US"/>
          </a:p>
        </p:txBody>
      </p:sp>
    </p:spTree>
    <p:extLst>
      <p:ext uri="{BB962C8B-B14F-4D97-AF65-F5344CB8AC3E}">
        <p14:creationId xmlns:p14="http://schemas.microsoft.com/office/powerpoint/2010/main" val="800378921"/>
      </p:ext>
    </p:extLst>
  </p:cSld>
  <p:clrMap bg1="lt1" tx1="dk1" bg2="lt2" tx2="dk2" accent1="accent1" accent2="accent2" accent3="accent3" accent4="accent4" accent5="accent5" accent6="accent6" hlink="hlink" folHlink="folHlink"/>
  <p:sldLayoutIdLst>
    <p:sldLayoutId id="2147483661" r:id="rId1"/>
    <p:sldLayoutId id="2147483702" r:id="rId2"/>
    <p:sldLayoutId id="2147483708" r:id="rId3"/>
    <p:sldLayoutId id="2147483709" r:id="rId4"/>
    <p:sldLayoutId id="2147483710" r:id="rId5"/>
    <p:sldLayoutId id="2147483696" r:id="rId6"/>
    <p:sldLayoutId id="2147483682" r:id="rId7"/>
    <p:sldLayoutId id="2147483697" r:id="rId8"/>
    <p:sldLayoutId id="2147483664" r:id="rId9"/>
    <p:sldLayoutId id="2147483663" r:id="rId10"/>
    <p:sldLayoutId id="2147483683" r:id="rId11"/>
    <p:sldLayoutId id="2147483680" r:id="rId12"/>
    <p:sldLayoutId id="2147483700" r:id="rId13"/>
    <p:sldLayoutId id="2147483688" r:id="rId14"/>
  </p:sldLayoutIdLst>
  <p:hf hdr="0" dt="0"/>
  <p:txStyles>
    <p:titleStyle>
      <a:lvl1pPr algn="l" defTabSz="617162" rtl="0" eaLnBrk="1" latinLnBrk="0" hangingPunct="1">
        <a:lnSpc>
          <a:spcPct val="90000"/>
        </a:lnSpc>
        <a:spcBef>
          <a:spcPct val="0"/>
        </a:spcBef>
        <a:buNone/>
        <a:defRPr sz="3200" b="1" kern="1200">
          <a:solidFill>
            <a:srgbClr val="00269A"/>
          </a:solidFill>
          <a:latin typeface="+mj-lt"/>
          <a:ea typeface="+mj-ea"/>
          <a:cs typeface="+mj-cs"/>
        </a:defRPr>
      </a:lvl1pPr>
    </p:titleStyle>
    <p:body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162" rtl="0" eaLnBrk="1" latinLnBrk="0" hangingPunct="1">
        <a:defRPr sz="1215" kern="1200">
          <a:solidFill>
            <a:schemeClr val="tx1"/>
          </a:solidFill>
          <a:latin typeface="+mn-lt"/>
          <a:ea typeface="+mn-ea"/>
          <a:cs typeface="+mn-cs"/>
        </a:defRPr>
      </a:lvl1pPr>
      <a:lvl2pPr marL="308582" algn="l" defTabSz="617162" rtl="0" eaLnBrk="1" latinLnBrk="0" hangingPunct="1">
        <a:defRPr sz="1215" kern="1200">
          <a:solidFill>
            <a:schemeClr val="tx1"/>
          </a:solidFill>
          <a:latin typeface="+mn-lt"/>
          <a:ea typeface="+mn-ea"/>
          <a:cs typeface="+mn-cs"/>
        </a:defRPr>
      </a:lvl2pPr>
      <a:lvl3pPr marL="617162" algn="l" defTabSz="617162" rtl="0" eaLnBrk="1" latinLnBrk="0" hangingPunct="1">
        <a:defRPr sz="1215" kern="1200">
          <a:solidFill>
            <a:schemeClr val="tx1"/>
          </a:solidFill>
          <a:latin typeface="+mn-lt"/>
          <a:ea typeface="+mn-ea"/>
          <a:cs typeface="+mn-cs"/>
        </a:defRPr>
      </a:lvl3pPr>
      <a:lvl4pPr marL="925742" algn="l" defTabSz="617162" rtl="0" eaLnBrk="1" latinLnBrk="0" hangingPunct="1">
        <a:defRPr sz="1215" kern="1200">
          <a:solidFill>
            <a:schemeClr val="tx1"/>
          </a:solidFill>
          <a:latin typeface="+mn-lt"/>
          <a:ea typeface="+mn-ea"/>
          <a:cs typeface="+mn-cs"/>
        </a:defRPr>
      </a:lvl4pPr>
      <a:lvl5pPr marL="1234325" algn="l" defTabSz="617162" rtl="0" eaLnBrk="1" latinLnBrk="0" hangingPunct="1">
        <a:defRPr sz="1215" kern="1200">
          <a:solidFill>
            <a:schemeClr val="tx1"/>
          </a:solidFill>
          <a:latin typeface="+mn-lt"/>
          <a:ea typeface="+mn-ea"/>
          <a:cs typeface="+mn-cs"/>
        </a:defRPr>
      </a:lvl5pPr>
      <a:lvl6pPr marL="1542905" algn="l" defTabSz="617162" rtl="0" eaLnBrk="1" latinLnBrk="0" hangingPunct="1">
        <a:defRPr sz="1215" kern="1200">
          <a:solidFill>
            <a:schemeClr val="tx1"/>
          </a:solidFill>
          <a:latin typeface="+mn-lt"/>
          <a:ea typeface="+mn-ea"/>
          <a:cs typeface="+mn-cs"/>
        </a:defRPr>
      </a:lvl6pPr>
      <a:lvl7pPr marL="1851484" algn="l" defTabSz="617162" rtl="0" eaLnBrk="1" latinLnBrk="0" hangingPunct="1">
        <a:defRPr sz="1215" kern="1200">
          <a:solidFill>
            <a:schemeClr val="tx1"/>
          </a:solidFill>
          <a:latin typeface="+mn-lt"/>
          <a:ea typeface="+mn-ea"/>
          <a:cs typeface="+mn-cs"/>
        </a:defRPr>
      </a:lvl7pPr>
      <a:lvl8pPr marL="2160065" algn="l" defTabSz="617162" rtl="0" eaLnBrk="1" latinLnBrk="0" hangingPunct="1">
        <a:defRPr sz="1215" kern="1200">
          <a:solidFill>
            <a:schemeClr val="tx1"/>
          </a:solidFill>
          <a:latin typeface="+mn-lt"/>
          <a:ea typeface="+mn-ea"/>
          <a:cs typeface="+mn-cs"/>
        </a:defRPr>
      </a:lvl8pPr>
      <a:lvl9pPr marL="2468646" algn="l" defTabSz="617162" rtl="0" eaLnBrk="1" latinLnBrk="0" hangingPunct="1">
        <a:defRPr sz="1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A2FD0F-FA34-4173-943C-6FC12C2429A4}" type="datetimeFigureOut">
              <a:rPr lang="en-US" smtClean="0"/>
              <a:t>7/22/2024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9E5856E-78E7-4731-9163-0E3206E3A679}" type="slidenum">
              <a:rPr lang="en-US" smtClean="0"/>
              <a:t>‹#›</a:t>
            </a:fld>
            <a:endParaRPr lang="en-US"/>
          </a:p>
        </p:txBody>
      </p:sp>
    </p:spTree>
    <p:extLst>
      <p:ext uri="{BB962C8B-B14F-4D97-AF65-F5344CB8AC3E}">
        <p14:creationId xmlns:p14="http://schemas.microsoft.com/office/powerpoint/2010/main" val="13954974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9.png"/><Relationship Id="rId16"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en-US"/>
              <a:t>[Date]</a:t>
            </a:r>
          </a:p>
        </p:txBody>
      </p:sp>
      <p:sp>
        <p:nvSpPr>
          <p:cNvPr id="5" name="Slide Number Placeholder 4"/>
          <p:cNvSpPr>
            <a:spLocks noGrp="1"/>
          </p:cNvSpPr>
          <p:nvPr>
            <p:ph type="sldNum" sz="quarter" idx="4"/>
          </p:nvPr>
        </p:nvSpPr>
        <p:spPr/>
        <p:txBody>
          <a:bodyPr/>
          <a:lstStyle/>
          <a:p>
            <a:fld id="{32A2F39E-E4DB-494E-AB40-38356C65078C}" type="slidenum">
              <a:rPr lang="en-US" smtClean="0"/>
              <a:pPr/>
              <a:t>1</a:t>
            </a:fld>
            <a:endParaRPr lang="en-US"/>
          </a:p>
        </p:txBody>
      </p:sp>
      <p:sp>
        <p:nvSpPr>
          <p:cNvPr id="6" name="Footer Placeholder 5"/>
          <p:cNvSpPr>
            <a:spLocks noGrp="1"/>
          </p:cNvSpPr>
          <p:nvPr>
            <p:ph type="ftr" sz="quarter" idx="3"/>
          </p:nvPr>
        </p:nvSpPr>
        <p:spPr/>
        <p:txBody>
          <a:bodyPr/>
          <a:lstStyle/>
          <a:p>
            <a:r>
              <a:rPr lang="en-US" kern="0"/>
              <a:t>Northrop Grumman Proprietary Level I</a:t>
            </a:r>
            <a:endParaRPr lang="en-US"/>
          </a:p>
        </p:txBody>
      </p:sp>
      <p:sp>
        <p:nvSpPr>
          <p:cNvPr id="7" name="Title 6"/>
          <p:cNvSpPr>
            <a:spLocks noGrp="1"/>
          </p:cNvSpPr>
          <p:nvPr>
            <p:ph type="title"/>
          </p:nvPr>
        </p:nvSpPr>
        <p:spPr/>
        <p:txBody>
          <a:bodyPr/>
          <a:lstStyle/>
          <a:p>
            <a:r>
              <a:rPr lang="en-US"/>
              <a:t>Northrop Grumman Mission Systems</a:t>
            </a:r>
            <a:br>
              <a:rPr lang="en-US"/>
            </a:br>
            <a:r>
              <a:rPr lang="en-US"/>
              <a:t>2023 Intern Showcase</a:t>
            </a:r>
          </a:p>
        </p:txBody>
      </p:sp>
      <p:sp>
        <p:nvSpPr>
          <p:cNvPr id="8" name="Text Placeholder 7"/>
          <p:cNvSpPr>
            <a:spLocks noGrp="1"/>
          </p:cNvSpPr>
          <p:nvPr>
            <p:ph type="body" sz="quarter" idx="20"/>
          </p:nvPr>
        </p:nvSpPr>
        <p:spPr/>
        <p:txBody>
          <a:bodyPr>
            <a:normAutofit/>
          </a:bodyPr>
          <a:lstStyle/>
          <a:p>
            <a:r>
              <a:rPr lang="en-US"/>
              <a:t>Division:</a:t>
            </a:r>
          </a:p>
          <a:p>
            <a:r>
              <a:rPr lang="en-US"/>
              <a:t>Org:  Location:</a:t>
            </a:r>
          </a:p>
        </p:txBody>
      </p:sp>
    </p:spTree>
    <p:extLst>
      <p:ext uri="{BB962C8B-B14F-4D97-AF65-F5344CB8AC3E}">
        <p14:creationId xmlns:p14="http://schemas.microsoft.com/office/powerpoint/2010/main" val="1739364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006B98-46C6-8B46-A7B3-939B288B0465}"/>
              </a:ext>
            </a:extLst>
          </p:cNvPr>
          <p:cNvSpPr>
            <a:spLocks noGrp="1"/>
          </p:cNvSpPr>
          <p:nvPr>
            <p:ph type="ftr" sz="quarter" idx="3"/>
          </p:nvPr>
        </p:nvSpPr>
        <p:spPr/>
        <p:txBody>
          <a:bodyPr anchor="t"/>
          <a:lstStyle/>
          <a:p>
            <a:r>
              <a:rPr lang="en-US" kern="0"/>
              <a:t>Northrop Grumman Proprietary Level I</a:t>
            </a:r>
            <a:endParaRPr lang="en-US"/>
          </a:p>
        </p:txBody>
      </p:sp>
    </p:spTree>
    <p:extLst>
      <p:ext uri="{BB962C8B-B14F-4D97-AF65-F5344CB8AC3E}">
        <p14:creationId xmlns:p14="http://schemas.microsoft.com/office/powerpoint/2010/main" val="10696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Jeremy Wei- Profile Summary</a:t>
            </a:r>
          </a:p>
        </p:txBody>
      </p:sp>
      <p:graphicFrame>
        <p:nvGraphicFramePr>
          <p:cNvPr id="3" name="Table 2"/>
          <p:cNvGraphicFramePr>
            <a:graphicFrameLocks noGrp="1"/>
          </p:cNvGraphicFramePr>
          <p:nvPr>
            <p:extLst>
              <p:ext uri="{D42A27DB-BD31-4B8C-83A1-F6EECF244321}">
                <p14:modId xmlns:p14="http://schemas.microsoft.com/office/powerpoint/2010/main" val="4047640428"/>
              </p:ext>
            </p:extLst>
          </p:nvPr>
        </p:nvGraphicFramePr>
        <p:xfrm>
          <a:off x="-4" y="796793"/>
          <a:ext cx="9144004" cy="4346706"/>
        </p:xfrm>
        <a:graphic>
          <a:graphicData uri="http://schemas.openxmlformats.org/drawingml/2006/table">
            <a:tbl>
              <a:tblPr firstRow="1" bandRow="1">
                <a:tableStyleId>{5C22544A-7EE6-4342-B048-85BDC9FD1C3A}</a:tableStyleId>
              </a:tblPr>
              <a:tblGrid>
                <a:gridCol w="4572002">
                  <a:extLst>
                    <a:ext uri="{9D8B030D-6E8A-4147-A177-3AD203B41FA5}">
                      <a16:colId xmlns:a16="http://schemas.microsoft.com/office/drawing/2014/main" val="3613921952"/>
                    </a:ext>
                  </a:extLst>
                </a:gridCol>
                <a:gridCol w="4572002">
                  <a:extLst>
                    <a:ext uri="{9D8B030D-6E8A-4147-A177-3AD203B41FA5}">
                      <a16:colId xmlns:a16="http://schemas.microsoft.com/office/drawing/2014/main" val="3095649994"/>
                    </a:ext>
                  </a:extLst>
                </a:gridCol>
              </a:tblGrid>
              <a:tr h="2173353">
                <a:tc>
                  <a:txBody>
                    <a:bodyPr/>
                    <a:lstStyle/>
                    <a:p>
                      <a:pPr algn="ctr"/>
                      <a:r>
                        <a:rPr lang="en-US" sz="1400" dirty="0">
                          <a:solidFill>
                            <a:schemeClr val="tx1"/>
                          </a:solidFill>
                        </a:rPr>
                        <a:t>About</a:t>
                      </a:r>
                      <a:r>
                        <a:rPr lang="en-US" sz="1400" baseline="0" dirty="0">
                          <a:solidFill>
                            <a:schemeClr val="tx1"/>
                          </a:solidFill>
                        </a:rPr>
                        <a:t> Me</a:t>
                      </a:r>
                      <a:endParaRPr lang="en-US" sz="1400" dirty="0">
                        <a:solidFill>
                          <a:schemeClr val="tx1"/>
                        </a:solidFill>
                      </a:endParaRPr>
                    </a:p>
                    <a:p>
                      <a:r>
                        <a:rPr lang="en-US" sz="1000" dirty="0">
                          <a:solidFill>
                            <a:schemeClr val="tx1"/>
                          </a:solidFill>
                        </a:rPr>
                        <a:t>Name: </a:t>
                      </a:r>
                      <a:r>
                        <a:rPr lang="en-US" sz="1000" b="0" dirty="0">
                          <a:solidFill>
                            <a:schemeClr val="tx1"/>
                          </a:solidFill>
                        </a:rPr>
                        <a:t>Jeremy Wei</a:t>
                      </a:r>
                    </a:p>
                    <a:p>
                      <a:r>
                        <a:rPr lang="en-US" sz="1000" dirty="0">
                          <a:solidFill>
                            <a:schemeClr val="tx1"/>
                          </a:solidFill>
                        </a:rPr>
                        <a:t>Hometown: </a:t>
                      </a:r>
                      <a:r>
                        <a:rPr lang="en-US" sz="1000" b="0" dirty="0">
                          <a:solidFill>
                            <a:schemeClr val="tx1"/>
                          </a:solidFill>
                        </a:rPr>
                        <a:t>Gaithersburg, MD</a:t>
                      </a:r>
                    </a:p>
                    <a:p>
                      <a:r>
                        <a:rPr lang="en-US" sz="1000" dirty="0">
                          <a:solidFill>
                            <a:schemeClr val="tx1"/>
                          </a:solidFill>
                        </a:rPr>
                        <a:t>Hobbies: </a:t>
                      </a:r>
                      <a:r>
                        <a:rPr lang="en-US" sz="1000" b="0" dirty="0">
                          <a:solidFill>
                            <a:schemeClr val="tx1"/>
                          </a:solidFill>
                        </a:rPr>
                        <a:t>Running, Baking Bread and Pastries, Cooking</a:t>
                      </a:r>
                    </a:p>
                    <a:p>
                      <a:r>
                        <a:rPr lang="en-US" sz="1000" dirty="0">
                          <a:solidFill>
                            <a:schemeClr val="tx1"/>
                          </a:solidFill>
                        </a:rPr>
                        <a:t>Fav</a:t>
                      </a:r>
                      <a:r>
                        <a:rPr lang="en-US" sz="1000" baseline="0" dirty="0">
                          <a:solidFill>
                            <a:schemeClr val="tx1"/>
                          </a:solidFill>
                        </a:rPr>
                        <a:t>orites:</a:t>
                      </a:r>
                    </a:p>
                    <a:p>
                      <a:pPr marL="285750" indent="-285750">
                        <a:buFont typeface="Arial" panose="020B0604020202020204" pitchFamily="34" charset="0"/>
                        <a:buChar char="•"/>
                      </a:pPr>
                      <a:r>
                        <a:rPr lang="en-US" sz="1000" baseline="0" dirty="0">
                          <a:solidFill>
                            <a:schemeClr val="tx1"/>
                          </a:solidFill>
                        </a:rPr>
                        <a:t>TV/Movies: </a:t>
                      </a:r>
                      <a:r>
                        <a:rPr lang="en-US" sz="1000" b="0" baseline="0" dirty="0">
                          <a:solidFill>
                            <a:schemeClr val="tx1"/>
                          </a:solidFill>
                        </a:rPr>
                        <a:t>Legends of Korah</a:t>
                      </a:r>
                    </a:p>
                    <a:p>
                      <a:pPr marL="285750" indent="-285750">
                        <a:buFont typeface="Arial" panose="020B0604020202020204" pitchFamily="34" charset="0"/>
                        <a:buChar char="•"/>
                      </a:pPr>
                      <a:r>
                        <a:rPr lang="en-US" sz="1000" baseline="0" dirty="0">
                          <a:solidFill>
                            <a:schemeClr val="tx1"/>
                          </a:solidFill>
                        </a:rPr>
                        <a:t>Books: </a:t>
                      </a:r>
                      <a:r>
                        <a:rPr lang="en-US" sz="1000" b="0" baseline="0" dirty="0">
                          <a:solidFill>
                            <a:schemeClr val="tx1"/>
                          </a:solidFill>
                        </a:rPr>
                        <a:t>The Old Man and the Sea</a:t>
                      </a:r>
                    </a:p>
                    <a:p>
                      <a:pPr marL="285750" indent="-285750">
                        <a:buFont typeface="Arial" panose="020B0604020202020204" pitchFamily="34" charset="0"/>
                        <a:buChar char="•"/>
                      </a:pPr>
                      <a:r>
                        <a:rPr lang="en-US" sz="1000" baseline="0" dirty="0">
                          <a:solidFill>
                            <a:schemeClr val="tx1"/>
                          </a:solidFill>
                        </a:rPr>
                        <a:t>Music: </a:t>
                      </a:r>
                      <a:r>
                        <a:rPr lang="en-US" sz="1000" b="0" baseline="0" dirty="0">
                          <a:solidFill>
                            <a:schemeClr val="tx1"/>
                          </a:solidFill>
                        </a:rPr>
                        <a:t>The Strokes or Foster The People</a:t>
                      </a:r>
                    </a:p>
                    <a:p>
                      <a:pPr marL="285750" indent="-285750">
                        <a:buFont typeface="Arial" panose="020B0604020202020204" pitchFamily="34" charset="0"/>
                        <a:buChar char="•"/>
                      </a:pPr>
                      <a:r>
                        <a:rPr lang="en-US" sz="1000" baseline="0" dirty="0">
                          <a:solidFill>
                            <a:schemeClr val="tx1"/>
                          </a:solidFill>
                        </a:rPr>
                        <a:t>Food: </a:t>
                      </a:r>
                      <a:r>
                        <a:rPr lang="en-US" sz="1000" b="0" baseline="0" dirty="0">
                          <a:solidFill>
                            <a:schemeClr val="tx1"/>
                          </a:solidFill>
                        </a:rPr>
                        <a:t>Braised pork belly with rice or sushi</a:t>
                      </a:r>
                    </a:p>
                  </a:txBody>
                  <a:tcPr marL="68580" marR="68580" marT="34290" marB="34290">
                    <a:solidFill>
                      <a:schemeClr val="tx2">
                        <a:lumMod val="20000"/>
                        <a:lumOff val="80000"/>
                      </a:schemeClr>
                    </a:solidFill>
                  </a:tcPr>
                </a:tc>
                <a:tc>
                  <a:txBody>
                    <a:bodyPr/>
                    <a:lstStyle/>
                    <a:p>
                      <a:pPr algn="ctr"/>
                      <a:r>
                        <a:rPr lang="en-US" sz="1400" b="1" dirty="0">
                          <a:solidFill>
                            <a:schemeClr val="tx1"/>
                          </a:solidFill>
                        </a:rPr>
                        <a:t>Education</a:t>
                      </a:r>
                    </a:p>
                    <a:p>
                      <a:r>
                        <a:rPr lang="en-US" sz="1000" b="1" dirty="0">
                          <a:solidFill>
                            <a:schemeClr val="tx1"/>
                          </a:solidFill>
                        </a:rPr>
                        <a:t>School: </a:t>
                      </a:r>
                      <a:r>
                        <a:rPr lang="en-US" sz="1000" b="0" dirty="0">
                          <a:solidFill>
                            <a:schemeClr val="tx1"/>
                          </a:solidFill>
                        </a:rPr>
                        <a:t>University of Maryland, College Park</a:t>
                      </a:r>
                    </a:p>
                    <a:p>
                      <a:r>
                        <a:rPr lang="en-US" sz="1000" b="1" dirty="0">
                          <a:solidFill>
                            <a:schemeClr val="tx1"/>
                          </a:solidFill>
                        </a:rPr>
                        <a:t>Degree:  </a:t>
                      </a:r>
                      <a:r>
                        <a:rPr lang="en-US" sz="1000" b="0" dirty="0">
                          <a:solidFill>
                            <a:schemeClr val="tx1"/>
                          </a:solidFill>
                        </a:rPr>
                        <a:t>Bachelors of Science</a:t>
                      </a:r>
                    </a:p>
                    <a:p>
                      <a:r>
                        <a:rPr lang="en-US" sz="1000" b="1" dirty="0">
                          <a:solidFill>
                            <a:schemeClr val="tx1"/>
                          </a:solidFill>
                        </a:rPr>
                        <a:t>Major:  </a:t>
                      </a:r>
                      <a:r>
                        <a:rPr lang="en-US" sz="1000" b="0" dirty="0">
                          <a:solidFill>
                            <a:schemeClr val="tx1"/>
                          </a:solidFill>
                        </a:rPr>
                        <a:t>Electrical Engineering</a:t>
                      </a:r>
                    </a:p>
                    <a:p>
                      <a:r>
                        <a:rPr lang="en-US" sz="1000" b="1" dirty="0">
                          <a:solidFill>
                            <a:schemeClr val="tx1"/>
                          </a:solidFill>
                        </a:rPr>
                        <a:t>Grad Date: </a:t>
                      </a:r>
                      <a:r>
                        <a:rPr lang="en-US" sz="1000" b="0" dirty="0">
                          <a:solidFill>
                            <a:schemeClr val="tx1"/>
                          </a:solidFill>
                        </a:rPr>
                        <a:t>May 2025</a:t>
                      </a:r>
                    </a:p>
                    <a:p>
                      <a:endParaRPr lang="en-US" sz="1000" dirty="0">
                        <a:solidFill>
                          <a:schemeClr val="tx1"/>
                        </a:solidFill>
                      </a:endParaRPr>
                    </a:p>
                    <a:p>
                      <a:r>
                        <a:rPr lang="en-US" sz="1000" b="1" dirty="0">
                          <a:solidFill>
                            <a:schemeClr val="tx1"/>
                          </a:solidFill>
                        </a:rPr>
                        <a:t>What</a:t>
                      </a:r>
                      <a:r>
                        <a:rPr lang="en-US" sz="1000" b="1" baseline="0" dirty="0">
                          <a:solidFill>
                            <a:schemeClr val="tx1"/>
                          </a:solidFill>
                        </a:rPr>
                        <a:t> I’ve enjoyed most about my classes/projects:</a:t>
                      </a:r>
                      <a:r>
                        <a:rPr lang="en-US" sz="1000" b="1" dirty="0">
                          <a:solidFill>
                            <a:schemeClr val="tx1"/>
                          </a:solidFill>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Acquiring new skills and tools for problem solving and interacting with my school’s community of engineers. </a:t>
                      </a:r>
                    </a:p>
                    <a:p>
                      <a:endParaRPr lang="en-US" sz="1000" b="1" dirty="0">
                        <a:solidFill>
                          <a:schemeClr val="tx1"/>
                        </a:solidFill>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896630020"/>
                  </a:ext>
                </a:extLst>
              </a:tr>
              <a:tr h="2173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Position with 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Position: </a:t>
                      </a:r>
                      <a:r>
                        <a:rPr kumimoji="0" lang="en-US" sz="1200" b="0" i="0" u="none" strike="noStrike" kern="1200" cap="none" spc="0" normalizeH="0" baseline="0" noProof="0" dirty="0">
                          <a:ln>
                            <a:noFill/>
                          </a:ln>
                          <a:solidFill>
                            <a:prstClr val="black"/>
                          </a:solidFill>
                          <a:effectLst/>
                          <a:uLnTx/>
                          <a:uFillTx/>
                          <a:latin typeface="+mn-lt"/>
                          <a:ea typeface="+mn-ea"/>
                          <a:cs typeface="+mn-cs"/>
                        </a:rPr>
                        <a:t>Software Engineering Intern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Organization: </a:t>
                      </a:r>
                      <a:r>
                        <a:rPr kumimoji="0" lang="en-US" sz="1200" b="0" i="0" u="none" strike="noStrike" kern="1200" cap="none" spc="0" normalizeH="0" baseline="0" noProof="0" dirty="0">
                          <a:ln>
                            <a:noFill/>
                          </a:ln>
                          <a:solidFill>
                            <a:prstClr val="black"/>
                          </a:solidFill>
                          <a:effectLst/>
                          <a:uLnTx/>
                          <a:uFillTx/>
                          <a:latin typeface="+mn-lt"/>
                          <a:ea typeface="+mn-ea"/>
                          <a:cs typeface="+mn-cs"/>
                        </a:rPr>
                        <a:t>FPNT DT/SW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Work Location: </a:t>
                      </a:r>
                      <a:r>
                        <a:rPr kumimoji="0" lang="en-US" sz="1200" b="0" i="0" u="none" strike="noStrike" kern="1200" cap="none" spc="0" normalizeH="0" baseline="0" noProof="0" dirty="0">
                          <a:ln>
                            <a:noFill/>
                          </a:ln>
                          <a:solidFill>
                            <a:prstClr val="black"/>
                          </a:solidFill>
                          <a:effectLst/>
                          <a:uLnTx/>
                          <a:uFillTx/>
                          <a:latin typeface="+mn-lt"/>
                          <a:ea typeface="+mn-ea"/>
                          <a:cs typeface="+mn-cs"/>
                        </a:rPr>
                        <a:t>Woodland Hills, CA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Program/Project: </a:t>
                      </a:r>
                      <a:r>
                        <a:rPr kumimoji="0" lang="en-US" sz="1200" b="0" i="0" u="none" strike="noStrike" kern="1200" cap="none" spc="0" normalizeH="0" baseline="0" noProof="0" dirty="0">
                          <a:ln>
                            <a:noFill/>
                          </a:ln>
                          <a:solidFill>
                            <a:prstClr val="black"/>
                          </a:solidFill>
                          <a:effectLst/>
                          <a:uLnTx/>
                          <a:uFillTx/>
                          <a:latin typeface="+mn-lt"/>
                          <a:ea typeface="+mn-ea"/>
                          <a:cs typeface="+mn-cs"/>
                        </a:rPr>
                        <a:t>PGM</a:t>
                      </a:r>
                    </a:p>
                    <a:p>
                      <a:endParaRPr lang="en-US" sz="1000" b="1" dirty="0">
                        <a:solidFill>
                          <a:schemeClr val="tx1"/>
                        </a:solidFill>
                      </a:endParaRPr>
                    </a:p>
                    <a:p>
                      <a:pPr algn="ctr"/>
                      <a:endParaRPr lang="en-US" sz="1000" dirty="0">
                        <a:solidFill>
                          <a:schemeClr val="tx1"/>
                        </a:solidFill>
                      </a:endParaRPr>
                    </a:p>
                  </a:txBody>
                  <a:tcPr marL="68580" marR="68580" marT="34290" marB="34290">
                    <a:solidFill>
                      <a:schemeClr val="accent1">
                        <a:lumMod val="60000"/>
                        <a:lumOff val="40000"/>
                      </a:schemeClr>
                    </a:solidFill>
                  </a:tcPr>
                </a:tc>
                <a:tc>
                  <a:txBody>
                    <a:bodyPr/>
                    <a:lstStyle/>
                    <a:p>
                      <a:pPr algn="ctr"/>
                      <a:r>
                        <a:rPr lang="en-US" sz="1400" b="1" dirty="0">
                          <a:solidFill>
                            <a:schemeClr val="tx1"/>
                          </a:solidFill>
                        </a:rPr>
                        <a:t>Notable</a:t>
                      </a:r>
                      <a:r>
                        <a:rPr lang="en-US" sz="1400" b="1" baseline="0" dirty="0">
                          <a:solidFill>
                            <a:schemeClr val="tx1"/>
                          </a:solidFill>
                        </a:rPr>
                        <a:t> Moments</a:t>
                      </a:r>
                      <a:endParaRPr lang="en-US" sz="1400" dirty="0"/>
                    </a:p>
                    <a:p>
                      <a:r>
                        <a:rPr lang="en-US" sz="1200" b="1" dirty="0"/>
                        <a:t>Memorable Activity: </a:t>
                      </a:r>
                      <a:r>
                        <a:rPr lang="en-US" sz="1200" b="0" dirty="0"/>
                        <a:t>Making my first pull request on GitHub</a:t>
                      </a:r>
                    </a:p>
                    <a:p>
                      <a:endParaRPr lang="en-US" sz="1200" b="1" dirty="0"/>
                    </a:p>
                    <a:p>
                      <a:r>
                        <a:rPr lang="en-US" sz="1200" b="1" dirty="0"/>
                        <a:t>Ah-ha Moment: </a:t>
                      </a:r>
                      <a:r>
                        <a:rPr lang="en-US" sz="1200" b="0" dirty="0"/>
                        <a:t>Development of a modular Markdown Parser in python with OOP techniques learned in a class I almost forgot about.</a:t>
                      </a:r>
                    </a:p>
                    <a:p>
                      <a:endParaRPr lang="en-US" sz="1200" b="1" dirty="0"/>
                    </a:p>
                    <a:p>
                      <a:r>
                        <a:rPr lang="en-US" sz="1200" b="1" dirty="0"/>
                        <a:t>Favorite Professional Development Activity: </a:t>
                      </a:r>
                      <a:r>
                        <a:rPr lang="en-US" sz="1200" b="0" dirty="0"/>
                        <a:t>AI in action seminar by Amanda Muller and Hasan </a:t>
                      </a:r>
                      <a:r>
                        <a:rPr lang="en-US" sz="1200" b="0" dirty="0" err="1"/>
                        <a:t>Ghadialy</a:t>
                      </a:r>
                      <a:endParaRPr lang="en-US" sz="1200" b="0" dirty="0"/>
                    </a:p>
                    <a:p>
                      <a:endParaRPr lang="en-US" sz="1200" b="1" dirty="0"/>
                    </a:p>
                    <a:p>
                      <a:r>
                        <a:rPr lang="en-US" sz="1200" b="1" dirty="0"/>
                        <a:t>Toughest Acronym to Learn: </a:t>
                      </a:r>
                      <a:r>
                        <a:rPr lang="en-US" sz="1200" b="0" dirty="0"/>
                        <a:t>SERGANT</a:t>
                      </a:r>
                    </a:p>
                  </a:txBody>
                  <a:tcPr marL="68580" marR="68580" marT="34290" marB="34290">
                    <a:solidFill>
                      <a:schemeClr val="tx2">
                        <a:lumMod val="40000"/>
                        <a:lumOff val="60000"/>
                      </a:schemeClr>
                    </a:solidFill>
                  </a:tcPr>
                </a:tc>
                <a:extLst>
                  <a:ext uri="{0D108BD9-81ED-4DB2-BD59-A6C34878D82A}">
                    <a16:rowId xmlns:a16="http://schemas.microsoft.com/office/drawing/2014/main" val="153113029"/>
                  </a:ext>
                </a:extLst>
              </a:tr>
            </a:tbl>
          </a:graphicData>
        </a:graphic>
      </p:graphicFrame>
      <p:pic>
        <p:nvPicPr>
          <p:cNvPr id="4" name="Picture 3">
            <a:extLst>
              <a:ext uri="{FF2B5EF4-FFF2-40B4-BE49-F238E27FC236}">
                <a16:creationId xmlns:a16="http://schemas.microsoft.com/office/drawing/2014/main" id="{E8386F4D-CE9B-05C9-38D3-1762F36FA827}"/>
              </a:ext>
            </a:extLst>
          </p:cNvPr>
          <p:cNvPicPr>
            <a:picLocks noChangeAspect="1"/>
          </p:cNvPicPr>
          <p:nvPr/>
        </p:nvPicPr>
        <p:blipFill>
          <a:blip r:embed="rId2"/>
          <a:stretch>
            <a:fillRect/>
          </a:stretch>
        </p:blipFill>
        <p:spPr>
          <a:xfrm>
            <a:off x="8056854" y="895216"/>
            <a:ext cx="863342" cy="946079"/>
          </a:xfrm>
          <a:prstGeom prst="rect">
            <a:avLst/>
          </a:prstGeom>
        </p:spPr>
      </p:pic>
      <p:pic>
        <p:nvPicPr>
          <p:cNvPr id="7" name="Picture 6">
            <a:extLst>
              <a:ext uri="{FF2B5EF4-FFF2-40B4-BE49-F238E27FC236}">
                <a16:creationId xmlns:a16="http://schemas.microsoft.com/office/drawing/2014/main" id="{3C72418A-8391-542D-9BF3-34206F60DAAB}"/>
              </a:ext>
            </a:extLst>
          </p:cNvPr>
          <p:cNvPicPr>
            <a:picLocks noChangeAspect="1"/>
          </p:cNvPicPr>
          <p:nvPr/>
        </p:nvPicPr>
        <p:blipFill>
          <a:blip r:embed="rId3"/>
          <a:stretch>
            <a:fillRect/>
          </a:stretch>
        </p:blipFill>
        <p:spPr>
          <a:xfrm>
            <a:off x="3453430" y="892128"/>
            <a:ext cx="946370" cy="1191902"/>
          </a:xfrm>
          <a:prstGeom prst="rect">
            <a:avLst/>
          </a:prstGeom>
        </p:spPr>
      </p:pic>
    </p:spTree>
    <p:extLst>
      <p:ext uri="{BB962C8B-B14F-4D97-AF65-F5344CB8AC3E}">
        <p14:creationId xmlns:p14="http://schemas.microsoft.com/office/powerpoint/2010/main" val="396146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smtClean="0"/>
              <a:pPr/>
              <a:t>3</a:t>
            </a:fld>
            <a:endParaRPr lang="en-US"/>
          </a:p>
        </p:txBody>
      </p:sp>
      <p:sp>
        <p:nvSpPr>
          <p:cNvPr id="4" name="Title 3"/>
          <p:cNvSpPr>
            <a:spLocks noGrp="1"/>
          </p:cNvSpPr>
          <p:nvPr>
            <p:ph type="title"/>
          </p:nvPr>
        </p:nvSpPr>
        <p:spPr/>
        <p:txBody>
          <a:bodyPr/>
          <a:lstStyle/>
          <a:p>
            <a:r>
              <a:rPr lang="en-US" dirty="0"/>
              <a:t>Database Tools - Overview</a:t>
            </a:r>
          </a:p>
        </p:txBody>
      </p:sp>
      <p:sp>
        <p:nvSpPr>
          <p:cNvPr id="5" name="Text Placeholder 4"/>
          <p:cNvSpPr>
            <a:spLocks noGrp="1"/>
          </p:cNvSpPr>
          <p:nvPr>
            <p:ph type="body" sz="quarter" idx="11"/>
          </p:nvPr>
        </p:nvSpPr>
        <p:spPr>
          <a:xfrm>
            <a:off x="397208" y="995317"/>
            <a:ext cx="5210305" cy="3625127"/>
          </a:xfrm>
        </p:spPr>
        <p:txBody>
          <a:bodyPr/>
          <a:lstStyle/>
          <a:p>
            <a:r>
              <a:rPr lang="en-US" sz="1600" b="1" dirty="0"/>
              <a:t>What is the big idea of Database Tools?</a:t>
            </a:r>
          </a:p>
          <a:p>
            <a:pPr marL="285750" indent="-285750">
              <a:buFont typeface="Arial" panose="020B0604020202020204" pitchFamily="34" charset="0"/>
              <a:buChar char="•"/>
            </a:pPr>
            <a:r>
              <a:rPr lang="en-US" sz="1400" b="1" dirty="0"/>
              <a:t>Improve Efficiency and Save Time</a:t>
            </a:r>
          </a:p>
          <a:p>
            <a:pPr marL="372902" lvl="1" indent="-285750"/>
            <a:r>
              <a:rPr lang="en-US" sz="1200" dirty="0"/>
              <a:t>Automated Synchronization</a:t>
            </a:r>
          </a:p>
          <a:p>
            <a:pPr marL="372902" lvl="1" indent="-285750"/>
            <a:r>
              <a:rPr lang="en-US" sz="1200" dirty="0"/>
              <a:t>Consistency between documentation</a:t>
            </a:r>
          </a:p>
          <a:p>
            <a:pPr marL="285750" indent="-285750">
              <a:buFont typeface="Arial" panose="020B0604020202020204" pitchFamily="34" charset="0"/>
              <a:buChar char="•"/>
            </a:pPr>
            <a:r>
              <a:rPr lang="en-US" sz="1400" b="1" dirty="0"/>
              <a:t>Improve Collaboration</a:t>
            </a:r>
          </a:p>
          <a:p>
            <a:pPr marL="372902" lvl="1" indent="-285750"/>
            <a:r>
              <a:rPr lang="en-US" sz="1200" dirty="0"/>
              <a:t>Increase Accessibility</a:t>
            </a:r>
          </a:p>
          <a:p>
            <a:pPr marL="285750" indent="-285750">
              <a:buFont typeface="Arial" panose="020B0604020202020204" pitchFamily="34" charset="0"/>
              <a:buChar char="•"/>
            </a:pPr>
            <a:r>
              <a:rPr lang="en-US" sz="1400" b="1" dirty="0"/>
              <a:t>Enhance Information Management</a:t>
            </a:r>
          </a:p>
          <a:p>
            <a:pPr marL="372902" lvl="1" indent="-285750"/>
            <a:r>
              <a:rPr lang="en-US" sz="1200" dirty="0"/>
              <a:t>Allows for Scalability</a:t>
            </a:r>
            <a:r>
              <a:rPr lang="en-US" sz="1200" b="1" dirty="0"/>
              <a:t> </a:t>
            </a:r>
          </a:p>
          <a:p>
            <a:pPr marL="285750" indent="-285750">
              <a:buFont typeface="Arial" panose="020B0604020202020204" pitchFamily="34" charset="0"/>
              <a:buChar char="•"/>
            </a:pPr>
            <a:r>
              <a:rPr lang="en-US" sz="1400" b="1" dirty="0"/>
              <a:t>Quality Control</a:t>
            </a:r>
          </a:p>
          <a:p>
            <a:pPr marL="372902" lvl="1" indent="-285750"/>
            <a:r>
              <a:rPr lang="en-US" sz="1200" dirty="0"/>
              <a:t>Improves Error Reduction</a:t>
            </a:r>
          </a:p>
          <a:p>
            <a:pPr marL="372902" lvl="1" indent="-285750"/>
            <a:r>
              <a:rPr lang="en-US" sz="1200" dirty="0"/>
              <a:t>Increases Standardization</a:t>
            </a:r>
            <a:endParaRPr lang="en-US" sz="1400" dirty="0"/>
          </a:p>
        </p:txBody>
      </p:sp>
      <p:sp>
        <p:nvSpPr>
          <p:cNvPr id="6" name="Text Placeholder 3"/>
          <p:cNvSpPr txBox="1">
            <a:spLocks/>
          </p:cNvSpPr>
          <p:nvPr/>
        </p:nvSpPr>
        <p:spPr>
          <a:xfrm>
            <a:off x="6869430" y="460261"/>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grpSp>
        <p:nvGrpSpPr>
          <p:cNvPr id="9" name="Group 8">
            <a:extLst>
              <a:ext uri="{FF2B5EF4-FFF2-40B4-BE49-F238E27FC236}">
                <a16:creationId xmlns:a16="http://schemas.microsoft.com/office/drawing/2014/main" id="{C88C79E1-7DA4-CD77-5B92-280FE2585762}"/>
              </a:ext>
            </a:extLst>
          </p:cNvPr>
          <p:cNvGrpSpPr/>
          <p:nvPr/>
        </p:nvGrpSpPr>
        <p:grpSpPr>
          <a:xfrm>
            <a:off x="4196553" y="2275280"/>
            <a:ext cx="4452368" cy="2345164"/>
            <a:chOff x="4971527" y="3076474"/>
            <a:chExt cx="3420957" cy="1805329"/>
          </a:xfrm>
        </p:grpSpPr>
        <p:pic>
          <p:nvPicPr>
            <p:cNvPr id="12" name="Picture 11">
              <a:extLst>
                <a:ext uri="{FF2B5EF4-FFF2-40B4-BE49-F238E27FC236}">
                  <a16:creationId xmlns:a16="http://schemas.microsoft.com/office/drawing/2014/main" id="{32241949-3B97-9E49-8CA9-4200AA763C3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15" name="Group 14">
              <a:extLst>
                <a:ext uri="{FF2B5EF4-FFF2-40B4-BE49-F238E27FC236}">
                  <a16:creationId xmlns:a16="http://schemas.microsoft.com/office/drawing/2014/main" id="{D18481BC-FBF2-F6F2-CB78-C1D4AC19E0BD}"/>
                </a:ext>
              </a:extLst>
            </p:cNvPr>
            <p:cNvGrpSpPr/>
            <p:nvPr/>
          </p:nvGrpSpPr>
          <p:grpSpPr>
            <a:xfrm>
              <a:off x="4971527" y="3343662"/>
              <a:ext cx="3184245" cy="1538141"/>
              <a:chOff x="5035471" y="2805696"/>
              <a:chExt cx="3184245" cy="1538141"/>
            </a:xfrm>
          </p:grpSpPr>
          <p:grpSp>
            <p:nvGrpSpPr>
              <p:cNvPr id="21" name="Group 20">
                <a:extLst>
                  <a:ext uri="{FF2B5EF4-FFF2-40B4-BE49-F238E27FC236}">
                    <a16:creationId xmlns:a16="http://schemas.microsoft.com/office/drawing/2014/main" id="{A17687B8-CD34-5A3E-AA50-CFFD620ADBF8}"/>
                  </a:ext>
                </a:extLst>
              </p:cNvPr>
              <p:cNvGrpSpPr/>
              <p:nvPr/>
            </p:nvGrpSpPr>
            <p:grpSpPr>
              <a:xfrm>
                <a:off x="5035471" y="2913774"/>
                <a:ext cx="3184245" cy="1430063"/>
                <a:chOff x="4715750" y="2637158"/>
                <a:chExt cx="3184245" cy="1430063"/>
              </a:xfrm>
            </p:grpSpPr>
            <p:pic>
              <p:nvPicPr>
                <p:cNvPr id="23" name="Picture 22">
                  <a:extLst>
                    <a:ext uri="{FF2B5EF4-FFF2-40B4-BE49-F238E27FC236}">
                      <a16:creationId xmlns:a16="http://schemas.microsoft.com/office/drawing/2014/main" id="{3E22DF8D-20D0-1CCC-1288-1DD59E28F308}"/>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24" name="Picture 23">
                  <a:extLst>
                    <a:ext uri="{FF2B5EF4-FFF2-40B4-BE49-F238E27FC236}">
                      <a16:creationId xmlns:a16="http://schemas.microsoft.com/office/drawing/2014/main" id="{A3C13787-DEC0-2346-4BDF-E4516731DA3E}"/>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25" name="Picture 24">
                  <a:extLst>
                    <a:ext uri="{FF2B5EF4-FFF2-40B4-BE49-F238E27FC236}">
                      <a16:creationId xmlns:a16="http://schemas.microsoft.com/office/drawing/2014/main" id="{FCE25662-34CA-791B-461D-9B6B0A3B2366}"/>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26" name="Picture 25">
                  <a:extLst>
                    <a:ext uri="{FF2B5EF4-FFF2-40B4-BE49-F238E27FC236}">
                      <a16:creationId xmlns:a16="http://schemas.microsoft.com/office/drawing/2014/main" id="{1FCC5E17-88F2-B0CC-922C-9EFC73FDEB6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C2C94F54-9DF0-AE72-C75F-07B4D6DB8AEB}"/>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28" name="Picture 27">
                  <a:extLst>
                    <a:ext uri="{FF2B5EF4-FFF2-40B4-BE49-F238E27FC236}">
                      <a16:creationId xmlns:a16="http://schemas.microsoft.com/office/drawing/2014/main" id="{3F50A5E4-F81A-1A25-724C-911A052E7E5A}"/>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9" name="Picture 28">
                  <a:extLst>
                    <a:ext uri="{FF2B5EF4-FFF2-40B4-BE49-F238E27FC236}">
                      <a16:creationId xmlns:a16="http://schemas.microsoft.com/office/drawing/2014/main" id="{AE0E4D5D-6D41-694B-0787-968A5A528843}"/>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30" name="Picture 29">
                  <a:extLst>
                    <a:ext uri="{FF2B5EF4-FFF2-40B4-BE49-F238E27FC236}">
                      <a16:creationId xmlns:a16="http://schemas.microsoft.com/office/drawing/2014/main" id="{2503BFBF-CE71-8BBF-474A-E55AD342125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31" name="Picture 30">
                  <a:extLst>
                    <a:ext uri="{FF2B5EF4-FFF2-40B4-BE49-F238E27FC236}">
                      <a16:creationId xmlns:a16="http://schemas.microsoft.com/office/drawing/2014/main" id="{5C9E8354-EAAC-0BC5-55A4-85AD572BA724}"/>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22" name="Picture 2" descr="How to Setup Windows for Development: An experiment in using WSL2 -  Bendyworks">
                <a:extLst>
                  <a:ext uri="{FF2B5EF4-FFF2-40B4-BE49-F238E27FC236}">
                    <a16:creationId xmlns:a16="http://schemas.microsoft.com/office/drawing/2014/main" id="{1191213C-BF32-7DDA-380F-3CB2B929ED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a:extLst>
                <a:ext uri="{FF2B5EF4-FFF2-40B4-BE49-F238E27FC236}">
                  <a16:creationId xmlns:a16="http://schemas.microsoft.com/office/drawing/2014/main" id="{1C1D40CB-1337-E029-1175-CADD9874EED1}"/>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9" name="Picture 4" descr="upload.wikimedia.org/wikipedia/commons/4/45/Notion...">
              <a:extLst>
                <a:ext uri="{FF2B5EF4-FFF2-40B4-BE49-F238E27FC236}">
                  <a16:creationId xmlns:a16="http://schemas.microsoft.com/office/drawing/2014/main" id="{BBD9EBF1-3691-338A-D6AC-6CDD9B23E5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528FA685-5A96-C660-4915-A0067CB43532}"/>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197538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E5EDEA-9590-E025-D063-68E3B898B940}"/>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06A31DC3-F07F-DB51-D034-207A2AFCB32E}"/>
              </a:ext>
            </a:extLst>
          </p:cNvPr>
          <p:cNvSpPr>
            <a:spLocks noGrp="1"/>
          </p:cNvSpPr>
          <p:nvPr>
            <p:ph type="sldNum" sz="quarter" idx="4"/>
          </p:nvPr>
        </p:nvSpPr>
        <p:spPr/>
        <p:txBody>
          <a:bodyPr/>
          <a:lstStyle/>
          <a:p>
            <a:fld id="{32A2F39E-E4DB-494E-AB40-38356C65078C}" type="slidenum">
              <a:rPr lang="en-US" smtClean="0"/>
              <a:pPr/>
              <a:t>4</a:t>
            </a:fld>
            <a:endParaRPr lang="en-US"/>
          </a:p>
        </p:txBody>
      </p:sp>
      <p:sp>
        <p:nvSpPr>
          <p:cNvPr id="4" name="Title 3">
            <a:extLst>
              <a:ext uri="{FF2B5EF4-FFF2-40B4-BE49-F238E27FC236}">
                <a16:creationId xmlns:a16="http://schemas.microsoft.com/office/drawing/2014/main" id="{11AA6D49-FB5B-DB53-D21B-30BC4F7CA81E}"/>
              </a:ext>
            </a:extLst>
          </p:cNvPr>
          <p:cNvSpPr>
            <a:spLocks noGrp="1"/>
          </p:cNvSpPr>
          <p:nvPr>
            <p:ph type="title"/>
          </p:nvPr>
        </p:nvSpPr>
        <p:spPr/>
        <p:txBody>
          <a:bodyPr/>
          <a:lstStyle/>
          <a:p>
            <a:r>
              <a:rPr lang="en-US" dirty="0"/>
              <a:t>Database Tools – Current Configuration</a:t>
            </a:r>
          </a:p>
        </p:txBody>
      </p:sp>
      <p:sp>
        <p:nvSpPr>
          <p:cNvPr id="11" name="Text Placeholder 10">
            <a:extLst>
              <a:ext uri="{FF2B5EF4-FFF2-40B4-BE49-F238E27FC236}">
                <a16:creationId xmlns:a16="http://schemas.microsoft.com/office/drawing/2014/main" id="{6FBCEF0C-6E36-1D11-6730-204321DB6FA2}"/>
              </a:ext>
            </a:extLst>
          </p:cNvPr>
          <p:cNvSpPr>
            <a:spLocks noGrp="1"/>
          </p:cNvSpPr>
          <p:nvPr>
            <p:ph type="body" sz="quarter" idx="11"/>
          </p:nvPr>
        </p:nvSpPr>
        <p:spPr>
          <a:xfrm>
            <a:off x="340067" y="1010766"/>
            <a:ext cx="4023360" cy="3121967"/>
          </a:xfrm>
        </p:spPr>
        <p:txBody>
          <a:bodyPr/>
          <a:lstStyle/>
          <a:p>
            <a:pPr marL="0" indent="0">
              <a:buNone/>
            </a:pPr>
            <a:r>
              <a:rPr lang="en-US" dirty="0"/>
              <a:t>Cons of One Note:</a:t>
            </a:r>
          </a:p>
          <a:p>
            <a:r>
              <a:rPr lang="en-US" dirty="0"/>
              <a:t>Allows for chaotic structuring</a:t>
            </a:r>
          </a:p>
          <a:p>
            <a:r>
              <a:rPr lang="en-US" dirty="0"/>
              <a:t>Poor discoverability amongst workspaces</a:t>
            </a:r>
          </a:p>
          <a:p>
            <a:r>
              <a:rPr lang="en-US" dirty="0"/>
              <a:t>Terrible API support</a:t>
            </a:r>
          </a:p>
        </p:txBody>
      </p:sp>
      <p:grpSp>
        <p:nvGrpSpPr>
          <p:cNvPr id="14" name="Group 13">
            <a:extLst>
              <a:ext uri="{FF2B5EF4-FFF2-40B4-BE49-F238E27FC236}">
                <a16:creationId xmlns:a16="http://schemas.microsoft.com/office/drawing/2014/main" id="{7506AE2D-97A3-6907-823F-E321A84AA62E}"/>
              </a:ext>
            </a:extLst>
          </p:cNvPr>
          <p:cNvGrpSpPr/>
          <p:nvPr/>
        </p:nvGrpSpPr>
        <p:grpSpPr>
          <a:xfrm>
            <a:off x="520846" y="2664477"/>
            <a:ext cx="6086475" cy="2009775"/>
            <a:chOff x="1320189" y="2282972"/>
            <a:chExt cx="6086475" cy="2009775"/>
          </a:xfrm>
        </p:grpSpPr>
        <p:pic>
          <p:nvPicPr>
            <p:cNvPr id="1025" name="Picture 1" descr="Writing I Love - Philosophy from Calvin (and Hobbes!) - Tom McCallum">
              <a:extLst>
                <a:ext uri="{FF2B5EF4-FFF2-40B4-BE49-F238E27FC236}">
                  <a16:creationId xmlns:a16="http://schemas.microsoft.com/office/drawing/2014/main" id="{C2D6D8E1-D1BE-AD81-36F7-D9EBF0212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189" y="2282972"/>
              <a:ext cx="6086475" cy="2009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30C97E3-7832-8021-4722-E0D5E4D53CE0}"/>
                </a:ext>
              </a:extLst>
            </p:cNvPr>
            <p:cNvSpPr txBox="1"/>
            <p:nvPr/>
          </p:nvSpPr>
          <p:spPr>
            <a:xfrm>
              <a:off x="5274455" y="3963456"/>
              <a:ext cx="466282" cy="169277"/>
            </a:xfrm>
            <a:prstGeom prst="rect">
              <a:avLst/>
            </a:prstGeom>
            <a:solidFill>
              <a:schemeClr val="bg1"/>
            </a:solidFill>
            <a:ln w="19050">
              <a:solidFill>
                <a:srgbClr val="00B050"/>
              </a:solidFill>
            </a:ln>
          </p:spPr>
          <p:txBody>
            <a:bodyPr wrap="square" rtlCol="0">
              <a:spAutoFit/>
            </a:bodyPr>
            <a:lstStyle/>
            <a:p>
              <a:r>
                <a:rPr lang="en-US" sz="500" dirty="0"/>
                <a:t>One Note</a:t>
              </a:r>
            </a:p>
          </p:txBody>
        </p:sp>
        <p:sp>
          <p:nvSpPr>
            <p:cNvPr id="13" name="TextBox 12">
              <a:extLst>
                <a:ext uri="{FF2B5EF4-FFF2-40B4-BE49-F238E27FC236}">
                  <a16:creationId xmlns:a16="http://schemas.microsoft.com/office/drawing/2014/main" id="{9DE45D0B-D930-F09E-0B4A-EB76844240CA}"/>
                </a:ext>
              </a:extLst>
            </p:cNvPr>
            <p:cNvSpPr txBox="1"/>
            <p:nvPr/>
          </p:nvSpPr>
          <p:spPr>
            <a:xfrm>
              <a:off x="6583479" y="3751228"/>
              <a:ext cx="489496" cy="169277"/>
            </a:xfrm>
            <a:prstGeom prst="rect">
              <a:avLst/>
            </a:prstGeom>
            <a:solidFill>
              <a:schemeClr val="bg1"/>
            </a:solidFill>
            <a:ln w="19050">
              <a:solidFill>
                <a:srgbClr val="00B050"/>
              </a:solidFill>
            </a:ln>
          </p:spPr>
          <p:txBody>
            <a:bodyPr wrap="square" rtlCol="0">
              <a:spAutoFit/>
            </a:bodyPr>
            <a:lstStyle/>
            <a:p>
              <a:r>
                <a:rPr lang="en-US" sz="500" dirty="0"/>
                <a:t>One Note</a:t>
              </a:r>
            </a:p>
          </p:txBody>
        </p:sp>
      </p:grpSp>
      <p:grpSp>
        <p:nvGrpSpPr>
          <p:cNvPr id="18" name="Group 17">
            <a:extLst>
              <a:ext uri="{FF2B5EF4-FFF2-40B4-BE49-F238E27FC236}">
                <a16:creationId xmlns:a16="http://schemas.microsoft.com/office/drawing/2014/main" id="{9B4F8239-97EE-7504-D472-4C65865D2BDC}"/>
              </a:ext>
            </a:extLst>
          </p:cNvPr>
          <p:cNvGrpSpPr/>
          <p:nvPr/>
        </p:nvGrpSpPr>
        <p:grpSpPr>
          <a:xfrm>
            <a:off x="4259675" y="948264"/>
            <a:ext cx="2758800" cy="1564745"/>
            <a:chOff x="5325465" y="914278"/>
            <a:chExt cx="2758800" cy="1564745"/>
          </a:xfrm>
        </p:grpSpPr>
        <p:pic>
          <p:nvPicPr>
            <p:cNvPr id="16" name="Picture 15">
              <a:extLst>
                <a:ext uri="{FF2B5EF4-FFF2-40B4-BE49-F238E27FC236}">
                  <a16:creationId xmlns:a16="http://schemas.microsoft.com/office/drawing/2014/main" id="{C92B305A-868E-7E76-CEEA-530C96F73320}"/>
                </a:ext>
              </a:extLst>
            </p:cNvPr>
            <p:cNvPicPr>
              <a:picLocks noChangeAspect="1"/>
            </p:cNvPicPr>
            <p:nvPr/>
          </p:nvPicPr>
          <p:blipFill>
            <a:blip r:embed="rId4"/>
            <a:stretch>
              <a:fillRect/>
            </a:stretch>
          </p:blipFill>
          <p:spPr>
            <a:xfrm>
              <a:off x="5705413" y="914278"/>
              <a:ext cx="2135435" cy="1302177"/>
            </a:xfrm>
            <a:prstGeom prst="rect">
              <a:avLst/>
            </a:prstGeom>
          </p:spPr>
        </p:pic>
        <p:sp>
          <p:nvSpPr>
            <p:cNvPr id="17" name="TextBox 16">
              <a:extLst>
                <a:ext uri="{FF2B5EF4-FFF2-40B4-BE49-F238E27FC236}">
                  <a16:creationId xmlns:a16="http://schemas.microsoft.com/office/drawing/2014/main" id="{4AC63DA5-14EA-8B50-3E13-B836ED29A216}"/>
                </a:ext>
              </a:extLst>
            </p:cNvPr>
            <p:cNvSpPr txBox="1"/>
            <p:nvPr/>
          </p:nvSpPr>
          <p:spPr>
            <a:xfrm>
              <a:off x="5325465" y="2109691"/>
              <a:ext cx="2758800" cy="369332"/>
            </a:xfrm>
            <a:prstGeom prst="rect">
              <a:avLst/>
            </a:prstGeom>
            <a:noFill/>
          </p:spPr>
          <p:txBody>
            <a:bodyPr wrap="square" rtlCol="0">
              <a:spAutoFit/>
            </a:bodyPr>
            <a:lstStyle/>
            <a:p>
              <a:r>
                <a:rPr lang="en-US" sz="600" dirty="0"/>
                <a:t>No enforcement of structure to pages and order allows for chaos amongst documents leading to many issues such as difficulty when exporting pages, searching for specific information, linking blocks or other notebooks, etc.</a:t>
              </a:r>
            </a:p>
          </p:txBody>
        </p:sp>
      </p:grpSp>
      <p:grpSp>
        <p:nvGrpSpPr>
          <p:cNvPr id="19" name="Group 18">
            <a:extLst>
              <a:ext uri="{FF2B5EF4-FFF2-40B4-BE49-F238E27FC236}">
                <a16:creationId xmlns:a16="http://schemas.microsoft.com/office/drawing/2014/main" id="{10BC39C3-D7FB-64C5-DB69-77EFB9AEE414}"/>
              </a:ext>
            </a:extLst>
          </p:cNvPr>
          <p:cNvGrpSpPr/>
          <p:nvPr/>
        </p:nvGrpSpPr>
        <p:grpSpPr>
          <a:xfrm>
            <a:off x="7124691" y="2567158"/>
            <a:ext cx="1806678" cy="1650213"/>
            <a:chOff x="4522079" y="885401"/>
            <a:chExt cx="2280892" cy="1997839"/>
          </a:xfrm>
        </p:grpSpPr>
        <p:pic>
          <p:nvPicPr>
            <p:cNvPr id="20" name="Picture 19">
              <a:extLst>
                <a:ext uri="{FF2B5EF4-FFF2-40B4-BE49-F238E27FC236}">
                  <a16:creationId xmlns:a16="http://schemas.microsoft.com/office/drawing/2014/main" id="{B732D5DA-8EA7-B564-5320-5E2E411F7E00}"/>
                </a:ext>
              </a:extLst>
            </p:cNvPr>
            <p:cNvPicPr>
              <a:picLocks noChangeAspect="1"/>
            </p:cNvPicPr>
            <p:nvPr/>
          </p:nvPicPr>
          <p:blipFill>
            <a:blip r:embed="rId5"/>
            <a:stretch>
              <a:fillRect/>
            </a:stretch>
          </p:blipFill>
          <p:spPr>
            <a:xfrm>
              <a:off x="4572000" y="885401"/>
              <a:ext cx="2230971" cy="1720840"/>
            </a:xfrm>
            <a:prstGeom prst="rect">
              <a:avLst/>
            </a:prstGeom>
          </p:spPr>
        </p:pic>
        <p:sp>
          <p:nvSpPr>
            <p:cNvPr id="21" name="TextBox 20">
              <a:extLst>
                <a:ext uri="{FF2B5EF4-FFF2-40B4-BE49-F238E27FC236}">
                  <a16:creationId xmlns:a16="http://schemas.microsoft.com/office/drawing/2014/main" id="{5B019C77-F5B6-99A3-7944-C5E7EF5FBF2C}"/>
                </a:ext>
              </a:extLst>
            </p:cNvPr>
            <p:cNvSpPr txBox="1"/>
            <p:nvPr/>
          </p:nvSpPr>
          <p:spPr>
            <a:xfrm>
              <a:off x="4522079" y="2606241"/>
              <a:ext cx="2149577" cy="276999"/>
            </a:xfrm>
            <a:prstGeom prst="rect">
              <a:avLst/>
            </a:prstGeom>
            <a:noFill/>
          </p:spPr>
          <p:txBody>
            <a:bodyPr wrap="square" rtlCol="0">
              <a:spAutoFit/>
            </a:bodyPr>
            <a:lstStyle/>
            <a:p>
              <a:r>
                <a:rPr lang="en-US" sz="600" dirty="0">
                  <a:solidFill>
                    <a:schemeClr val="tx2"/>
                  </a:solidFill>
                </a:rPr>
                <a:t>SERGANT Team One Note notebook consisting of ~800 files spread across ~200 folders</a:t>
              </a:r>
            </a:p>
          </p:txBody>
        </p:sp>
      </p:grpSp>
      <p:sp>
        <p:nvSpPr>
          <p:cNvPr id="22" name="Text Placeholder 3">
            <a:extLst>
              <a:ext uri="{FF2B5EF4-FFF2-40B4-BE49-F238E27FC236}">
                <a16:creationId xmlns:a16="http://schemas.microsoft.com/office/drawing/2014/main" id="{B715FEE5-E77F-1EA1-5989-482CAA3D2585}"/>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spTree>
    <p:extLst>
      <p:ext uri="{BB962C8B-B14F-4D97-AF65-F5344CB8AC3E}">
        <p14:creationId xmlns:p14="http://schemas.microsoft.com/office/powerpoint/2010/main" val="393696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8E6A04-F51C-E97E-30D8-F39377F1C516}"/>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966E8A43-72C5-1E53-7B76-E18FD1D544F6}"/>
              </a:ext>
            </a:extLst>
          </p:cNvPr>
          <p:cNvSpPr>
            <a:spLocks noGrp="1"/>
          </p:cNvSpPr>
          <p:nvPr>
            <p:ph type="sldNum" sz="quarter" idx="4"/>
          </p:nvPr>
        </p:nvSpPr>
        <p:spPr/>
        <p:txBody>
          <a:bodyPr/>
          <a:lstStyle/>
          <a:p>
            <a:fld id="{32A2F39E-E4DB-494E-AB40-38356C65078C}" type="slidenum">
              <a:rPr lang="en-US" smtClean="0"/>
              <a:pPr/>
              <a:t>5</a:t>
            </a:fld>
            <a:endParaRPr lang="en-US"/>
          </a:p>
        </p:txBody>
      </p:sp>
      <p:sp>
        <p:nvSpPr>
          <p:cNvPr id="4" name="Title 3">
            <a:extLst>
              <a:ext uri="{FF2B5EF4-FFF2-40B4-BE49-F238E27FC236}">
                <a16:creationId xmlns:a16="http://schemas.microsoft.com/office/drawing/2014/main" id="{01460458-6CFB-F148-FB6B-49629EBECA83}"/>
              </a:ext>
            </a:extLst>
          </p:cNvPr>
          <p:cNvSpPr>
            <a:spLocks noGrp="1"/>
          </p:cNvSpPr>
          <p:nvPr>
            <p:ph type="title"/>
          </p:nvPr>
        </p:nvSpPr>
        <p:spPr/>
        <p:txBody>
          <a:bodyPr/>
          <a:lstStyle/>
          <a:p>
            <a:r>
              <a:rPr lang="en-US" dirty="0"/>
              <a:t>Database Tools – Current Configuration</a:t>
            </a:r>
          </a:p>
        </p:txBody>
      </p:sp>
      <p:sp>
        <p:nvSpPr>
          <p:cNvPr id="6" name="Rectangle 5">
            <a:extLst>
              <a:ext uri="{FF2B5EF4-FFF2-40B4-BE49-F238E27FC236}">
                <a16:creationId xmlns:a16="http://schemas.microsoft.com/office/drawing/2014/main" id="{02FE84F2-9555-6DC8-F18F-AAD6550FF31A}"/>
              </a:ext>
            </a:extLst>
          </p:cNvPr>
          <p:cNvSpPr/>
          <p:nvPr/>
        </p:nvSpPr>
        <p:spPr>
          <a:xfrm>
            <a:off x="773723" y="2002243"/>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1</a:t>
            </a:r>
          </a:p>
        </p:txBody>
      </p:sp>
      <p:grpSp>
        <p:nvGrpSpPr>
          <p:cNvPr id="28" name="Group 27">
            <a:extLst>
              <a:ext uri="{FF2B5EF4-FFF2-40B4-BE49-F238E27FC236}">
                <a16:creationId xmlns:a16="http://schemas.microsoft.com/office/drawing/2014/main" id="{817AE6CA-4349-19AE-72FC-0C7A1A06762C}"/>
              </a:ext>
            </a:extLst>
          </p:cNvPr>
          <p:cNvGrpSpPr/>
          <p:nvPr/>
        </p:nvGrpSpPr>
        <p:grpSpPr>
          <a:xfrm>
            <a:off x="3926616" y="3305110"/>
            <a:ext cx="900764" cy="1599094"/>
            <a:chOff x="3926615" y="2932304"/>
            <a:chExt cx="1035444" cy="1971899"/>
          </a:xfrm>
        </p:grpSpPr>
        <p:sp>
          <p:nvSpPr>
            <p:cNvPr id="11" name="Rectangle 10">
              <a:extLst>
                <a:ext uri="{FF2B5EF4-FFF2-40B4-BE49-F238E27FC236}">
                  <a16:creationId xmlns:a16="http://schemas.microsoft.com/office/drawing/2014/main" id="{A017E3D0-2B37-E1E5-E161-3EE2109364A6}"/>
                </a:ext>
              </a:extLst>
            </p:cNvPr>
            <p:cNvSpPr/>
            <p:nvPr/>
          </p:nvSpPr>
          <p:spPr>
            <a:xfrm>
              <a:off x="4316223" y="3759910"/>
              <a:ext cx="306932" cy="802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a:extLst>
                <a:ext uri="{FF2B5EF4-FFF2-40B4-BE49-F238E27FC236}">
                  <a16:creationId xmlns:a16="http://schemas.microsoft.com/office/drawing/2014/main" id="{3EA8DEE3-2A52-5536-886E-040E60372899}"/>
                </a:ext>
              </a:extLst>
            </p:cNvPr>
            <p:cNvSpPr/>
            <p:nvPr/>
          </p:nvSpPr>
          <p:spPr>
            <a:xfrm>
              <a:off x="4143575" y="3273936"/>
              <a:ext cx="652229" cy="594680"/>
            </a:xfrm>
            <a:prstGeom prst="smileyFace">
              <a:avLst>
                <a:gd name="adj" fmla="val -46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D8AD691-70C7-6D2D-C087-5463F96E736C}"/>
                </a:ext>
              </a:extLst>
            </p:cNvPr>
            <p:cNvCxnSpPr>
              <a:cxnSpLocks/>
            </p:cNvCxnSpPr>
            <p:nvPr/>
          </p:nvCxnSpPr>
          <p:spPr>
            <a:xfrm flipH="1">
              <a:off x="4309829" y="4562660"/>
              <a:ext cx="45477"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85B81E-B6AE-9012-3565-3B96274FF759}"/>
                </a:ext>
              </a:extLst>
            </p:cNvPr>
            <p:cNvCxnSpPr>
              <a:cxnSpLocks/>
            </p:cNvCxnSpPr>
            <p:nvPr/>
          </p:nvCxnSpPr>
          <p:spPr>
            <a:xfrm>
              <a:off x="4572000" y="4562660"/>
              <a:ext cx="51155"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DFD31D-AECC-ED0A-86B5-0C7AD4954977}"/>
                </a:ext>
              </a:extLst>
            </p:cNvPr>
            <p:cNvCxnSpPr/>
            <p:nvPr/>
          </p:nvCxnSpPr>
          <p:spPr>
            <a:xfrm flipH="1">
              <a:off x="3926615" y="3983715"/>
              <a:ext cx="383214" cy="26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C9BA5D-FA9C-F1CE-77A1-304BF839F68E}"/>
                </a:ext>
              </a:extLst>
            </p:cNvPr>
            <p:cNvCxnSpPr>
              <a:cxnSpLocks/>
            </p:cNvCxnSpPr>
            <p:nvPr/>
          </p:nvCxnSpPr>
          <p:spPr>
            <a:xfrm>
              <a:off x="4629549" y="3983715"/>
              <a:ext cx="332510" cy="2685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29977E-66A0-E7E9-48D2-DD130EF4D5C6}"/>
                </a:ext>
              </a:extLst>
            </p:cNvPr>
            <p:cNvSpPr txBox="1"/>
            <p:nvPr/>
          </p:nvSpPr>
          <p:spPr>
            <a:xfrm>
              <a:off x="3926615" y="2932304"/>
              <a:ext cx="1004629" cy="341577"/>
            </a:xfrm>
            <a:prstGeom prst="rect">
              <a:avLst/>
            </a:prstGeom>
            <a:noFill/>
          </p:spPr>
          <p:txBody>
            <a:bodyPr wrap="none" rtlCol="0">
              <a:spAutoFit/>
            </a:bodyPr>
            <a:lstStyle/>
            <a:p>
              <a:r>
                <a:rPr lang="en-US" sz="1200" dirty="0"/>
                <a:t>Engineers</a:t>
              </a:r>
              <a:endParaRPr lang="en-US" dirty="0"/>
            </a:p>
          </p:txBody>
        </p:sp>
      </p:grpSp>
      <p:sp>
        <p:nvSpPr>
          <p:cNvPr id="5" name="Rectangle 4">
            <a:extLst>
              <a:ext uri="{FF2B5EF4-FFF2-40B4-BE49-F238E27FC236}">
                <a16:creationId xmlns:a16="http://schemas.microsoft.com/office/drawing/2014/main" id="{D85D0285-85A4-4043-FAC2-14D9EC46CCBD}"/>
              </a:ext>
            </a:extLst>
          </p:cNvPr>
          <p:cNvSpPr/>
          <p:nvPr/>
        </p:nvSpPr>
        <p:spPr>
          <a:xfrm>
            <a:off x="2743200" y="1158933"/>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2</a:t>
            </a:r>
          </a:p>
        </p:txBody>
      </p:sp>
      <p:sp>
        <p:nvSpPr>
          <p:cNvPr id="7" name="Rectangle 6">
            <a:extLst>
              <a:ext uri="{FF2B5EF4-FFF2-40B4-BE49-F238E27FC236}">
                <a16:creationId xmlns:a16="http://schemas.microsoft.com/office/drawing/2014/main" id="{EABCCF49-4087-67BD-9E4E-18CA69C72C2A}"/>
              </a:ext>
            </a:extLst>
          </p:cNvPr>
          <p:cNvSpPr/>
          <p:nvPr/>
        </p:nvSpPr>
        <p:spPr>
          <a:xfrm>
            <a:off x="4837019" y="1168111"/>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3</a:t>
            </a:r>
          </a:p>
        </p:txBody>
      </p:sp>
      <p:sp>
        <p:nvSpPr>
          <p:cNvPr id="12" name="Rectangle 11">
            <a:extLst>
              <a:ext uri="{FF2B5EF4-FFF2-40B4-BE49-F238E27FC236}">
                <a16:creationId xmlns:a16="http://schemas.microsoft.com/office/drawing/2014/main" id="{C33090A0-6C01-EB45-78C6-EE19E96E8F68}"/>
              </a:ext>
            </a:extLst>
          </p:cNvPr>
          <p:cNvSpPr/>
          <p:nvPr/>
        </p:nvSpPr>
        <p:spPr>
          <a:xfrm>
            <a:off x="6783313" y="2054442"/>
            <a:ext cx="1266092" cy="594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 Notebook 4</a:t>
            </a:r>
          </a:p>
        </p:txBody>
      </p:sp>
      <p:grpSp>
        <p:nvGrpSpPr>
          <p:cNvPr id="54" name="Group 53">
            <a:extLst>
              <a:ext uri="{FF2B5EF4-FFF2-40B4-BE49-F238E27FC236}">
                <a16:creationId xmlns:a16="http://schemas.microsoft.com/office/drawing/2014/main" id="{52FF8AAF-5221-D293-CCB1-1022490D4B96}"/>
              </a:ext>
            </a:extLst>
          </p:cNvPr>
          <p:cNvGrpSpPr/>
          <p:nvPr/>
        </p:nvGrpSpPr>
        <p:grpSpPr>
          <a:xfrm>
            <a:off x="980483" y="2731089"/>
            <a:ext cx="2946132" cy="1289849"/>
            <a:chOff x="980483" y="2731089"/>
            <a:chExt cx="2946132" cy="1289849"/>
          </a:xfrm>
        </p:grpSpPr>
        <p:grpSp>
          <p:nvGrpSpPr>
            <p:cNvPr id="24" name="Group 23">
              <a:extLst>
                <a:ext uri="{FF2B5EF4-FFF2-40B4-BE49-F238E27FC236}">
                  <a16:creationId xmlns:a16="http://schemas.microsoft.com/office/drawing/2014/main" id="{234E9692-0DF9-CC23-109C-E2E412F6EF75}"/>
                </a:ext>
              </a:extLst>
            </p:cNvPr>
            <p:cNvGrpSpPr/>
            <p:nvPr/>
          </p:nvGrpSpPr>
          <p:grpSpPr>
            <a:xfrm>
              <a:off x="980483" y="2731089"/>
              <a:ext cx="2946132" cy="1289849"/>
              <a:chOff x="980483" y="2731089"/>
              <a:chExt cx="2946132" cy="1289849"/>
            </a:xfrm>
          </p:grpSpPr>
          <p:cxnSp>
            <p:nvCxnSpPr>
              <p:cNvPr id="22" name="Straight Arrow Connector 21">
                <a:extLst>
                  <a:ext uri="{FF2B5EF4-FFF2-40B4-BE49-F238E27FC236}">
                    <a16:creationId xmlns:a16="http://schemas.microsoft.com/office/drawing/2014/main" id="{462970AB-4C2C-62DF-3A59-F6C1EC53FE43}"/>
                  </a:ext>
                </a:extLst>
              </p:cNvPr>
              <p:cNvCxnSpPr/>
              <p:nvPr/>
            </p:nvCxnSpPr>
            <p:spPr>
              <a:xfrm flipH="1" flipV="1">
                <a:off x="2173971" y="2731089"/>
                <a:ext cx="1752644" cy="1289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1663E39-41B2-A34F-D109-3638EA6EEACD}"/>
                  </a:ext>
                </a:extLst>
              </p:cNvPr>
              <p:cNvSpPr txBox="1"/>
              <p:nvPr/>
            </p:nvSpPr>
            <p:spPr>
              <a:xfrm>
                <a:off x="980483" y="2898362"/>
                <a:ext cx="1511952" cy="276999"/>
              </a:xfrm>
              <a:prstGeom prst="rect">
                <a:avLst/>
              </a:prstGeom>
              <a:noFill/>
            </p:spPr>
            <p:txBody>
              <a:bodyPr wrap="none" rtlCol="0">
                <a:spAutoFit/>
              </a:bodyPr>
              <a:lstStyle/>
              <a:p>
                <a:r>
                  <a:rPr lang="en-US" sz="600" dirty="0"/>
                  <a:t>Step 1:</a:t>
                </a:r>
              </a:p>
              <a:p>
                <a:r>
                  <a:rPr lang="en-US" sz="600" dirty="0"/>
                  <a:t>Open notebook 1 to add a new design.</a:t>
                </a:r>
              </a:p>
            </p:txBody>
          </p:sp>
        </p:grpSp>
        <p:sp>
          <p:nvSpPr>
            <p:cNvPr id="35" name="TextBox 34">
              <a:extLst>
                <a:ext uri="{FF2B5EF4-FFF2-40B4-BE49-F238E27FC236}">
                  <a16:creationId xmlns:a16="http://schemas.microsoft.com/office/drawing/2014/main" id="{247436DD-8981-77E4-7123-5A5CDC8C9B63}"/>
                </a:ext>
              </a:extLst>
            </p:cNvPr>
            <p:cNvSpPr txBox="1"/>
            <p:nvPr/>
          </p:nvSpPr>
          <p:spPr>
            <a:xfrm>
              <a:off x="1169225" y="3113887"/>
              <a:ext cx="1323210" cy="400110"/>
            </a:xfrm>
            <a:prstGeom prst="rect">
              <a:avLst/>
            </a:prstGeom>
            <a:noFill/>
          </p:spPr>
          <p:txBody>
            <a:bodyPr wrap="square" rtlCol="0">
              <a:spAutoFit/>
            </a:bodyPr>
            <a:lstStyle/>
            <a:p>
              <a:r>
                <a:rPr lang="en-US" sz="500" dirty="0"/>
                <a:t>Realization:</a:t>
              </a:r>
            </a:p>
            <a:p>
              <a:r>
                <a:rPr lang="en-US" sz="500" dirty="0"/>
                <a:t>We need to reference a specific documentation page in another notebook!</a:t>
              </a:r>
            </a:p>
          </p:txBody>
        </p:sp>
      </p:grpSp>
      <p:grpSp>
        <p:nvGrpSpPr>
          <p:cNvPr id="37" name="Group 36">
            <a:extLst>
              <a:ext uri="{FF2B5EF4-FFF2-40B4-BE49-F238E27FC236}">
                <a16:creationId xmlns:a16="http://schemas.microsoft.com/office/drawing/2014/main" id="{F1003DA2-DB75-FD30-6FDC-2A4D9FE673A8}"/>
              </a:ext>
            </a:extLst>
          </p:cNvPr>
          <p:cNvGrpSpPr/>
          <p:nvPr/>
        </p:nvGrpSpPr>
        <p:grpSpPr>
          <a:xfrm>
            <a:off x="2112046" y="1875209"/>
            <a:ext cx="1920148" cy="1406660"/>
            <a:chOff x="2112046" y="1875209"/>
            <a:chExt cx="1920148" cy="1406660"/>
          </a:xfrm>
        </p:grpSpPr>
        <p:grpSp>
          <p:nvGrpSpPr>
            <p:cNvPr id="25" name="Group 24">
              <a:extLst>
                <a:ext uri="{FF2B5EF4-FFF2-40B4-BE49-F238E27FC236}">
                  <a16:creationId xmlns:a16="http://schemas.microsoft.com/office/drawing/2014/main" id="{6FD0ECB7-AE4B-D570-A141-EFA6B3FF2766}"/>
                </a:ext>
              </a:extLst>
            </p:cNvPr>
            <p:cNvGrpSpPr/>
            <p:nvPr/>
          </p:nvGrpSpPr>
          <p:grpSpPr>
            <a:xfrm>
              <a:off x="2112046" y="1875209"/>
              <a:ext cx="1920148" cy="1406660"/>
              <a:chOff x="1371766" y="2580414"/>
              <a:chExt cx="1920148" cy="1406660"/>
            </a:xfrm>
          </p:grpSpPr>
          <p:cxnSp>
            <p:nvCxnSpPr>
              <p:cNvPr id="26" name="Straight Arrow Connector 25">
                <a:extLst>
                  <a:ext uri="{FF2B5EF4-FFF2-40B4-BE49-F238E27FC236}">
                    <a16:creationId xmlns:a16="http://schemas.microsoft.com/office/drawing/2014/main" id="{8979FEA3-9CB8-8EB2-A1F6-4A742B48FEF9}"/>
                  </a:ext>
                </a:extLst>
              </p:cNvPr>
              <p:cNvCxnSpPr>
                <a:cxnSpLocks/>
              </p:cNvCxnSpPr>
              <p:nvPr/>
            </p:nvCxnSpPr>
            <p:spPr>
              <a:xfrm flipH="1" flipV="1">
                <a:off x="2768652" y="2580414"/>
                <a:ext cx="523262" cy="140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0011088-9D53-B0B1-925B-15272E368E54}"/>
                  </a:ext>
                </a:extLst>
              </p:cNvPr>
              <p:cNvSpPr txBox="1"/>
              <p:nvPr/>
            </p:nvSpPr>
            <p:spPr>
              <a:xfrm>
                <a:off x="1371766" y="2770675"/>
                <a:ext cx="1596720" cy="276999"/>
              </a:xfrm>
              <a:prstGeom prst="rect">
                <a:avLst/>
              </a:prstGeom>
              <a:noFill/>
            </p:spPr>
            <p:txBody>
              <a:bodyPr wrap="square" rtlCol="0">
                <a:spAutoFit/>
              </a:bodyPr>
              <a:lstStyle/>
              <a:p>
                <a:r>
                  <a:rPr lang="en-US" sz="600" dirty="0"/>
                  <a:t>Step 2:</a:t>
                </a:r>
              </a:p>
              <a:p>
                <a:r>
                  <a:rPr lang="en-US" sz="600" dirty="0"/>
                  <a:t>Open notebook 2 to find the datasheet.</a:t>
                </a:r>
              </a:p>
            </p:txBody>
          </p:sp>
        </p:grpSp>
        <p:sp>
          <p:nvSpPr>
            <p:cNvPr id="36" name="TextBox 35">
              <a:extLst>
                <a:ext uri="{FF2B5EF4-FFF2-40B4-BE49-F238E27FC236}">
                  <a16:creationId xmlns:a16="http://schemas.microsoft.com/office/drawing/2014/main" id="{9EA8DDEE-52CD-4D5C-B4C6-A6CAB3D085EA}"/>
                </a:ext>
              </a:extLst>
            </p:cNvPr>
            <p:cNvSpPr txBox="1"/>
            <p:nvPr/>
          </p:nvSpPr>
          <p:spPr>
            <a:xfrm>
              <a:off x="2334992" y="2309961"/>
              <a:ext cx="1441954" cy="323165"/>
            </a:xfrm>
            <a:prstGeom prst="rect">
              <a:avLst/>
            </a:prstGeom>
            <a:noFill/>
          </p:spPr>
          <p:txBody>
            <a:bodyPr wrap="square" rtlCol="0">
              <a:spAutoFit/>
            </a:bodyPr>
            <a:lstStyle/>
            <a:p>
              <a:r>
                <a:rPr lang="en-US" sz="500" dirty="0"/>
                <a:t>Realization:</a:t>
              </a:r>
            </a:p>
            <a:p>
              <a:r>
                <a:rPr lang="en-US" sz="500" dirty="0"/>
                <a:t>Can’t find the documentation using the One Note search bar. Maybe it’s in notebook 3?</a:t>
              </a:r>
            </a:p>
          </p:txBody>
        </p:sp>
      </p:grpSp>
      <p:grpSp>
        <p:nvGrpSpPr>
          <p:cNvPr id="38" name="Group 37">
            <a:extLst>
              <a:ext uri="{FF2B5EF4-FFF2-40B4-BE49-F238E27FC236}">
                <a16:creationId xmlns:a16="http://schemas.microsoft.com/office/drawing/2014/main" id="{33BC0596-0A60-7425-E94E-8EB9C7992B8A}"/>
              </a:ext>
            </a:extLst>
          </p:cNvPr>
          <p:cNvGrpSpPr/>
          <p:nvPr/>
        </p:nvGrpSpPr>
        <p:grpSpPr>
          <a:xfrm>
            <a:off x="4130414" y="1875209"/>
            <a:ext cx="1596720" cy="1406660"/>
            <a:chOff x="2070109" y="1724271"/>
            <a:chExt cx="1596720" cy="1406660"/>
          </a:xfrm>
        </p:grpSpPr>
        <p:grpSp>
          <p:nvGrpSpPr>
            <p:cNvPr id="39" name="Group 38">
              <a:extLst>
                <a:ext uri="{FF2B5EF4-FFF2-40B4-BE49-F238E27FC236}">
                  <a16:creationId xmlns:a16="http://schemas.microsoft.com/office/drawing/2014/main" id="{C918E96A-1F4A-DB2A-4C5A-1AA0F656B4BD}"/>
                </a:ext>
              </a:extLst>
            </p:cNvPr>
            <p:cNvGrpSpPr/>
            <p:nvPr/>
          </p:nvGrpSpPr>
          <p:grpSpPr>
            <a:xfrm>
              <a:off x="2070109" y="1724271"/>
              <a:ext cx="1596720" cy="1406660"/>
              <a:chOff x="1329829" y="2429476"/>
              <a:chExt cx="1596720" cy="1406660"/>
            </a:xfrm>
          </p:grpSpPr>
          <p:cxnSp>
            <p:nvCxnSpPr>
              <p:cNvPr id="41" name="Straight Arrow Connector 40">
                <a:extLst>
                  <a:ext uri="{FF2B5EF4-FFF2-40B4-BE49-F238E27FC236}">
                    <a16:creationId xmlns:a16="http://schemas.microsoft.com/office/drawing/2014/main" id="{4CD83403-8C95-81FC-CEE9-AA5BB3B1295C}"/>
                  </a:ext>
                </a:extLst>
              </p:cNvPr>
              <p:cNvCxnSpPr>
                <a:cxnSpLocks/>
              </p:cNvCxnSpPr>
              <p:nvPr/>
            </p:nvCxnSpPr>
            <p:spPr>
              <a:xfrm flipV="1">
                <a:off x="2072092" y="2429476"/>
                <a:ext cx="722724" cy="140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5B2DE82-CB52-7F99-B097-CA1B1FA00A38}"/>
                  </a:ext>
                </a:extLst>
              </p:cNvPr>
              <p:cNvSpPr txBox="1"/>
              <p:nvPr/>
            </p:nvSpPr>
            <p:spPr>
              <a:xfrm>
                <a:off x="1329829" y="2481237"/>
                <a:ext cx="1596720" cy="276999"/>
              </a:xfrm>
              <a:prstGeom prst="rect">
                <a:avLst/>
              </a:prstGeom>
              <a:noFill/>
            </p:spPr>
            <p:txBody>
              <a:bodyPr wrap="square" rtlCol="0">
                <a:spAutoFit/>
              </a:bodyPr>
              <a:lstStyle/>
              <a:p>
                <a:r>
                  <a:rPr lang="en-US" sz="600" dirty="0"/>
                  <a:t>Step 3:</a:t>
                </a:r>
              </a:p>
              <a:p>
                <a:r>
                  <a:rPr lang="en-US" sz="600" dirty="0"/>
                  <a:t>Open Notebook 3.</a:t>
                </a:r>
              </a:p>
            </p:txBody>
          </p:sp>
        </p:grpSp>
        <p:sp>
          <p:nvSpPr>
            <p:cNvPr id="40" name="TextBox 39">
              <a:extLst>
                <a:ext uri="{FF2B5EF4-FFF2-40B4-BE49-F238E27FC236}">
                  <a16:creationId xmlns:a16="http://schemas.microsoft.com/office/drawing/2014/main" id="{2EF74AEA-091A-86E4-1E03-F32272195CAB}"/>
                </a:ext>
              </a:extLst>
            </p:cNvPr>
            <p:cNvSpPr txBox="1"/>
            <p:nvPr/>
          </p:nvSpPr>
          <p:spPr>
            <a:xfrm>
              <a:off x="2239242" y="2038803"/>
              <a:ext cx="1067608" cy="400110"/>
            </a:xfrm>
            <a:prstGeom prst="rect">
              <a:avLst/>
            </a:prstGeom>
            <a:noFill/>
          </p:spPr>
          <p:txBody>
            <a:bodyPr wrap="square" rtlCol="0">
              <a:spAutoFit/>
            </a:bodyPr>
            <a:lstStyle/>
            <a:p>
              <a:r>
                <a:rPr lang="en-US" sz="500" dirty="0"/>
                <a:t>Realization:</a:t>
              </a:r>
            </a:p>
            <a:p>
              <a:r>
                <a:rPr lang="en-US" sz="500" dirty="0"/>
                <a:t>Found the documentation, but I am unable to export it easily into any format I want. </a:t>
              </a:r>
            </a:p>
          </p:txBody>
        </p:sp>
      </p:grpSp>
      <p:grpSp>
        <p:nvGrpSpPr>
          <p:cNvPr id="47" name="Group 46">
            <a:extLst>
              <a:ext uri="{FF2B5EF4-FFF2-40B4-BE49-F238E27FC236}">
                <a16:creationId xmlns:a16="http://schemas.microsoft.com/office/drawing/2014/main" id="{2272AF2F-ED23-FFC9-A58A-84F92059F57A}"/>
              </a:ext>
            </a:extLst>
          </p:cNvPr>
          <p:cNvGrpSpPr/>
          <p:nvPr/>
        </p:nvGrpSpPr>
        <p:grpSpPr>
          <a:xfrm>
            <a:off x="4898767" y="2785589"/>
            <a:ext cx="2277154" cy="1372153"/>
            <a:chOff x="2089049" y="1616896"/>
            <a:chExt cx="2277154" cy="1372153"/>
          </a:xfrm>
        </p:grpSpPr>
        <p:grpSp>
          <p:nvGrpSpPr>
            <p:cNvPr id="48" name="Group 47">
              <a:extLst>
                <a:ext uri="{FF2B5EF4-FFF2-40B4-BE49-F238E27FC236}">
                  <a16:creationId xmlns:a16="http://schemas.microsoft.com/office/drawing/2014/main" id="{EACDCD25-A41A-578B-0EAD-449E3C9F912D}"/>
                </a:ext>
              </a:extLst>
            </p:cNvPr>
            <p:cNvGrpSpPr/>
            <p:nvPr/>
          </p:nvGrpSpPr>
          <p:grpSpPr>
            <a:xfrm>
              <a:off x="2089049" y="1616896"/>
              <a:ext cx="2277154" cy="1372153"/>
              <a:chOff x="1348769" y="2322101"/>
              <a:chExt cx="2277154" cy="1372153"/>
            </a:xfrm>
          </p:grpSpPr>
          <p:cxnSp>
            <p:nvCxnSpPr>
              <p:cNvPr id="50" name="Straight Arrow Connector 49">
                <a:extLst>
                  <a:ext uri="{FF2B5EF4-FFF2-40B4-BE49-F238E27FC236}">
                    <a16:creationId xmlns:a16="http://schemas.microsoft.com/office/drawing/2014/main" id="{0EB12DB3-58D3-506E-C1FB-2EFCD7A0D456}"/>
                  </a:ext>
                </a:extLst>
              </p:cNvPr>
              <p:cNvCxnSpPr>
                <a:cxnSpLocks/>
              </p:cNvCxnSpPr>
              <p:nvPr/>
            </p:nvCxnSpPr>
            <p:spPr>
              <a:xfrm flipV="1">
                <a:off x="1348769" y="2322101"/>
                <a:ext cx="2277154" cy="1372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89F6402-838D-99C7-E8A9-46A88B196339}"/>
                  </a:ext>
                </a:extLst>
              </p:cNvPr>
              <p:cNvSpPr txBox="1"/>
              <p:nvPr/>
            </p:nvSpPr>
            <p:spPr>
              <a:xfrm>
                <a:off x="1799593" y="2363859"/>
                <a:ext cx="1596720" cy="369332"/>
              </a:xfrm>
              <a:prstGeom prst="rect">
                <a:avLst/>
              </a:prstGeom>
              <a:noFill/>
            </p:spPr>
            <p:txBody>
              <a:bodyPr wrap="square" rtlCol="0">
                <a:spAutoFit/>
              </a:bodyPr>
              <a:lstStyle/>
              <a:p>
                <a:r>
                  <a:rPr lang="en-US" sz="600" dirty="0"/>
                  <a:t>Step 4:</a:t>
                </a:r>
              </a:p>
              <a:p>
                <a:r>
                  <a:rPr lang="en-US" sz="600" dirty="0"/>
                  <a:t>Potentially rinse and repeat with other notebooks.</a:t>
                </a:r>
              </a:p>
            </p:txBody>
          </p:sp>
        </p:grpSp>
        <p:sp>
          <p:nvSpPr>
            <p:cNvPr id="49" name="TextBox 48">
              <a:extLst>
                <a:ext uri="{FF2B5EF4-FFF2-40B4-BE49-F238E27FC236}">
                  <a16:creationId xmlns:a16="http://schemas.microsoft.com/office/drawing/2014/main" id="{4ADB8C89-057E-981B-C990-D4E5EC52DD1E}"/>
                </a:ext>
              </a:extLst>
            </p:cNvPr>
            <p:cNvSpPr txBox="1"/>
            <p:nvPr/>
          </p:nvSpPr>
          <p:spPr>
            <a:xfrm>
              <a:off x="2396416" y="2022139"/>
              <a:ext cx="1067608" cy="323165"/>
            </a:xfrm>
            <a:prstGeom prst="rect">
              <a:avLst/>
            </a:prstGeom>
            <a:noFill/>
          </p:spPr>
          <p:txBody>
            <a:bodyPr wrap="square" rtlCol="0">
              <a:spAutoFit/>
            </a:bodyPr>
            <a:lstStyle/>
            <a:p>
              <a:r>
                <a:rPr lang="en-US" sz="500" dirty="0"/>
                <a:t>Realization:</a:t>
              </a:r>
            </a:p>
            <a:p>
              <a:r>
                <a:rPr lang="en-US" sz="500" dirty="0"/>
                <a:t>Maybe there is a better way to do this... </a:t>
              </a:r>
            </a:p>
          </p:txBody>
        </p:sp>
      </p:grpSp>
      <p:sp>
        <p:nvSpPr>
          <p:cNvPr id="55" name="Text Placeholder 3">
            <a:extLst>
              <a:ext uri="{FF2B5EF4-FFF2-40B4-BE49-F238E27FC236}">
                <a16:creationId xmlns:a16="http://schemas.microsoft.com/office/drawing/2014/main" id="{43C4DDE7-DB22-9ACD-093C-025CBA74363E}"/>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spTree>
    <p:extLst>
      <p:ext uri="{BB962C8B-B14F-4D97-AF65-F5344CB8AC3E}">
        <p14:creationId xmlns:p14="http://schemas.microsoft.com/office/powerpoint/2010/main" val="374792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9498C07D-CBA9-4250-FE18-115F6E4BBA40}"/>
              </a:ext>
            </a:extLst>
          </p:cNvPr>
          <p:cNvSpPr/>
          <p:nvPr/>
        </p:nvSpPr>
        <p:spPr>
          <a:xfrm>
            <a:off x="690342" y="2800379"/>
            <a:ext cx="1476512" cy="19669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468E6A04-F51C-E97E-30D8-F39377F1C516}"/>
              </a:ext>
            </a:extLst>
          </p:cNvPr>
          <p:cNvSpPr>
            <a:spLocks noGrp="1"/>
          </p:cNvSpPr>
          <p:nvPr>
            <p:ph type="ftr" sz="quarter" idx="3"/>
          </p:nvPr>
        </p:nvSpPr>
        <p:spPr/>
        <p:txBody>
          <a:bodyPr/>
          <a:lstStyle/>
          <a:p>
            <a:r>
              <a:rPr lang="en-US" kern="0"/>
              <a:t>Northrop Grumman Proprietary Level I</a:t>
            </a:r>
            <a:endParaRPr lang="en-US"/>
          </a:p>
        </p:txBody>
      </p:sp>
      <p:sp>
        <p:nvSpPr>
          <p:cNvPr id="3" name="Slide Number Placeholder 2">
            <a:extLst>
              <a:ext uri="{FF2B5EF4-FFF2-40B4-BE49-F238E27FC236}">
                <a16:creationId xmlns:a16="http://schemas.microsoft.com/office/drawing/2014/main" id="{966E8A43-72C5-1E53-7B76-E18FD1D544F6}"/>
              </a:ext>
            </a:extLst>
          </p:cNvPr>
          <p:cNvSpPr>
            <a:spLocks noGrp="1"/>
          </p:cNvSpPr>
          <p:nvPr>
            <p:ph type="sldNum" sz="quarter" idx="4"/>
          </p:nvPr>
        </p:nvSpPr>
        <p:spPr/>
        <p:txBody>
          <a:bodyPr/>
          <a:lstStyle/>
          <a:p>
            <a:fld id="{32A2F39E-E4DB-494E-AB40-38356C65078C}" type="slidenum">
              <a:rPr lang="en-US" smtClean="0"/>
              <a:pPr/>
              <a:t>6</a:t>
            </a:fld>
            <a:endParaRPr lang="en-US"/>
          </a:p>
        </p:txBody>
      </p:sp>
      <p:sp>
        <p:nvSpPr>
          <p:cNvPr id="4" name="Title 3">
            <a:extLst>
              <a:ext uri="{FF2B5EF4-FFF2-40B4-BE49-F238E27FC236}">
                <a16:creationId xmlns:a16="http://schemas.microsoft.com/office/drawing/2014/main" id="{01460458-6CFB-F148-FB6B-49629EBECA83}"/>
              </a:ext>
            </a:extLst>
          </p:cNvPr>
          <p:cNvSpPr>
            <a:spLocks noGrp="1"/>
          </p:cNvSpPr>
          <p:nvPr>
            <p:ph type="title"/>
          </p:nvPr>
        </p:nvSpPr>
        <p:spPr/>
        <p:txBody>
          <a:bodyPr/>
          <a:lstStyle/>
          <a:p>
            <a:r>
              <a:rPr lang="en-US" dirty="0"/>
              <a:t>Database Tools – The Idea</a:t>
            </a:r>
          </a:p>
        </p:txBody>
      </p:sp>
      <p:sp>
        <p:nvSpPr>
          <p:cNvPr id="6" name="Rectangle 5">
            <a:extLst>
              <a:ext uri="{FF2B5EF4-FFF2-40B4-BE49-F238E27FC236}">
                <a16:creationId xmlns:a16="http://schemas.microsoft.com/office/drawing/2014/main" id="{02FE84F2-9555-6DC8-F18F-AAD6550FF31A}"/>
              </a:ext>
            </a:extLst>
          </p:cNvPr>
          <p:cNvSpPr/>
          <p:nvPr/>
        </p:nvSpPr>
        <p:spPr>
          <a:xfrm>
            <a:off x="773723" y="2002243"/>
            <a:ext cx="1266092" cy="594680"/>
          </a:xfrm>
          <a:prstGeom prst="rect">
            <a:avLst/>
          </a:prstGeom>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One Note</a:t>
            </a:r>
          </a:p>
        </p:txBody>
      </p:sp>
      <p:sp>
        <p:nvSpPr>
          <p:cNvPr id="8" name="Flowchart: Magnetic Disk 7">
            <a:extLst>
              <a:ext uri="{FF2B5EF4-FFF2-40B4-BE49-F238E27FC236}">
                <a16:creationId xmlns:a16="http://schemas.microsoft.com/office/drawing/2014/main" id="{222D7D92-E314-F9F1-C32A-A8B5BEAD5F16}"/>
              </a:ext>
            </a:extLst>
          </p:cNvPr>
          <p:cNvSpPr/>
          <p:nvPr/>
        </p:nvSpPr>
        <p:spPr>
          <a:xfrm>
            <a:off x="3734333" y="1243712"/>
            <a:ext cx="1150993" cy="594680"/>
          </a:xfrm>
          <a:prstGeom prst="flowChartMagneticDisk">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9" name="Rectangle 8">
            <a:extLst>
              <a:ext uri="{FF2B5EF4-FFF2-40B4-BE49-F238E27FC236}">
                <a16:creationId xmlns:a16="http://schemas.microsoft.com/office/drawing/2014/main" id="{7300CF2E-F2CF-6542-19E8-331322D7E45A}"/>
              </a:ext>
            </a:extLst>
          </p:cNvPr>
          <p:cNvSpPr/>
          <p:nvPr/>
        </p:nvSpPr>
        <p:spPr>
          <a:xfrm>
            <a:off x="6899564" y="1688123"/>
            <a:ext cx="1393980" cy="691286"/>
          </a:xfrm>
          <a:prstGeom prst="rect">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Confluence</a:t>
            </a:r>
          </a:p>
        </p:txBody>
      </p:sp>
      <p:grpSp>
        <p:nvGrpSpPr>
          <p:cNvPr id="28" name="Group 27">
            <a:extLst>
              <a:ext uri="{FF2B5EF4-FFF2-40B4-BE49-F238E27FC236}">
                <a16:creationId xmlns:a16="http://schemas.microsoft.com/office/drawing/2014/main" id="{817AE6CA-4349-19AE-72FC-0C7A1A06762C}"/>
              </a:ext>
            </a:extLst>
          </p:cNvPr>
          <p:cNvGrpSpPr/>
          <p:nvPr/>
        </p:nvGrpSpPr>
        <p:grpSpPr>
          <a:xfrm>
            <a:off x="3926616" y="3305110"/>
            <a:ext cx="900764" cy="1599094"/>
            <a:chOff x="3926615" y="2932304"/>
            <a:chExt cx="1035444" cy="1971899"/>
          </a:xfrm>
        </p:grpSpPr>
        <p:sp>
          <p:nvSpPr>
            <p:cNvPr id="11" name="Rectangle 10">
              <a:extLst>
                <a:ext uri="{FF2B5EF4-FFF2-40B4-BE49-F238E27FC236}">
                  <a16:creationId xmlns:a16="http://schemas.microsoft.com/office/drawing/2014/main" id="{A017E3D0-2B37-E1E5-E161-3EE2109364A6}"/>
                </a:ext>
              </a:extLst>
            </p:cNvPr>
            <p:cNvSpPr/>
            <p:nvPr/>
          </p:nvSpPr>
          <p:spPr>
            <a:xfrm>
              <a:off x="4316223" y="3759910"/>
              <a:ext cx="306932" cy="802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a:extLst>
                <a:ext uri="{FF2B5EF4-FFF2-40B4-BE49-F238E27FC236}">
                  <a16:creationId xmlns:a16="http://schemas.microsoft.com/office/drawing/2014/main" id="{3EA8DEE3-2A52-5536-886E-040E60372899}"/>
                </a:ext>
              </a:extLst>
            </p:cNvPr>
            <p:cNvSpPr/>
            <p:nvPr/>
          </p:nvSpPr>
          <p:spPr>
            <a:xfrm>
              <a:off x="4143575" y="3273936"/>
              <a:ext cx="652229" cy="594680"/>
            </a:xfrm>
            <a:prstGeom prst="smileyFace">
              <a:avLst>
                <a:gd name="adj" fmla="val 46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D8AD691-70C7-6D2D-C087-5463F96E736C}"/>
                </a:ext>
              </a:extLst>
            </p:cNvPr>
            <p:cNvCxnSpPr>
              <a:cxnSpLocks/>
            </p:cNvCxnSpPr>
            <p:nvPr/>
          </p:nvCxnSpPr>
          <p:spPr>
            <a:xfrm flipH="1">
              <a:off x="4309829" y="4562660"/>
              <a:ext cx="45477"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85B81E-B6AE-9012-3565-3B96274FF759}"/>
                </a:ext>
              </a:extLst>
            </p:cNvPr>
            <p:cNvCxnSpPr>
              <a:cxnSpLocks/>
            </p:cNvCxnSpPr>
            <p:nvPr/>
          </p:nvCxnSpPr>
          <p:spPr>
            <a:xfrm>
              <a:off x="4572000" y="4562660"/>
              <a:ext cx="51155" cy="34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DFD31D-AECC-ED0A-86B5-0C7AD4954977}"/>
                </a:ext>
              </a:extLst>
            </p:cNvPr>
            <p:cNvCxnSpPr/>
            <p:nvPr/>
          </p:nvCxnSpPr>
          <p:spPr>
            <a:xfrm flipH="1">
              <a:off x="3926615" y="3983715"/>
              <a:ext cx="383214" cy="26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C9BA5D-FA9C-F1CE-77A1-304BF839F68E}"/>
                </a:ext>
              </a:extLst>
            </p:cNvPr>
            <p:cNvCxnSpPr>
              <a:cxnSpLocks/>
            </p:cNvCxnSpPr>
            <p:nvPr/>
          </p:nvCxnSpPr>
          <p:spPr>
            <a:xfrm>
              <a:off x="4629549" y="3983715"/>
              <a:ext cx="332510" cy="268565"/>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929977E-66A0-E7E9-48D2-DD130EF4D5C6}"/>
                </a:ext>
              </a:extLst>
            </p:cNvPr>
            <p:cNvSpPr txBox="1"/>
            <p:nvPr/>
          </p:nvSpPr>
          <p:spPr>
            <a:xfrm>
              <a:off x="3926615" y="2932304"/>
              <a:ext cx="1004629" cy="341577"/>
            </a:xfrm>
            <a:prstGeom prst="rect">
              <a:avLst/>
            </a:prstGeom>
            <a:noFill/>
          </p:spPr>
          <p:txBody>
            <a:bodyPr wrap="none" rtlCol="0">
              <a:spAutoFit/>
            </a:bodyPr>
            <a:lstStyle/>
            <a:p>
              <a:r>
                <a:rPr lang="en-US" sz="1200" dirty="0"/>
                <a:t>Engineers</a:t>
              </a:r>
              <a:endParaRPr lang="en-US" dirty="0"/>
            </a:p>
          </p:txBody>
        </p:sp>
      </p:grpSp>
      <p:cxnSp>
        <p:nvCxnSpPr>
          <p:cNvPr id="35" name="Straight Arrow Connector 34">
            <a:extLst>
              <a:ext uri="{FF2B5EF4-FFF2-40B4-BE49-F238E27FC236}">
                <a16:creationId xmlns:a16="http://schemas.microsoft.com/office/drawing/2014/main" id="{0A19A559-CDE8-59D4-3715-D281361228B1}"/>
              </a:ext>
            </a:extLst>
          </p:cNvPr>
          <p:cNvCxnSpPr/>
          <p:nvPr/>
        </p:nvCxnSpPr>
        <p:spPr>
          <a:xfrm flipV="1">
            <a:off x="5008005" y="2476752"/>
            <a:ext cx="2264806" cy="158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0249D1-3A45-AFF3-D7E2-727DEA0B48D6}"/>
              </a:ext>
            </a:extLst>
          </p:cNvPr>
          <p:cNvCxnSpPr/>
          <p:nvPr/>
        </p:nvCxnSpPr>
        <p:spPr>
          <a:xfrm flipV="1">
            <a:off x="2180026" y="1688123"/>
            <a:ext cx="1447296" cy="48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F5B251-7B9F-F80B-69FB-497C51864AB0}"/>
              </a:ext>
            </a:extLst>
          </p:cNvPr>
          <p:cNvCxnSpPr/>
          <p:nvPr/>
        </p:nvCxnSpPr>
        <p:spPr>
          <a:xfrm>
            <a:off x="5008005" y="1574464"/>
            <a:ext cx="1822745" cy="42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A9B03D-7A19-9DC4-FF16-92582C0E224E}"/>
              </a:ext>
            </a:extLst>
          </p:cNvPr>
          <p:cNvSpPr txBox="1"/>
          <p:nvPr/>
        </p:nvSpPr>
        <p:spPr>
          <a:xfrm>
            <a:off x="1775164" y="1475116"/>
            <a:ext cx="1596720" cy="369332"/>
          </a:xfrm>
          <a:prstGeom prst="rect">
            <a:avLst/>
          </a:prstGeom>
          <a:noFill/>
        </p:spPr>
        <p:txBody>
          <a:bodyPr wrap="square" rtlCol="0">
            <a:spAutoFit/>
          </a:bodyPr>
          <a:lstStyle/>
          <a:p>
            <a:r>
              <a:rPr lang="en-US" sz="600" dirty="0"/>
              <a:t>Export One Note notebooks to MongoDB, preserving the intentional structure and order made by the engineers</a:t>
            </a:r>
          </a:p>
        </p:txBody>
      </p:sp>
      <p:sp>
        <p:nvSpPr>
          <p:cNvPr id="42" name="TextBox 41">
            <a:extLst>
              <a:ext uri="{FF2B5EF4-FFF2-40B4-BE49-F238E27FC236}">
                <a16:creationId xmlns:a16="http://schemas.microsoft.com/office/drawing/2014/main" id="{B4611D6E-7838-88CC-1423-3E56EDA23B30}"/>
              </a:ext>
            </a:extLst>
          </p:cNvPr>
          <p:cNvSpPr txBox="1"/>
          <p:nvPr/>
        </p:nvSpPr>
        <p:spPr>
          <a:xfrm>
            <a:off x="3600692" y="951519"/>
            <a:ext cx="1596720" cy="276999"/>
          </a:xfrm>
          <a:prstGeom prst="rect">
            <a:avLst/>
          </a:prstGeom>
          <a:noFill/>
        </p:spPr>
        <p:txBody>
          <a:bodyPr wrap="square" rtlCol="0">
            <a:spAutoFit/>
          </a:bodyPr>
          <a:lstStyle/>
          <a:p>
            <a:r>
              <a:rPr lang="en-US" sz="600" dirty="0"/>
              <a:t>Use MongoDB to store our own platform specific data-model.</a:t>
            </a:r>
          </a:p>
        </p:txBody>
      </p:sp>
      <p:sp>
        <p:nvSpPr>
          <p:cNvPr id="43" name="TextBox 42">
            <a:extLst>
              <a:ext uri="{FF2B5EF4-FFF2-40B4-BE49-F238E27FC236}">
                <a16:creationId xmlns:a16="http://schemas.microsoft.com/office/drawing/2014/main" id="{CAFCE1E0-0197-AB77-FCEE-7701853C33A9}"/>
              </a:ext>
            </a:extLst>
          </p:cNvPr>
          <p:cNvSpPr txBox="1"/>
          <p:nvPr/>
        </p:nvSpPr>
        <p:spPr>
          <a:xfrm>
            <a:off x="5189789" y="1359775"/>
            <a:ext cx="1596720" cy="276999"/>
          </a:xfrm>
          <a:prstGeom prst="rect">
            <a:avLst/>
          </a:prstGeom>
          <a:noFill/>
        </p:spPr>
        <p:txBody>
          <a:bodyPr wrap="square" rtlCol="0">
            <a:spAutoFit/>
          </a:bodyPr>
          <a:lstStyle/>
          <a:p>
            <a:r>
              <a:rPr lang="en-US" sz="600" dirty="0"/>
              <a:t>Use an adapter to transform our data-models into confluence data-models.</a:t>
            </a:r>
          </a:p>
        </p:txBody>
      </p:sp>
      <p:sp>
        <p:nvSpPr>
          <p:cNvPr id="45" name="TextBox 44">
            <a:extLst>
              <a:ext uri="{FF2B5EF4-FFF2-40B4-BE49-F238E27FC236}">
                <a16:creationId xmlns:a16="http://schemas.microsoft.com/office/drawing/2014/main" id="{3D84CB4B-999E-2CA4-1BF9-A7AB8E5581C1}"/>
              </a:ext>
            </a:extLst>
          </p:cNvPr>
          <p:cNvSpPr txBox="1"/>
          <p:nvPr/>
        </p:nvSpPr>
        <p:spPr>
          <a:xfrm>
            <a:off x="4785510" y="3006974"/>
            <a:ext cx="1596720" cy="369332"/>
          </a:xfrm>
          <a:prstGeom prst="rect">
            <a:avLst/>
          </a:prstGeom>
          <a:noFill/>
        </p:spPr>
        <p:txBody>
          <a:bodyPr wrap="square" rtlCol="0">
            <a:spAutoFit/>
          </a:bodyPr>
          <a:lstStyle/>
          <a:p>
            <a:r>
              <a:rPr lang="en-US" sz="600" dirty="0"/>
              <a:t>Near seamless transition to confluence, allowing engineers to use Confluence’s tools.</a:t>
            </a:r>
          </a:p>
        </p:txBody>
      </p:sp>
      <p:sp>
        <p:nvSpPr>
          <p:cNvPr id="46" name="Rectangle 45">
            <a:extLst>
              <a:ext uri="{FF2B5EF4-FFF2-40B4-BE49-F238E27FC236}">
                <a16:creationId xmlns:a16="http://schemas.microsoft.com/office/drawing/2014/main" id="{9CF6BDFD-004F-591B-E86F-A23D59982283}"/>
              </a:ext>
            </a:extLst>
          </p:cNvPr>
          <p:cNvSpPr/>
          <p:nvPr/>
        </p:nvSpPr>
        <p:spPr>
          <a:xfrm>
            <a:off x="786699" y="2822678"/>
            <a:ext cx="1266092" cy="594680"/>
          </a:xfrm>
          <a:prstGeom prst="rect">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Notion</a:t>
            </a:r>
          </a:p>
        </p:txBody>
      </p:sp>
      <p:sp>
        <p:nvSpPr>
          <p:cNvPr id="47" name="Rectangle 46">
            <a:extLst>
              <a:ext uri="{FF2B5EF4-FFF2-40B4-BE49-F238E27FC236}">
                <a16:creationId xmlns:a16="http://schemas.microsoft.com/office/drawing/2014/main" id="{59CA912F-BA44-A4C5-296C-53A6D55A674D}"/>
              </a:ext>
            </a:extLst>
          </p:cNvPr>
          <p:cNvSpPr/>
          <p:nvPr/>
        </p:nvSpPr>
        <p:spPr>
          <a:xfrm>
            <a:off x="773723" y="3469723"/>
            <a:ext cx="1266092" cy="59468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Github</a:t>
            </a:r>
            <a:endParaRPr lang="en-US" dirty="0"/>
          </a:p>
        </p:txBody>
      </p:sp>
      <p:sp>
        <p:nvSpPr>
          <p:cNvPr id="48" name="Rectangle 47">
            <a:extLst>
              <a:ext uri="{FF2B5EF4-FFF2-40B4-BE49-F238E27FC236}">
                <a16:creationId xmlns:a16="http://schemas.microsoft.com/office/drawing/2014/main" id="{D8DEF009-FA52-00B6-6F3C-CA7A6BCCB350}"/>
              </a:ext>
            </a:extLst>
          </p:cNvPr>
          <p:cNvSpPr/>
          <p:nvPr/>
        </p:nvSpPr>
        <p:spPr>
          <a:xfrm>
            <a:off x="786699" y="4116768"/>
            <a:ext cx="1266092" cy="59468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Jira</a:t>
            </a:r>
          </a:p>
        </p:txBody>
      </p:sp>
      <p:cxnSp>
        <p:nvCxnSpPr>
          <p:cNvPr id="50" name="Straight Arrow Connector 49">
            <a:extLst>
              <a:ext uri="{FF2B5EF4-FFF2-40B4-BE49-F238E27FC236}">
                <a16:creationId xmlns:a16="http://schemas.microsoft.com/office/drawing/2014/main" id="{3836D6B1-7EEC-A4FA-43EA-E0B9CD8E7FB0}"/>
              </a:ext>
            </a:extLst>
          </p:cNvPr>
          <p:cNvCxnSpPr/>
          <p:nvPr/>
        </p:nvCxnSpPr>
        <p:spPr>
          <a:xfrm flipV="1">
            <a:off x="2331417" y="1931047"/>
            <a:ext cx="1595198" cy="1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D13FEDC-2572-38F4-B7A2-029174FB1EC3}"/>
              </a:ext>
            </a:extLst>
          </p:cNvPr>
          <p:cNvSpPr txBox="1"/>
          <p:nvPr/>
        </p:nvSpPr>
        <p:spPr>
          <a:xfrm>
            <a:off x="2247247" y="2592673"/>
            <a:ext cx="1596720" cy="184666"/>
          </a:xfrm>
          <a:prstGeom prst="rect">
            <a:avLst/>
          </a:prstGeom>
          <a:noFill/>
        </p:spPr>
        <p:txBody>
          <a:bodyPr wrap="square" rtlCol="0">
            <a:spAutoFit/>
          </a:bodyPr>
          <a:lstStyle/>
          <a:p>
            <a:r>
              <a:rPr lang="en-US" sz="600" dirty="0"/>
              <a:t>Prospective integrations</a:t>
            </a:r>
          </a:p>
        </p:txBody>
      </p:sp>
      <p:sp>
        <p:nvSpPr>
          <p:cNvPr id="54" name="Rectangle 53">
            <a:extLst>
              <a:ext uri="{FF2B5EF4-FFF2-40B4-BE49-F238E27FC236}">
                <a16:creationId xmlns:a16="http://schemas.microsoft.com/office/drawing/2014/main" id="{E551CFEC-056D-A59A-CB56-BDBBBCCBA184}"/>
              </a:ext>
            </a:extLst>
          </p:cNvPr>
          <p:cNvSpPr/>
          <p:nvPr/>
        </p:nvSpPr>
        <p:spPr>
          <a:xfrm>
            <a:off x="7596554" y="4141741"/>
            <a:ext cx="201699" cy="160000"/>
          </a:xfrm>
          <a:prstGeom prst="rect">
            <a:avLst/>
          </a:prstGeom>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4B9F011-5FA8-FB79-D9E5-D148A1FCAE32}"/>
              </a:ext>
            </a:extLst>
          </p:cNvPr>
          <p:cNvSpPr/>
          <p:nvPr/>
        </p:nvSpPr>
        <p:spPr>
          <a:xfrm>
            <a:off x="7596554" y="4371370"/>
            <a:ext cx="201699" cy="160000"/>
          </a:xfrm>
          <a:prstGeom prst="rect">
            <a:avLst/>
          </a:prstGeom>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F2D6AEA5-E973-D132-F9BD-CA0853A52671}"/>
              </a:ext>
            </a:extLst>
          </p:cNvPr>
          <p:cNvSpPr txBox="1"/>
          <p:nvPr/>
        </p:nvSpPr>
        <p:spPr>
          <a:xfrm>
            <a:off x="7798253" y="4146006"/>
            <a:ext cx="1030854" cy="184666"/>
          </a:xfrm>
          <a:prstGeom prst="rect">
            <a:avLst/>
          </a:prstGeom>
          <a:noFill/>
        </p:spPr>
        <p:txBody>
          <a:bodyPr wrap="square" rtlCol="0">
            <a:spAutoFit/>
          </a:bodyPr>
          <a:lstStyle/>
          <a:p>
            <a:r>
              <a:rPr lang="en-US" sz="600" dirty="0"/>
              <a:t>= Under development</a:t>
            </a:r>
          </a:p>
        </p:txBody>
      </p:sp>
      <p:sp>
        <p:nvSpPr>
          <p:cNvPr id="57" name="TextBox 56">
            <a:extLst>
              <a:ext uri="{FF2B5EF4-FFF2-40B4-BE49-F238E27FC236}">
                <a16:creationId xmlns:a16="http://schemas.microsoft.com/office/drawing/2014/main" id="{A7926DE3-B8DD-2FDB-1148-55532AD840C4}"/>
              </a:ext>
            </a:extLst>
          </p:cNvPr>
          <p:cNvSpPr txBox="1"/>
          <p:nvPr/>
        </p:nvSpPr>
        <p:spPr>
          <a:xfrm>
            <a:off x="7798253" y="4359037"/>
            <a:ext cx="1030854" cy="184666"/>
          </a:xfrm>
          <a:prstGeom prst="rect">
            <a:avLst/>
          </a:prstGeom>
          <a:noFill/>
        </p:spPr>
        <p:txBody>
          <a:bodyPr wrap="square" rtlCol="0">
            <a:spAutoFit/>
          </a:bodyPr>
          <a:lstStyle/>
          <a:p>
            <a:r>
              <a:rPr lang="en-US" sz="600" dirty="0"/>
              <a:t>= Planned integrations</a:t>
            </a:r>
          </a:p>
        </p:txBody>
      </p:sp>
      <p:sp>
        <p:nvSpPr>
          <p:cNvPr id="58" name="TextBox 57">
            <a:extLst>
              <a:ext uri="{FF2B5EF4-FFF2-40B4-BE49-F238E27FC236}">
                <a16:creationId xmlns:a16="http://schemas.microsoft.com/office/drawing/2014/main" id="{DD370A88-4B0D-248E-E56E-6C4441236A66}"/>
              </a:ext>
            </a:extLst>
          </p:cNvPr>
          <p:cNvSpPr txBox="1"/>
          <p:nvPr/>
        </p:nvSpPr>
        <p:spPr>
          <a:xfrm>
            <a:off x="7285603" y="2527587"/>
            <a:ext cx="1798925" cy="738664"/>
          </a:xfrm>
          <a:prstGeom prst="rect">
            <a:avLst/>
          </a:prstGeom>
          <a:noFill/>
        </p:spPr>
        <p:txBody>
          <a:bodyPr wrap="square" rtlCol="0">
            <a:spAutoFit/>
          </a:bodyPr>
          <a:lstStyle/>
          <a:p>
            <a:r>
              <a:rPr lang="en-US" sz="600" dirty="0"/>
              <a:t>Confluence Pros:</a:t>
            </a:r>
          </a:p>
          <a:p>
            <a:pPr marL="171450" indent="-171450">
              <a:buFont typeface="Arial" panose="020B0604020202020204" pitchFamily="34" charset="0"/>
              <a:buChar char="•"/>
            </a:pPr>
            <a:r>
              <a:rPr lang="en-US" sz="600" dirty="0"/>
              <a:t>Nice API to interact with.</a:t>
            </a:r>
          </a:p>
          <a:p>
            <a:pPr marL="171450" indent="-171450">
              <a:buFont typeface="Arial" panose="020B0604020202020204" pitchFamily="34" charset="0"/>
              <a:buChar char="•"/>
            </a:pPr>
            <a:r>
              <a:rPr lang="en-US" sz="600" dirty="0"/>
              <a:t>Beta features </a:t>
            </a:r>
          </a:p>
          <a:p>
            <a:pPr marL="582920" lvl="1" indent="-171450">
              <a:buFont typeface="Arial" panose="020B0604020202020204" pitchFamily="34" charset="0"/>
              <a:buChar char="•"/>
            </a:pPr>
            <a:r>
              <a:rPr lang="en-US" sz="600" dirty="0"/>
              <a:t>Automatic page summaries</a:t>
            </a:r>
          </a:p>
          <a:p>
            <a:pPr marL="582920" lvl="1" indent="-171450">
              <a:buFont typeface="Arial" panose="020B0604020202020204" pitchFamily="34" charset="0"/>
              <a:buChar char="•"/>
            </a:pPr>
            <a:r>
              <a:rPr lang="en-US" sz="600" dirty="0"/>
              <a:t>Virtual agent for making SQL, JQL queries</a:t>
            </a:r>
          </a:p>
          <a:p>
            <a:pPr marL="171450" indent="-171450">
              <a:buFont typeface="Arial" panose="020B0604020202020204" pitchFamily="34" charset="0"/>
              <a:buChar char="•"/>
            </a:pPr>
            <a:r>
              <a:rPr lang="en-US" sz="600" dirty="0"/>
              <a:t>Structured formatting</a:t>
            </a:r>
          </a:p>
        </p:txBody>
      </p:sp>
      <p:sp>
        <p:nvSpPr>
          <p:cNvPr id="59" name="Text Placeholder 3">
            <a:extLst>
              <a:ext uri="{FF2B5EF4-FFF2-40B4-BE49-F238E27FC236}">
                <a16:creationId xmlns:a16="http://schemas.microsoft.com/office/drawing/2014/main" id="{E30C5A80-B4B2-737C-CFF9-C46C8BD86634}"/>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cxnSp>
        <p:nvCxnSpPr>
          <p:cNvPr id="63" name="Straight Arrow Connector 62">
            <a:extLst>
              <a:ext uri="{FF2B5EF4-FFF2-40B4-BE49-F238E27FC236}">
                <a16:creationId xmlns:a16="http://schemas.microsoft.com/office/drawing/2014/main" id="{D48F21BC-C0CF-566D-7FF7-C66C732533C9}"/>
              </a:ext>
            </a:extLst>
          </p:cNvPr>
          <p:cNvCxnSpPr/>
          <p:nvPr/>
        </p:nvCxnSpPr>
        <p:spPr>
          <a:xfrm flipH="1" flipV="1">
            <a:off x="4365523" y="2002243"/>
            <a:ext cx="122533" cy="1302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73AA4C9-F7A4-00B5-9ECF-BFAECFECAEB7}"/>
              </a:ext>
            </a:extLst>
          </p:cNvPr>
          <p:cNvSpPr txBox="1"/>
          <p:nvPr/>
        </p:nvSpPr>
        <p:spPr>
          <a:xfrm>
            <a:off x="4446564" y="2253944"/>
            <a:ext cx="1596720" cy="184666"/>
          </a:xfrm>
          <a:prstGeom prst="rect">
            <a:avLst/>
          </a:prstGeom>
          <a:noFill/>
        </p:spPr>
        <p:txBody>
          <a:bodyPr wrap="square" rtlCol="0">
            <a:spAutoFit/>
          </a:bodyPr>
          <a:lstStyle/>
          <a:p>
            <a:r>
              <a:rPr lang="en-US" sz="600" dirty="0"/>
              <a:t>Queries</a:t>
            </a:r>
          </a:p>
        </p:txBody>
      </p:sp>
    </p:spTree>
    <p:extLst>
      <p:ext uri="{BB962C8B-B14F-4D97-AF65-F5344CB8AC3E}">
        <p14:creationId xmlns:p14="http://schemas.microsoft.com/office/powerpoint/2010/main" val="298886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3" name="Slide Number Placeholder 2"/>
          <p:cNvSpPr>
            <a:spLocks noGrp="1"/>
          </p:cNvSpPr>
          <p:nvPr>
            <p:ph type="sldNum" sz="quarter" idx="4"/>
          </p:nvPr>
        </p:nvSpPr>
        <p:spPr/>
        <p:txBody>
          <a:bodyPr/>
          <a:lstStyle/>
          <a:p>
            <a:fld id="{32A2F39E-E4DB-494E-AB40-38356C65078C}" type="slidenum">
              <a:rPr lang="en-US" smtClean="0"/>
              <a:pPr/>
              <a:t>7</a:t>
            </a:fld>
            <a:endParaRPr lang="en-US"/>
          </a:p>
        </p:txBody>
      </p:sp>
      <p:sp>
        <p:nvSpPr>
          <p:cNvPr id="4" name="Title 3"/>
          <p:cNvSpPr>
            <a:spLocks noGrp="1"/>
          </p:cNvSpPr>
          <p:nvPr>
            <p:ph type="title"/>
          </p:nvPr>
        </p:nvSpPr>
        <p:spPr/>
        <p:txBody>
          <a:bodyPr/>
          <a:lstStyle/>
          <a:p>
            <a:r>
              <a:rPr lang="en-US" dirty="0"/>
              <a:t>Database Tools - Progress</a:t>
            </a:r>
          </a:p>
        </p:txBody>
      </p:sp>
      <p:sp>
        <p:nvSpPr>
          <p:cNvPr id="5" name="Text Placeholder 4"/>
          <p:cNvSpPr>
            <a:spLocks noGrp="1"/>
          </p:cNvSpPr>
          <p:nvPr>
            <p:ph type="body" sz="quarter" idx="11"/>
          </p:nvPr>
        </p:nvSpPr>
        <p:spPr/>
        <p:txBody>
          <a:bodyPr/>
          <a:lstStyle/>
          <a:p>
            <a:pPr marL="285750" indent="-285750">
              <a:lnSpc>
                <a:spcPct val="100000"/>
              </a:lnSpc>
              <a:buFont typeface="Arial" panose="020B0604020202020204" pitchFamily="34" charset="0"/>
              <a:buChar char="•"/>
            </a:pPr>
            <a:r>
              <a:rPr lang="en-US" sz="1500" dirty="0"/>
              <a:t>Markdown to Mongo Document Block Parser</a:t>
            </a:r>
          </a:p>
          <a:p>
            <a:pPr marL="285750" indent="-285750">
              <a:lnSpc>
                <a:spcPct val="100000"/>
              </a:lnSpc>
              <a:buFont typeface="Arial" panose="020B0604020202020204" pitchFamily="34" charset="0"/>
              <a:buChar char="•"/>
            </a:pPr>
            <a:r>
              <a:rPr lang="en-US" sz="1500" dirty="0"/>
              <a:t>One Note Export uploader</a:t>
            </a:r>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pic>
        <p:nvPicPr>
          <p:cNvPr id="18" name="Picture 17">
            <a:extLst>
              <a:ext uri="{FF2B5EF4-FFF2-40B4-BE49-F238E27FC236}">
                <a16:creationId xmlns:a16="http://schemas.microsoft.com/office/drawing/2014/main" id="{8EB73AEA-222B-A1E4-57C5-C4BFDFBA0A69}"/>
              </a:ext>
            </a:extLst>
          </p:cNvPr>
          <p:cNvPicPr>
            <a:picLocks noChangeAspect="1"/>
          </p:cNvPicPr>
          <p:nvPr/>
        </p:nvPicPr>
        <p:blipFill>
          <a:blip r:embed="rId2"/>
          <a:stretch>
            <a:fillRect/>
          </a:stretch>
        </p:blipFill>
        <p:spPr>
          <a:xfrm>
            <a:off x="4706802" y="1909933"/>
            <a:ext cx="3796355" cy="2155531"/>
          </a:xfrm>
          <a:prstGeom prst="rect">
            <a:avLst/>
          </a:prstGeom>
        </p:spPr>
      </p:pic>
      <p:sp>
        <p:nvSpPr>
          <p:cNvPr id="6" name="TextBox 5">
            <a:extLst>
              <a:ext uri="{FF2B5EF4-FFF2-40B4-BE49-F238E27FC236}">
                <a16:creationId xmlns:a16="http://schemas.microsoft.com/office/drawing/2014/main" id="{4B31C032-1DCF-BCD3-E036-51712FD30D6A}"/>
              </a:ext>
            </a:extLst>
          </p:cNvPr>
          <p:cNvSpPr txBox="1"/>
          <p:nvPr/>
        </p:nvSpPr>
        <p:spPr>
          <a:xfrm>
            <a:off x="4836970" y="4077763"/>
            <a:ext cx="2980041" cy="184666"/>
          </a:xfrm>
          <a:prstGeom prst="rect">
            <a:avLst/>
          </a:prstGeom>
          <a:noFill/>
        </p:spPr>
        <p:txBody>
          <a:bodyPr wrap="square" rtlCol="0">
            <a:spAutoFit/>
          </a:bodyPr>
          <a:lstStyle/>
          <a:p>
            <a:r>
              <a:rPr lang="en-US" sz="600" dirty="0">
                <a:solidFill>
                  <a:schemeClr val="tx2"/>
                </a:solidFill>
              </a:rPr>
              <a:t>Finally getting that clean </a:t>
            </a:r>
            <a:r>
              <a:rPr lang="en-US" sz="600" dirty="0" err="1">
                <a:solidFill>
                  <a:schemeClr val="tx2"/>
                </a:solidFill>
              </a:rPr>
              <a:t>pytest</a:t>
            </a:r>
            <a:r>
              <a:rPr lang="en-US" sz="600" dirty="0">
                <a:solidFill>
                  <a:schemeClr val="tx2"/>
                </a:solidFill>
              </a:rPr>
              <a:t> run on all my unit tests</a:t>
            </a:r>
          </a:p>
        </p:txBody>
      </p:sp>
      <p:grpSp>
        <p:nvGrpSpPr>
          <p:cNvPr id="19" name="Group 18">
            <a:extLst>
              <a:ext uri="{FF2B5EF4-FFF2-40B4-BE49-F238E27FC236}">
                <a16:creationId xmlns:a16="http://schemas.microsoft.com/office/drawing/2014/main" id="{B10D97B6-54DA-854A-37C9-D470C272856D}"/>
              </a:ext>
            </a:extLst>
          </p:cNvPr>
          <p:cNvGrpSpPr/>
          <p:nvPr/>
        </p:nvGrpSpPr>
        <p:grpSpPr>
          <a:xfrm>
            <a:off x="680720" y="2027903"/>
            <a:ext cx="3453464" cy="2647278"/>
            <a:chOff x="376393" y="2057749"/>
            <a:chExt cx="3814773" cy="3042568"/>
          </a:xfrm>
        </p:grpSpPr>
        <p:pic>
          <p:nvPicPr>
            <p:cNvPr id="11" name="Picture 10">
              <a:extLst>
                <a:ext uri="{FF2B5EF4-FFF2-40B4-BE49-F238E27FC236}">
                  <a16:creationId xmlns:a16="http://schemas.microsoft.com/office/drawing/2014/main" id="{F76BA623-DDBD-252A-4384-687D194F67A3}"/>
                </a:ext>
              </a:extLst>
            </p:cNvPr>
            <p:cNvPicPr>
              <a:picLocks noChangeAspect="1"/>
            </p:cNvPicPr>
            <p:nvPr/>
          </p:nvPicPr>
          <p:blipFill rotWithShape="1">
            <a:blip r:embed="rId3"/>
            <a:srcRect b="5732"/>
            <a:stretch/>
          </p:blipFill>
          <p:spPr>
            <a:xfrm>
              <a:off x="376393" y="2057749"/>
              <a:ext cx="3814773" cy="2883804"/>
            </a:xfrm>
            <a:prstGeom prst="rect">
              <a:avLst/>
            </a:prstGeom>
          </p:spPr>
        </p:pic>
        <p:sp>
          <p:nvSpPr>
            <p:cNvPr id="14" name="Rectangle 13">
              <a:extLst>
                <a:ext uri="{FF2B5EF4-FFF2-40B4-BE49-F238E27FC236}">
                  <a16:creationId xmlns:a16="http://schemas.microsoft.com/office/drawing/2014/main" id="{3376DE89-7CEE-164B-D3E9-AFC107E66BA1}"/>
                </a:ext>
              </a:extLst>
            </p:cNvPr>
            <p:cNvSpPr/>
            <p:nvPr/>
          </p:nvSpPr>
          <p:spPr>
            <a:xfrm>
              <a:off x="3152276" y="4356997"/>
              <a:ext cx="300537" cy="114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D6A0153-36C3-139C-BD9C-6C74CC2103EF}"/>
                </a:ext>
              </a:extLst>
            </p:cNvPr>
            <p:cNvSpPr txBox="1"/>
            <p:nvPr/>
          </p:nvSpPr>
          <p:spPr>
            <a:xfrm>
              <a:off x="583303" y="4915651"/>
              <a:ext cx="2980042" cy="184666"/>
            </a:xfrm>
            <a:prstGeom prst="rect">
              <a:avLst/>
            </a:prstGeom>
            <a:noFill/>
          </p:spPr>
          <p:txBody>
            <a:bodyPr wrap="square" rtlCol="0">
              <a:spAutoFit/>
            </a:bodyPr>
            <a:lstStyle/>
            <a:p>
              <a:r>
                <a:rPr lang="en-US" sz="600" dirty="0">
                  <a:solidFill>
                    <a:schemeClr val="tx2"/>
                  </a:solidFill>
                </a:rPr>
                <a:t>51160 document parsed and uploaded to MongoDB.</a:t>
              </a:r>
            </a:p>
          </p:txBody>
        </p:sp>
      </p:grpSp>
    </p:spTree>
    <p:extLst>
      <p:ext uri="{BB962C8B-B14F-4D97-AF65-F5344CB8AC3E}">
        <p14:creationId xmlns:p14="http://schemas.microsoft.com/office/powerpoint/2010/main" val="7392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2A2F39E-E4DB-494E-AB40-38356C65078C}" type="slidenum">
              <a:rPr lang="en-US" smtClean="0"/>
              <a:pPr/>
              <a:t>8</a:t>
            </a:fld>
            <a:endParaRPr lang="en-US"/>
          </a:p>
        </p:txBody>
      </p:sp>
      <p:sp>
        <p:nvSpPr>
          <p:cNvPr id="4" name="Title 3"/>
          <p:cNvSpPr>
            <a:spLocks noGrp="1"/>
          </p:cNvSpPr>
          <p:nvPr>
            <p:ph type="title"/>
          </p:nvPr>
        </p:nvSpPr>
        <p:spPr/>
        <p:txBody>
          <a:bodyPr/>
          <a:lstStyle/>
          <a:p>
            <a:r>
              <a:rPr lang="en-US" dirty="0"/>
              <a:t>Database Tools - Overview </a:t>
            </a:r>
            <a:r>
              <a:rPr lang="en-US" dirty="0" err="1"/>
              <a:t>con’t</a:t>
            </a:r>
            <a:r>
              <a:rPr lang="en-US" dirty="0"/>
              <a:t>.</a:t>
            </a:r>
          </a:p>
        </p:txBody>
      </p:sp>
      <p:sp>
        <p:nvSpPr>
          <p:cNvPr id="5" name="Text Placeholder 4"/>
          <p:cNvSpPr>
            <a:spLocks noGrp="1"/>
          </p:cNvSpPr>
          <p:nvPr>
            <p:ph type="body" sz="quarter" idx="11"/>
          </p:nvPr>
        </p:nvSpPr>
        <p:spPr>
          <a:xfrm>
            <a:off x="348290" y="1011462"/>
            <a:ext cx="8123214" cy="3343528"/>
          </a:xfrm>
        </p:spPr>
        <p:txBody>
          <a:bodyPr/>
          <a:lstStyle/>
          <a:p>
            <a:pPr marL="285750" indent="-285750">
              <a:buFont typeface="Arial" panose="020B0604020202020204" pitchFamily="34" charset="0"/>
              <a:buChar char="•"/>
            </a:pPr>
            <a:r>
              <a:rPr lang="en-US" sz="1800" b="1" dirty="0"/>
              <a:t>My takeaways?</a:t>
            </a:r>
            <a:endParaRPr lang="en-US" sz="1600" dirty="0"/>
          </a:p>
          <a:p>
            <a:pPr marL="372902" lvl="1" indent="-285750"/>
            <a:r>
              <a:rPr lang="en-US" sz="1600" dirty="0"/>
              <a:t>The importance of drafting and system engineering.</a:t>
            </a:r>
          </a:p>
          <a:p>
            <a:pPr marL="372902" lvl="1" indent="-285750"/>
            <a:r>
              <a:rPr lang="en-US" sz="1600" dirty="0"/>
              <a:t>Basic principles on how to write robust code. </a:t>
            </a:r>
          </a:p>
          <a:p>
            <a:pPr marL="548633" lvl="2" indent="-285750"/>
            <a:r>
              <a:rPr lang="en-US" sz="1500" dirty="0" err="1"/>
              <a:t>Pytest</a:t>
            </a:r>
            <a:r>
              <a:rPr lang="en-US" sz="1500" dirty="0"/>
              <a:t>, </a:t>
            </a:r>
            <a:r>
              <a:rPr lang="en-US" sz="1500" dirty="0" err="1"/>
              <a:t>Pydantic</a:t>
            </a:r>
            <a:r>
              <a:rPr lang="en-US" sz="1500" dirty="0"/>
              <a:t>, and tox</a:t>
            </a:r>
          </a:p>
          <a:p>
            <a:pPr marL="372902" lvl="1" indent="-285750"/>
            <a:r>
              <a:rPr lang="en-US" sz="1600" dirty="0"/>
              <a:t>Large scale software development workflow.</a:t>
            </a:r>
          </a:p>
          <a:p>
            <a:pPr marL="372902" lvl="1" indent="-285750"/>
            <a:endParaRPr lang="en-US" sz="1600" dirty="0"/>
          </a:p>
          <a:p>
            <a:pPr marL="285750" indent="-285750">
              <a:buFont typeface="Arial" panose="020B0604020202020204" pitchFamily="34" charset="0"/>
              <a:buChar char="•"/>
            </a:pPr>
            <a:endParaRPr lang="en-US" sz="1800" b="1" dirty="0"/>
          </a:p>
          <a:p>
            <a:endParaRPr lang="en-US" dirty="0"/>
          </a:p>
        </p:txBody>
      </p:sp>
      <p:sp>
        <p:nvSpPr>
          <p:cNvPr id="2" name="Footer Placeholder 1"/>
          <p:cNvSpPr>
            <a:spLocks noGrp="1"/>
          </p:cNvSpPr>
          <p:nvPr>
            <p:ph type="ftr" sz="quarter" idx="3"/>
          </p:nvPr>
        </p:nvSpPr>
        <p:spPr/>
        <p:txBody>
          <a:bodyPr/>
          <a:lstStyle/>
          <a:p>
            <a:r>
              <a:rPr lang="en-US" kern="0"/>
              <a:t>Northrop Grumman Proprietary Level I</a:t>
            </a:r>
            <a:endParaRPr lang="en-US"/>
          </a:p>
        </p:txBody>
      </p:sp>
      <p:sp>
        <p:nvSpPr>
          <p:cNvPr id="7" name="Text Placeholder 3">
            <a:extLst>
              <a:ext uri="{FF2B5EF4-FFF2-40B4-BE49-F238E27FC236}">
                <a16:creationId xmlns:a16="http://schemas.microsoft.com/office/drawing/2014/main" id="{24132D91-FC5B-30C1-BE11-1C029B0124E3}"/>
              </a:ext>
            </a:extLst>
          </p:cNvPr>
          <p:cNvSpPr txBox="1">
            <a:spLocks/>
          </p:cNvSpPr>
          <p:nvPr/>
        </p:nvSpPr>
        <p:spPr>
          <a:xfrm>
            <a:off x="6869430" y="453867"/>
            <a:ext cx="2215098" cy="369752"/>
          </a:xfrm>
          <a:prstGeom prst="rect">
            <a:avLst/>
          </a:prstGeom>
        </p:spPr>
        <p:txBody>
          <a:bodyPr/>
          <a:lstStyle>
            <a:lvl1pPr marL="154289" indent="-154289" algn="l" defTabSz="617162" rtl="0" eaLnBrk="1" latinLnBrk="0" hangingPunct="1">
              <a:lnSpc>
                <a:spcPct val="90000"/>
              </a:lnSpc>
              <a:spcBef>
                <a:spcPts val="675"/>
              </a:spcBef>
              <a:buFont typeface="Arial" panose="020B0604020202020204" pitchFamily="34" charset="0"/>
              <a:buChar char="•"/>
              <a:defRPr sz="2000" kern="1200">
                <a:solidFill>
                  <a:schemeClr val="tx2"/>
                </a:solidFill>
                <a:latin typeface="+mn-lt"/>
                <a:ea typeface="+mn-ea"/>
                <a:cs typeface="+mn-cs"/>
              </a:defRPr>
            </a:lvl1pPr>
            <a:lvl2pPr marL="462872" indent="-154289" algn="l" defTabSz="617162" rtl="0" eaLnBrk="1" latinLnBrk="0" hangingPunct="1">
              <a:lnSpc>
                <a:spcPct val="90000"/>
              </a:lnSpc>
              <a:spcBef>
                <a:spcPts val="337"/>
              </a:spcBef>
              <a:buFont typeface="Arial" panose="020B0604020202020204" pitchFamily="34" charset="0"/>
              <a:buChar char="•"/>
              <a:defRPr sz="1800" kern="1200">
                <a:solidFill>
                  <a:schemeClr val="tx2"/>
                </a:solidFill>
                <a:latin typeface="+mn-lt"/>
                <a:ea typeface="+mn-ea"/>
                <a:cs typeface="+mn-cs"/>
              </a:defRPr>
            </a:lvl2pPr>
            <a:lvl3pPr marL="771451"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3pPr>
            <a:lvl4pPr marL="1080032"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4pPr>
            <a:lvl5pPr marL="1388615" indent="-154289" algn="l" defTabSz="617162" rtl="0" eaLnBrk="1" latinLnBrk="0" hangingPunct="1">
              <a:lnSpc>
                <a:spcPct val="90000"/>
              </a:lnSpc>
              <a:spcBef>
                <a:spcPts val="337"/>
              </a:spcBef>
              <a:buFont typeface="Arial" panose="020B0604020202020204" pitchFamily="34" charset="0"/>
              <a:buChar char="•"/>
              <a:defRPr sz="1400" kern="1200">
                <a:solidFill>
                  <a:schemeClr val="tx2"/>
                </a:solidFill>
                <a:latin typeface="+mn-lt"/>
                <a:ea typeface="+mn-ea"/>
                <a:cs typeface="+mn-cs"/>
              </a:defRPr>
            </a:lvl5pPr>
            <a:lvl6pPr marL="1697192"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6pPr>
            <a:lvl7pPr marL="200577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7pPr>
            <a:lvl8pPr marL="2314355"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8pPr>
            <a:lvl9pPr marL="2622937" indent="-154289" algn="l" defTabSz="617162" rtl="0" eaLnBrk="1" latinLnBrk="0" hangingPunct="1">
              <a:lnSpc>
                <a:spcPct val="90000"/>
              </a:lnSpc>
              <a:spcBef>
                <a:spcPts val="337"/>
              </a:spcBef>
              <a:buFont typeface="Arial" panose="020B0604020202020204" pitchFamily="34" charset="0"/>
              <a:buChar char="•"/>
              <a:defRPr sz="1215" kern="1200">
                <a:solidFill>
                  <a:schemeClr val="tx1"/>
                </a:solidFill>
                <a:latin typeface="+mn-lt"/>
                <a:ea typeface="+mn-ea"/>
                <a:cs typeface="+mn-cs"/>
              </a:defRPr>
            </a:lvl9pPr>
          </a:lstStyle>
          <a:p>
            <a:pPr marL="0" indent="0" algn="r">
              <a:buNone/>
            </a:pPr>
            <a:r>
              <a:rPr lang="en-US" dirty="0">
                <a:solidFill>
                  <a:schemeClr val="tx1"/>
                </a:solidFill>
              </a:rPr>
              <a:t>Jeremy Wei</a:t>
            </a:r>
          </a:p>
        </p:txBody>
      </p:sp>
      <p:pic>
        <p:nvPicPr>
          <p:cNvPr id="8" name="Picture 7">
            <a:extLst>
              <a:ext uri="{FF2B5EF4-FFF2-40B4-BE49-F238E27FC236}">
                <a16:creationId xmlns:a16="http://schemas.microsoft.com/office/drawing/2014/main" id="{52FBAB3A-101D-F8A8-F7FA-421D5384F0C6}"/>
              </a:ext>
            </a:extLst>
          </p:cNvPr>
          <p:cNvPicPr>
            <a:picLocks noChangeAspect="1"/>
          </p:cNvPicPr>
          <p:nvPr/>
        </p:nvPicPr>
        <p:blipFill>
          <a:blip r:embed="rId2"/>
          <a:stretch>
            <a:fillRect/>
          </a:stretch>
        </p:blipFill>
        <p:spPr>
          <a:xfrm>
            <a:off x="727016" y="3038004"/>
            <a:ext cx="3205543" cy="1181605"/>
          </a:xfrm>
          <a:prstGeom prst="rect">
            <a:avLst/>
          </a:prstGeom>
        </p:spPr>
      </p:pic>
      <p:sp>
        <p:nvSpPr>
          <p:cNvPr id="9" name="TextBox 8">
            <a:extLst>
              <a:ext uri="{FF2B5EF4-FFF2-40B4-BE49-F238E27FC236}">
                <a16:creationId xmlns:a16="http://schemas.microsoft.com/office/drawing/2014/main" id="{2D4A387E-75A8-79A2-2B5E-98FE48700236}"/>
              </a:ext>
            </a:extLst>
          </p:cNvPr>
          <p:cNvSpPr txBox="1"/>
          <p:nvPr/>
        </p:nvSpPr>
        <p:spPr>
          <a:xfrm>
            <a:off x="680719" y="4219609"/>
            <a:ext cx="2980041" cy="184666"/>
          </a:xfrm>
          <a:prstGeom prst="rect">
            <a:avLst/>
          </a:prstGeom>
          <a:noFill/>
        </p:spPr>
        <p:txBody>
          <a:bodyPr wrap="square" rtlCol="0">
            <a:spAutoFit/>
          </a:bodyPr>
          <a:lstStyle/>
          <a:p>
            <a:r>
              <a:rPr lang="en-US" sz="600" dirty="0">
                <a:solidFill>
                  <a:schemeClr val="tx2"/>
                </a:solidFill>
              </a:rPr>
              <a:t>Database Tools GitHub network graph. The green branch are my commits!</a:t>
            </a:r>
          </a:p>
        </p:txBody>
      </p:sp>
      <p:grpSp>
        <p:nvGrpSpPr>
          <p:cNvPr id="36" name="Group 35">
            <a:extLst>
              <a:ext uri="{FF2B5EF4-FFF2-40B4-BE49-F238E27FC236}">
                <a16:creationId xmlns:a16="http://schemas.microsoft.com/office/drawing/2014/main" id="{B447ADFE-78A2-C60E-39D3-C9B48B138E29}"/>
              </a:ext>
            </a:extLst>
          </p:cNvPr>
          <p:cNvGrpSpPr/>
          <p:nvPr/>
        </p:nvGrpSpPr>
        <p:grpSpPr>
          <a:xfrm>
            <a:off x="5429273" y="2326010"/>
            <a:ext cx="3420957" cy="1805329"/>
            <a:chOff x="4971527" y="3076474"/>
            <a:chExt cx="3420957" cy="1805329"/>
          </a:xfrm>
        </p:grpSpPr>
        <p:pic>
          <p:nvPicPr>
            <p:cNvPr id="31" name="Picture 30">
              <a:extLst>
                <a:ext uri="{FF2B5EF4-FFF2-40B4-BE49-F238E27FC236}">
                  <a16:creationId xmlns:a16="http://schemas.microsoft.com/office/drawing/2014/main" id="{8A68C8E2-2202-F271-A45E-417501047E58}"/>
                </a:ext>
              </a:extLst>
            </p:cNvPr>
            <p:cNvPicPr>
              <a:picLocks noChangeAspect="1"/>
            </p:cNvPicPr>
            <p:nvPr/>
          </p:nvPicPr>
          <p:blipFill>
            <a:blip r:embed="rId3"/>
            <a:stretch>
              <a:fillRect/>
            </a:stretch>
          </p:blipFill>
          <p:spPr>
            <a:xfrm rot="1834408">
              <a:off x="6148889" y="3470771"/>
              <a:ext cx="323895" cy="314369"/>
            </a:xfrm>
            <a:prstGeom prst="rect">
              <a:avLst/>
            </a:prstGeom>
          </p:spPr>
        </p:pic>
        <p:grpSp>
          <p:nvGrpSpPr>
            <p:cNvPr id="29" name="Group 28">
              <a:extLst>
                <a:ext uri="{FF2B5EF4-FFF2-40B4-BE49-F238E27FC236}">
                  <a16:creationId xmlns:a16="http://schemas.microsoft.com/office/drawing/2014/main" id="{7DC3A851-FA7E-CAD2-BBD2-056BBCE2520C}"/>
                </a:ext>
              </a:extLst>
            </p:cNvPr>
            <p:cNvGrpSpPr/>
            <p:nvPr/>
          </p:nvGrpSpPr>
          <p:grpSpPr>
            <a:xfrm>
              <a:off x="4971527" y="3343662"/>
              <a:ext cx="3184245" cy="1538141"/>
              <a:chOff x="5035471" y="2805696"/>
              <a:chExt cx="3184245" cy="1538141"/>
            </a:xfrm>
          </p:grpSpPr>
          <p:grpSp>
            <p:nvGrpSpPr>
              <p:cNvPr id="28" name="Group 27">
                <a:extLst>
                  <a:ext uri="{FF2B5EF4-FFF2-40B4-BE49-F238E27FC236}">
                    <a16:creationId xmlns:a16="http://schemas.microsoft.com/office/drawing/2014/main" id="{C62044E3-2D57-8D5A-00F8-73668BCDE676}"/>
                  </a:ext>
                </a:extLst>
              </p:cNvPr>
              <p:cNvGrpSpPr/>
              <p:nvPr/>
            </p:nvGrpSpPr>
            <p:grpSpPr>
              <a:xfrm>
                <a:off x="5035471" y="2913774"/>
                <a:ext cx="3184245" cy="1430063"/>
                <a:chOff x="4715750" y="2637158"/>
                <a:chExt cx="3184245" cy="1430063"/>
              </a:xfrm>
            </p:grpSpPr>
            <p:pic>
              <p:nvPicPr>
                <p:cNvPr id="11" name="Picture 10">
                  <a:extLst>
                    <a:ext uri="{FF2B5EF4-FFF2-40B4-BE49-F238E27FC236}">
                      <a16:creationId xmlns:a16="http://schemas.microsoft.com/office/drawing/2014/main" id="{9FCFE8DE-D882-2F09-E19F-3FC5604D7A53}"/>
                    </a:ext>
                  </a:extLst>
                </p:cNvPr>
                <p:cNvPicPr>
                  <a:picLocks noChangeAspect="1"/>
                </p:cNvPicPr>
                <p:nvPr/>
              </p:nvPicPr>
              <p:blipFill>
                <a:blip r:embed="rId4"/>
                <a:stretch>
                  <a:fillRect/>
                </a:stretch>
              </p:blipFill>
              <p:spPr>
                <a:xfrm rot="612348">
                  <a:off x="5640998" y="3689961"/>
                  <a:ext cx="610665" cy="335504"/>
                </a:xfrm>
                <a:prstGeom prst="rect">
                  <a:avLst/>
                </a:prstGeom>
              </p:spPr>
            </p:pic>
            <p:pic>
              <p:nvPicPr>
                <p:cNvPr id="15" name="Picture 14">
                  <a:extLst>
                    <a:ext uri="{FF2B5EF4-FFF2-40B4-BE49-F238E27FC236}">
                      <a16:creationId xmlns:a16="http://schemas.microsoft.com/office/drawing/2014/main" id="{8B05D479-FDD5-26B3-9D5A-48C8BE71665F}"/>
                    </a:ext>
                  </a:extLst>
                </p:cNvPr>
                <p:cNvPicPr>
                  <a:picLocks noChangeAspect="1"/>
                </p:cNvPicPr>
                <p:nvPr/>
              </p:nvPicPr>
              <p:blipFill>
                <a:blip r:embed="rId5"/>
                <a:stretch>
                  <a:fillRect/>
                </a:stretch>
              </p:blipFill>
              <p:spPr>
                <a:xfrm>
                  <a:off x="5995610" y="3366903"/>
                  <a:ext cx="1216031" cy="415606"/>
                </a:xfrm>
                <a:prstGeom prst="rect">
                  <a:avLst/>
                </a:prstGeom>
              </p:spPr>
            </p:pic>
            <p:pic>
              <p:nvPicPr>
                <p:cNvPr id="17" name="Picture 16">
                  <a:extLst>
                    <a:ext uri="{FF2B5EF4-FFF2-40B4-BE49-F238E27FC236}">
                      <a16:creationId xmlns:a16="http://schemas.microsoft.com/office/drawing/2014/main" id="{A327E689-FBBF-6BC7-B9F7-AC001D9EBD43}"/>
                    </a:ext>
                  </a:extLst>
                </p:cNvPr>
                <p:cNvPicPr>
                  <a:picLocks noChangeAspect="1"/>
                </p:cNvPicPr>
                <p:nvPr/>
              </p:nvPicPr>
              <p:blipFill rotWithShape="1">
                <a:blip r:embed="rId6"/>
                <a:srcRect l="14052"/>
                <a:stretch/>
              </p:blipFill>
              <p:spPr>
                <a:xfrm rot="21192778">
                  <a:off x="4829088" y="3331973"/>
                  <a:ext cx="833356" cy="735248"/>
                </a:xfrm>
                <a:prstGeom prst="rect">
                  <a:avLst/>
                </a:prstGeom>
              </p:spPr>
            </p:pic>
            <p:pic>
              <p:nvPicPr>
                <p:cNvPr id="19" name="Picture 18">
                  <a:extLst>
                    <a:ext uri="{FF2B5EF4-FFF2-40B4-BE49-F238E27FC236}">
                      <a16:creationId xmlns:a16="http://schemas.microsoft.com/office/drawing/2014/main" id="{751BDB9D-711A-1BC4-B6E3-DD427A51B442}"/>
                    </a:ext>
                  </a:extLst>
                </p:cNvPr>
                <p:cNvPicPr>
                  <a:picLocks noChangeAspect="1"/>
                </p:cNvPicPr>
                <p:nvPr/>
              </p:nvPicPr>
              <p:blipFill>
                <a:blip r:embed="rId7"/>
                <a:stretch>
                  <a:fillRect/>
                </a:stretch>
              </p:blipFill>
              <p:spPr>
                <a:xfrm rot="21003053">
                  <a:off x="6319159" y="3750567"/>
                  <a:ext cx="940899" cy="273844"/>
                </a:xfrm>
                <a:prstGeom prst="rect">
                  <a:avLst/>
                </a:prstGeom>
              </p:spPr>
            </p:pic>
            <p:pic>
              <p:nvPicPr>
                <p:cNvPr id="27" name="Picture 26">
                  <a:extLst>
                    <a:ext uri="{FF2B5EF4-FFF2-40B4-BE49-F238E27FC236}">
                      <a16:creationId xmlns:a16="http://schemas.microsoft.com/office/drawing/2014/main" id="{9FBFD7E7-7F51-67FA-7216-30D6160F868C}"/>
                    </a:ext>
                  </a:extLst>
                </p:cNvPr>
                <p:cNvPicPr>
                  <a:picLocks noChangeAspect="1"/>
                </p:cNvPicPr>
                <p:nvPr/>
              </p:nvPicPr>
              <p:blipFill>
                <a:blip r:embed="rId8"/>
                <a:stretch>
                  <a:fillRect/>
                </a:stretch>
              </p:blipFill>
              <p:spPr>
                <a:xfrm rot="20487328">
                  <a:off x="4715750" y="2903352"/>
                  <a:ext cx="1266910" cy="302045"/>
                </a:xfrm>
                <a:prstGeom prst="rect">
                  <a:avLst/>
                </a:prstGeom>
              </p:spPr>
            </p:pic>
            <p:pic>
              <p:nvPicPr>
                <p:cNvPr id="13" name="Picture 12">
                  <a:extLst>
                    <a:ext uri="{FF2B5EF4-FFF2-40B4-BE49-F238E27FC236}">
                      <a16:creationId xmlns:a16="http://schemas.microsoft.com/office/drawing/2014/main" id="{67F00830-A788-3896-4C91-7394099B00A3}"/>
                    </a:ext>
                  </a:extLst>
                </p:cNvPr>
                <p:cNvPicPr>
                  <a:picLocks noChangeAspect="1"/>
                </p:cNvPicPr>
                <p:nvPr/>
              </p:nvPicPr>
              <p:blipFill rotWithShape="1">
                <a:blip r:embed="rId9"/>
                <a:srcRect t="13288" b="24278"/>
                <a:stretch/>
              </p:blipFill>
              <p:spPr>
                <a:xfrm rot="482548">
                  <a:off x="5958408" y="3151554"/>
                  <a:ext cx="1371791" cy="291437"/>
                </a:xfrm>
                <a:prstGeom prst="rect">
                  <a:avLst/>
                </a:prstGeom>
              </p:spPr>
            </p:pic>
            <p:pic>
              <p:nvPicPr>
                <p:cNvPr id="21" name="Picture 20">
                  <a:extLst>
                    <a:ext uri="{FF2B5EF4-FFF2-40B4-BE49-F238E27FC236}">
                      <a16:creationId xmlns:a16="http://schemas.microsoft.com/office/drawing/2014/main" id="{60288092-AF6F-A1C2-BD5D-2714A240CBB7}"/>
                    </a:ext>
                  </a:extLst>
                </p:cNvPr>
                <p:cNvPicPr>
                  <a:picLocks noChangeAspect="1"/>
                </p:cNvPicPr>
                <p:nvPr/>
              </p:nvPicPr>
              <p:blipFill>
                <a:blip r:embed="rId10"/>
                <a:stretch>
                  <a:fillRect/>
                </a:stretch>
              </p:blipFill>
              <p:spPr>
                <a:xfrm rot="19660407">
                  <a:off x="7383482" y="3259916"/>
                  <a:ext cx="516513" cy="679012"/>
                </a:xfrm>
                <a:prstGeom prst="rect">
                  <a:avLst/>
                </a:prstGeom>
              </p:spPr>
            </p:pic>
            <p:pic>
              <p:nvPicPr>
                <p:cNvPr id="25" name="Picture 24">
                  <a:extLst>
                    <a:ext uri="{FF2B5EF4-FFF2-40B4-BE49-F238E27FC236}">
                      <a16:creationId xmlns:a16="http://schemas.microsoft.com/office/drawing/2014/main" id="{2F933873-D07C-4B01-703E-F57D04A49E26}"/>
                    </a:ext>
                  </a:extLst>
                </p:cNvPr>
                <p:cNvPicPr>
                  <a:picLocks noChangeAspect="1"/>
                </p:cNvPicPr>
                <p:nvPr/>
              </p:nvPicPr>
              <p:blipFill rotWithShape="1">
                <a:blip r:embed="rId11"/>
                <a:srcRect l="11964"/>
                <a:stretch/>
              </p:blipFill>
              <p:spPr>
                <a:xfrm rot="17106332">
                  <a:off x="6254405" y="2598205"/>
                  <a:ext cx="503200" cy="581106"/>
                </a:xfrm>
                <a:prstGeom prst="rect">
                  <a:avLst/>
                </a:prstGeom>
              </p:spPr>
            </p:pic>
            <p:pic>
              <p:nvPicPr>
                <p:cNvPr id="23" name="Picture 22">
                  <a:extLst>
                    <a:ext uri="{FF2B5EF4-FFF2-40B4-BE49-F238E27FC236}">
                      <a16:creationId xmlns:a16="http://schemas.microsoft.com/office/drawing/2014/main" id="{0921EFB4-D6C0-DD1F-8C0D-5E969FA8F93E}"/>
                    </a:ext>
                  </a:extLst>
                </p:cNvPr>
                <p:cNvPicPr>
                  <a:picLocks noChangeAspect="1"/>
                </p:cNvPicPr>
                <p:nvPr/>
              </p:nvPicPr>
              <p:blipFill>
                <a:blip r:embed="rId12"/>
                <a:stretch>
                  <a:fillRect/>
                </a:stretch>
              </p:blipFill>
              <p:spPr>
                <a:xfrm rot="20569413">
                  <a:off x="5538249" y="3181129"/>
                  <a:ext cx="447737" cy="447737"/>
                </a:xfrm>
                <a:prstGeom prst="rect">
                  <a:avLst/>
                </a:prstGeom>
              </p:spPr>
            </p:pic>
          </p:grpSp>
          <p:pic>
            <p:nvPicPr>
              <p:cNvPr id="1026" name="Picture 2" descr="How to Setup Windows for Development: An experiment in using WSL2 -  Bendyworks">
                <a:extLst>
                  <a:ext uri="{FF2B5EF4-FFF2-40B4-BE49-F238E27FC236}">
                    <a16:creationId xmlns:a16="http://schemas.microsoft.com/office/drawing/2014/main" id="{1847DF0A-8551-9080-0F5A-59D0D80157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5803">
                <a:off x="7139784" y="2805696"/>
                <a:ext cx="845249" cy="845249"/>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a:extLst>
                <a:ext uri="{FF2B5EF4-FFF2-40B4-BE49-F238E27FC236}">
                  <a16:creationId xmlns:a16="http://schemas.microsoft.com/office/drawing/2014/main" id="{C4B2A731-BD37-8CA6-6466-8553A61FA63B}"/>
                </a:ext>
              </a:extLst>
            </p:cNvPr>
            <p:cNvPicPr>
              <a:picLocks noChangeAspect="1"/>
            </p:cNvPicPr>
            <p:nvPr/>
          </p:nvPicPr>
          <p:blipFill>
            <a:blip r:embed="rId14"/>
            <a:stretch>
              <a:fillRect/>
            </a:stretch>
          </p:blipFill>
          <p:spPr>
            <a:xfrm rot="4250206">
              <a:off x="7695686" y="4178951"/>
              <a:ext cx="1185152" cy="208444"/>
            </a:xfrm>
            <a:prstGeom prst="rect">
              <a:avLst/>
            </a:prstGeom>
          </p:spPr>
        </p:pic>
        <p:pic>
          <p:nvPicPr>
            <p:cNvPr id="1028" name="Picture 4" descr="upload.wikimedia.org/wikipedia/commons/4/45/Notion...">
              <a:extLst>
                <a:ext uri="{FF2B5EF4-FFF2-40B4-BE49-F238E27FC236}">
                  <a16:creationId xmlns:a16="http://schemas.microsoft.com/office/drawing/2014/main" id="{E05C8187-5E0B-ADE2-6A7E-4BBEED41201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0586337">
              <a:off x="5604981" y="3076474"/>
              <a:ext cx="473371" cy="47337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1EE5AB21-DEFA-53A6-FFA6-41C09B91D94F}"/>
                </a:ext>
              </a:extLst>
            </p:cNvPr>
            <p:cNvPicPr>
              <a:picLocks noChangeAspect="1"/>
            </p:cNvPicPr>
            <p:nvPr/>
          </p:nvPicPr>
          <p:blipFill>
            <a:blip r:embed="rId16"/>
            <a:stretch>
              <a:fillRect/>
            </a:stretch>
          </p:blipFill>
          <p:spPr>
            <a:xfrm rot="793357">
              <a:off x="6260519" y="3209264"/>
              <a:ext cx="1103886" cy="207791"/>
            </a:xfrm>
            <a:prstGeom prst="rect">
              <a:avLst/>
            </a:prstGeom>
          </p:spPr>
        </p:pic>
      </p:grpSp>
    </p:spTree>
    <p:extLst>
      <p:ext uri="{BB962C8B-B14F-4D97-AF65-F5344CB8AC3E}">
        <p14:creationId xmlns:p14="http://schemas.microsoft.com/office/powerpoint/2010/main" val="30709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AC768F-F4E1-A01F-73B2-BF771702619F}"/>
              </a:ext>
            </a:extLst>
          </p:cNvPr>
          <p:cNvSpPr>
            <a:spLocks noGrp="1"/>
          </p:cNvSpPr>
          <p:nvPr>
            <p:ph type="body" sz="half" idx="2"/>
          </p:nvPr>
        </p:nvSpPr>
        <p:spPr/>
        <p:txBody>
          <a:bodyPr/>
          <a:lstStyle/>
          <a:p>
            <a:r>
              <a:rPr lang="en-US" dirty="0"/>
              <a:t>Questions?</a:t>
            </a:r>
          </a:p>
        </p:txBody>
      </p:sp>
      <p:sp>
        <p:nvSpPr>
          <p:cNvPr id="3" name="Footer Placeholder 2">
            <a:extLst>
              <a:ext uri="{FF2B5EF4-FFF2-40B4-BE49-F238E27FC236}">
                <a16:creationId xmlns:a16="http://schemas.microsoft.com/office/drawing/2014/main" id="{B97C90A7-C51D-6AE2-499F-5E0D6A54FCF7}"/>
              </a:ext>
            </a:extLst>
          </p:cNvPr>
          <p:cNvSpPr>
            <a:spLocks noGrp="1"/>
          </p:cNvSpPr>
          <p:nvPr>
            <p:ph type="ftr" sz="quarter" idx="3"/>
          </p:nvPr>
        </p:nvSpPr>
        <p:spPr/>
        <p:txBody>
          <a:bodyPr/>
          <a:lstStyle/>
          <a:p>
            <a:r>
              <a:rPr lang="en-US" kern="0"/>
              <a:t>Northrop Grumman Proprietary Level I</a:t>
            </a:r>
            <a:endParaRPr lang="en-US"/>
          </a:p>
        </p:txBody>
      </p:sp>
      <p:sp>
        <p:nvSpPr>
          <p:cNvPr id="4" name="Slide Number Placeholder 3">
            <a:extLst>
              <a:ext uri="{FF2B5EF4-FFF2-40B4-BE49-F238E27FC236}">
                <a16:creationId xmlns:a16="http://schemas.microsoft.com/office/drawing/2014/main" id="{C8C93655-C4B1-8042-CDEF-09C3C295C550}"/>
              </a:ext>
            </a:extLst>
          </p:cNvPr>
          <p:cNvSpPr>
            <a:spLocks noGrp="1"/>
          </p:cNvSpPr>
          <p:nvPr>
            <p:ph type="sldNum" sz="quarter" idx="4"/>
          </p:nvPr>
        </p:nvSpPr>
        <p:spPr/>
        <p:txBody>
          <a:bodyPr/>
          <a:lstStyle/>
          <a:p>
            <a:fld id="{32A2F39E-E4DB-494E-AB40-38356C65078C}" type="slidenum">
              <a:rPr lang="en-US" smtClean="0"/>
              <a:pPr/>
              <a:t>9</a:t>
            </a:fld>
            <a:endParaRPr lang="en-US"/>
          </a:p>
        </p:txBody>
      </p:sp>
      <p:sp>
        <p:nvSpPr>
          <p:cNvPr id="5" name="TextBox 4">
            <a:extLst>
              <a:ext uri="{FF2B5EF4-FFF2-40B4-BE49-F238E27FC236}">
                <a16:creationId xmlns:a16="http://schemas.microsoft.com/office/drawing/2014/main" id="{5652C78C-9C52-E7AD-D87D-DD5D206D82A6}"/>
              </a:ext>
            </a:extLst>
          </p:cNvPr>
          <p:cNvSpPr txBox="1"/>
          <p:nvPr/>
        </p:nvSpPr>
        <p:spPr>
          <a:xfrm>
            <a:off x="197260" y="4126878"/>
            <a:ext cx="4025141" cy="864852"/>
          </a:xfrm>
          <a:prstGeom prst="rect">
            <a:avLst/>
          </a:prstGeom>
          <a:noFill/>
        </p:spPr>
        <p:txBody>
          <a:bodyPr wrap="none" rtlCol="0">
            <a:spAutoFit/>
          </a:bodyPr>
          <a:lstStyle/>
          <a:p>
            <a:r>
              <a:rPr lang="en-US" sz="1800" b="1" dirty="0"/>
              <a:t>Recognition</a:t>
            </a:r>
          </a:p>
          <a:p>
            <a:pPr marL="372902" lvl="1" indent="-285750"/>
            <a:r>
              <a:rPr lang="en-US" sz="1600" dirty="0"/>
              <a:t>Mathew Cosgrove, and my fellow interns</a:t>
            </a:r>
          </a:p>
          <a:p>
            <a:endParaRPr lang="en-US" dirty="0"/>
          </a:p>
        </p:txBody>
      </p:sp>
    </p:spTree>
    <p:extLst>
      <p:ext uri="{BB962C8B-B14F-4D97-AF65-F5344CB8AC3E}">
        <p14:creationId xmlns:p14="http://schemas.microsoft.com/office/powerpoint/2010/main" val="3009079233"/>
      </p:ext>
    </p:extLst>
  </p:cSld>
  <p:clrMapOvr>
    <a:masterClrMapping/>
  </p:clrMapOvr>
</p:sld>
</file>

<file path=ppt/theme/theme1.xml><?xml version="1.0" encoding="utf-8"?>
<a:theme xmlns:a="http://schemas.openxmlformats.org/drawingml/2006/main" name="Office Theme">
  <a:themeElements>
    <a:clrScheme name="NG 2020 Blue, Black and Accents">
      <a:dk1>
        <a:srgbClr val="00269A"/>
      </a:dk1>
      <a:lt1>
        <a:srgbClr val="FFFFFF"/>
      </a:lt1>
      <a:dk2>
        <a:srgbClr val="000000"/>
      </a:dk2>
      <a:lt2>
        <a:srgbClr val="E7E6E6"/>
      </a:lt2>
      <a:accent1>
        <a:srgbClr val="135FA5"/>
      </a:accent1>
      <a:accent2>
        <a:srgbClr val="83D3D4"/>
      </a:accent2>
      <a:accent3>
        <a:srgbClr val="2D8183"/>
      </a:accent3>
      <a:accent4>
        <a:srgbClr val="910C07"/>
      </a:accent4>
      <a:accent5>
        <a:srgbClr val="209FDE"/>
      </a:accent5>
      <a:accent6>
        <a:srgbClr val="F48154"/>
      </a:accent6>
      <a:hlink>
        <a:srgbClr val="135FA5"/>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GC_MasterPPT_Template_2020_16x9_v2.potx" id="{23803FDE-01CC-4F31-A541-28CE2E6E335A}" vid="{4A1C2128-7709-466F-A611-D3B9DE6937C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ed01daf-a39b-4322-b336-464aa5091e31">FA43R63HSNSU-804741541-284</_dlc_DocId>
    <_dlc_DocIdUrl xmlns="0ed01daf-a39b-4322-b336-464aa5091e31">
      <Url>https://ngc.sharepoint.us/sites/NG00000711/_layouts/15/DocIdRedir.aspx?ID=FA43R63HSNSU-804741541-284</Url>
      <Description>FA43R63HSNSU-804741541-284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0B2F232D3C164BB1DBF11D49AFF6AC" ma:contentTypeVersion="4" ma:contentTypeDescription="Create a new document." ma:contentTypeScope="" ma:versionID="ace64b76c7fa238c7b43066bfd7f461b">
  <xsd:schema xmlns:xsd="http://www.w3.org/2001/XMLSchema" xmlns:xs="http://www.w3.org/2001/XMLSchema" xmlns:p="http://schemas.microsoft.com/office/2006/metadata/properties" xmlns:ns2="0ed01daf-a39b-4322-b336-464aa5091e31" xmlns:ns3="0a39b131-a25b-485f-89b0-b09e965fe171" targetNamespace="http://schemas.microsoft.com/office/2006/metadata/properties" ma:root="true" ma:fieldsID="2e8e5b7044fbd0fcc71de6236af0cdf4" ns2:_="" ns3:_="">
    <xsd:import namespace="0ed01daf-a39b-4322-b336-464aa5091e31"/>
    <xsd:import namespace="0a39b131-a25b-485f-89b0-b09e965fe17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d01daf-a39b-4322-b336-464aa5091e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a39b131-a25b-485f-89b0-b09e965fe17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CE2CDB4-3352-4150-919A-B30B39FD5827}">
  <ds:schemaRefs>
    <ds:schemaRef ds:uri="9d07426f-fcca-4a73-934d-5bf429f9e4a3"/>
    <ds:schemaRef ds:uri="d506119b-d907-4fb7-9fba-274ab1f21ecd"/>
    <ds:schemaRef ds:uri="e556c76f-1f0a-4b17-97c2-d8b7707717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4"/>
    <ds:schemaRef ds:uri="http://schemas.openxmlformats.org/package/2006/metadata/core-properties"/>
    <ds:schemaRef ds:uri="http://www.w3.org/XML/1998/namespace"/>
    <ds:schemaRef ds:uri="0ed01daf-a39b-4322-b336-464aa5091e31"/>
  </ds:schemaRefs>
</ds:datastoreItem>
</file>

<file path=customXml/itemProps2.xml><?xml version="1.0" encoding="utf-8"?>
<ds:datastoreItem xmlns:ds="http://schemas.openxmlformats.org/officeDocument/2006/customXml" ds:itemID="{791386F8-E168-492C-B4C3-9A800EDC5964}">
  <ds:schemaRefs>
    <ds:schemaRef ds:uri="http://schemas.microsoft.com/sharepoint/v3/contenttype/forms"/>
  </ds:schemaRefs>
</ds:datastoreItem>
</file>

<file path=customXml/itemProps3.xml><?xml version="1.0" encoding="utf-8"?>
<ds:datastoreItem xmlns:ds="http://schemas.openxmlformats.org/officeDocument/2006/customXml" ds:itemID="{76093642-C416-49BE-8398-0DEB4CFE8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d01daf-a39b-4322-b336-464aa5091e31"/>
    <ds:schemaRef ds:uri="0a39b131-a25b-485f-89b0-b09e965fe1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DCF9B43-9EA7-493E-9556-9DC14AABE73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NGC_MasterPPT_Template_2020_16x9_v2</Template>
  <TotalTime>581</TotalTime>
  <Words>1209</Words>
  <Application>Microsoft Office PowerPoint</Application>
  <PresentationFormat>On-screen Show (16:9)</PresentationFormat>
  <Paragraphs>151</Paragraphs>
  <Slides>10</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Futura Maxi</vt:lpstr>
      <vt:lpstr>Futura Maxi Book</vt:lpstr>
      <vt:lpstr>Office Theme</vt:lpstr>
      <vt:lpstr>1_Office Theme</vt:lpstr>
      <vt:lpstr>Northrop Grumman Mission Systems 2023 Intern Showcase</vt:lpstr>
      <vt:lpstr>Jeremy Wei- Profile Summary</vt:lpstr>
      <vt:lpstr>Database Tools - Overview</vt:lpstr>
      <vt:lpstr>Database Tools – Current Configuration</vt:lpstr>
      <vt:lpstr>Database Tools – Current Configuration</vt:lpstr>
      <vt:lpstr>Database Tools – The Idea</vt:lpstr>
      <vt:lpstr>Database Tools - Progress</vt:lpstr>
      <vt:lpstr>Database Tools - Overview con’t.</vt:lpstr>
      <vt:lpstr>PowerPoint Presentation</vt:lpstr>
      <vt:lpstr>PowerPoint Presentation</vt:lpstr>
    </vt:vector>
  </TitlesOfParts>
  <Company>Northrop Grumman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NGMS Intern Final Project Template</dc:title>
  <dc:creator>Peters, Angela B [US] (MS)</dc:creator>
  <cp:lastModifiedBy>Wei, Jeremy [US] (MS)</cp:lastModifiedBy>
  <cp:revision>10</cp:revision>
  <dcterms:created xsi:type="dcterms:W3CDTF">2020-05-22T15:12:51Z</dcterms:created>
  <dcterms:modified xsi:type="dcterms:W3CDTF">2024-07-22T23:57:56Z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GCENTSensitivityLevels">
    <vt:lpwstr/>
  </property>
  <property fmtid="{D5CDD505-2E9C-101B-9397-08002B2CF9AE}" pid="3" name="NGCENTProgram">
    <vt:lpwstr/>
  </property>
  <property fmtid="{D5CDD505-2E9C-101B-9397-08002B2CF9AE}" pid="4" name="NGCENTOrganization">
    <vt:lpwstr/>
  </property>
  <property fmtid="{D5CDD505-2E9C-101B-9397-08002B2CF9AE}" pid="5" name="NGCENTOriginCountry">
    <vt:lpwstr>1;#United States (US)|f4f4ed40-0317-491b-9959-5ea628d96313</vt:lpwstr>
  </property>
  <property fmtid="{D5CDD505-2E9C-101B-9397-08002B2CF9AE}" pid="6" name="NGCENTDivision">
    <vt:lpwstr/>
  </property>
  <property fmtid="{D5CDD505-2E9C-101B-9397-08002B2CF9AE}" pid="7" name="ContentTypeId">
    <vt:lpwstr>0x010100BB0B2F232D3C164BB1DBF11D49AFF6AC</vt:lpwstr>
  </property>
  <property fmtid="{D5CDD505-2E9C-101B-9397-08002B2CF9AE}" pid="8" name="NGCENTSector">
    <vt:lpwstr>3;#Corporate Office (CO)|025da7ed-eff4-4c15-81b7-396cffb54ad8</vt:lpwstr>
  </property>
  <property fmtid="{D5CDD505-2E9C-101B-9397-08002B2CF9AE}" pid="9" name="_dlc_DocIdItemGuid">
    <vt:lpwstr>6dce24af-eaed-44b2-852d-c4f646292b92</vt:lpwstr>
  </property>
  <property fmtid="{D5CDD505-2E9C-101B-9397-08002B2CF9AE}" pid="10" name="NGCENTCampus">
    <vt:lpwstr/>
  </property>
  <property fmtid="{D5CDD505-2E9C-101B-9397-08002B2CF9AE}" pid="11" name="NGCENTSensitivityLevel">
    <vt:lpwstr/>
  </property>
  <property fmtid="{D5CDD505-2E9C-101B-9397-08002B2CF9AE}" pid="12" name="MediaServiceImageTags">
    <vt:lpwstr/>
  </property>
</Properties>
</file>