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5A3FC-5849-4E09-BDF7-8A49F8139E7E}" v="6" dt="2021-05-06T03:32:15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unch Nielsen" userId="62145b72-fd47-47e6-8103-146922be11e3" providerId="ADAL" clId="{9FD5A3FC-5849-4E09-BDF7-8A49F8139E7E}"/>
    <pc:docChg chg="undo custSel addSld modSld">
      <pc:chgData name="Peter Munch Nielsen" userId="62145b72-fd47-47e6-8103-146922be11e3" providerId="ADAL" clId="{9FD5A3FC-5849-4E09-BDF7-8A49F8139E7E}" dt="2021-05-27T03:41:35.659" v="159" actId="6549"/>
      <pc:docMkLst>
        <pc:docMk/>
      </pc:docMkLst>
      <pc:sldChg chg="modSp new mod">
        <pc:chgData name="Peter Munch Nielsen" userId="62145b72-fd47-47e6-8103-146922be11e3" providerId="ADAL" clId="{9FD5A3FC-5849-4E09-BDF7-8A49F8139E7E}" dt="2021-05-06T03:36:19.823" v="134" actId="20577"/>
        <pc:sldMkLst>
          <pc:docMk/>
          <pc:sldMk cId="3578893300" sldId="256"/>
        </pc:sldMkLst>
        <pc:spChg chg="mod">
          <ac:chgData name="Peter Munch Nielsen" userId="62145b72-fd47-47e6-8103-146922be11e3" providerId="ADAL" clId="{9FD5A3FC-5849-4E09-BDF7-8A49F8139E7E}" dt="2021-05-06T03:36:19.823" v="134" actId="20577"/>
          <ac:spMkLst>
            <pc:docMk/>
            <pc:sldMk cId="3578893300" sldId="256"/>
            <ac:spMk id="2" creationId="{3DC2BE12-65D4-4DCD-8913-48E512815D64}"/>
          </ac:spMkLst>
        </pc:spChg>
        <pc:spChg chg="mod">
          <ac:chgData name="Peter Munch Nielsen" userId="62145b72-fd47-47e6-8103-146922be11e3" providerId="ADAL" clId="{9FD5A3FC-5849-4E09-BDF7-8A49F8139E7E}" dt="2021-05-06T03:32:15.633" v="13"/>
          <ac:spMkLst>
            <pc:docMk/>
            <pc:sldMk cId="3578893300" sldId="256"/>
            <ac:spMk id="3" creationId="{49DF944D-C237-4E09-A2A1-748ACC00AD7E}"/>
          </ac:spMkLst>
        </pc:spChg>
      </pc:sldChg>
      <pc:sldChg chg="modSp new mod">
        <pc:chgData name="Peter Munch Nielsen" userId="62145b72-fd47-47e6-8103-146922be11e3" providerId="ADAL" clId="{9FD5A3FC-5849-4E09-BDF7-8A49F8139E7E}" dt="2021-05-27T03:41:35.659" v="159" actId="6549"/>
        <pc:sldMkLst>
          <pc:docMk/>
          <pc:sldMk cId="2440328115" sldId="257"/>
        </pc:sldMkLst>
        <pc:spChg chg="mod">
          <ac:chgData name="Peter Munch Nielsen" userId="62145b72-fd47-47e6-8103-146922be11e3" providerId="ADAL" clId="{9FD5A3FC-5849-4E09-BDF7-8A49F8139E7E}" dt="2021-05-06T03:32:34.806" v="58" actId="20577"/>
          <ac:spMkLst>
            <pc:docMk/>
            <pc:sldMk cId="2440328115" sldId="257"/>
            <ac:spMk id="2" creationId="{A74F781D-7A3B-428E-82F9-A7DF6455D064}"/>
          </ac:spMkLst>
        </pc:spChg>
        <pc:spChg chg="mod">
          <ac:chgData name="Peter Munch Nielsen" userId="62145b72-fd47-47e6-8103-146922be11e3" providerId="ADAL" clId="{9FD5A3FC-5849-4E09-BDF7-8A49F8139E7E}" dt="2021-05-27T03:41:35.659" v="159" actId="6549"/>
          <ac:spMkLst>
            <pc:docMk/>
            <pc:sldMk cId="2440328115" sldId="257"/>
            <ac:spMk id="3" creationId="{A0637FF4-2B1E-4CD7-8757-90FF1F5DE3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336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68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67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59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078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7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78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5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27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0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788480-3856-4F99-B4C9-4B962FFDCE50}" type="datetimeFigureOut">
              <a:rPr lang="da-DK" smtClean="0"/>
              <a:t>27-05-2021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8340E4-F861-4708-94FF-32EC9B53C3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36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BE12-65D4-4DCD-8913-48E51281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Grundlæggende </a:t>
            </a:r>
            <a:br>
              <a:rPr lang="da-DK" dirty="0"/>
            </a:br>
            <a:r>
              <a:rPr lang="da-DK" dirty="0" err="1"/>
              <a:t>PowerAutomate</a:t>
            </a:r>
            <a:r>
              <a:rPr lang="da-DK" dirty="0"/>
              <a:t> og </a:t>
            </a:r>
            <a:r>
              <a:rPr lang="da-DK" dirty="0" err="1"/>
              <a:t>Powerapps</a:t>
            </a:r>
            <a:r>
              <a:rPr lang="da-DK" dirty="0"/>
              <a:t> i Praksis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DF944D-C237-4E09-A2A1-748ACC00A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2400" dirty="0">
                <a:solidFill>
                  <a:srgbClr val="000000"/>
                </a:solidFill>
                <a:effectLst/>
                <a:latin typeface="Helvetica Neue"/>
              </a:rPr>
              <a:t>Modul 1: Introduktion til Office 365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88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F781D-7A3B-428E-82F9-A7DF645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637FF4-2B1E-4CD7-8757-90FF1F5D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Office 365</a:t>
            </a:r>
          </a:p>
          <a:p>
            <a:r>
              <a:rPr lang="da-DK" dirty="0"/>
              <a:t>Hvad er </a:t>
            </a:r>
            <a:r>
              <a:rPr lang="da-DK" dirty="0" err="1"/>
              <a:t>PowerPlatformen</a:t>
            </a:r>
            <a:endParaRPr lang="da-DK" dirty="0"/>
          </a:p>
          <a:p>
            <a:r>
              <a:rPr lang="da-DK"/>
              <a:t>Introduktion </a:t>
            </a:r>
            <a:r>
              <a:rPr lang="da-DK" dirty="0"/>
              <a:t>til den gennemgående opgave</a:t>
            </a:r>
          </a:p>
        </p:txBody>
      </p:sp>
    </p:spTree>
    <p:extLst>
      <p:ext uri="{BB962C8B-B14F-4D97-AF65-F5344CB8AC3E}">
        <p14:creationId xmlns:p14="http://schemas.microsoft.com/office/powerpoint/2010/main" val="244032811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9A7A0FECD9DC49906D7A80B4CC46AF" ma:contentTypeVersion="2" ma:contentTypeDescription="Opret et nyt dokument." ma:contentTypeScope="" ma:versionID="1a06532df176816c77f3c505eaf15f15">
  <xsd:schema xmlns:xsd="http://www.w3.org/2001/XMLSchema" xmlns:xs="http://www.w3.org/2001/XMLSchema" xmlns:p="http://schemas.microsoft.com/office/2006/metadata/properties" xmlns:ns2="c64d9371-88cd-4216-b750-a7e3cdd2605c" targetNamespace="http://schemas.microsoft.com/office/2006/metadata/properties" ma:root="true" ma:fieldsID="9ca5501f40fd5d5869efa114b7609612" ns2:_="">
    <xsd:import namespace="c64d9371-88cd-4216-b750-a7e3cdd260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d9371-88cd-4216-b750-a7e3cdd26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B03F1B-7B7F-4A34-ABE5-2B7D87977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1E170-B7E1-42CD-AC5E-2C9CA40898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4d9371-88cd-4216-b750-a7e3cdd26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F709F5-A403-466B-AB2F-0444AA64F8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5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Helvetica Neue</vt:lpstr>
      <vt:lpstr>Pakke</vt:lpstr>
      <vt:lpstr>Grundlæggende  PowerAutomate og Powerapps i Praksis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Grundlæggende  PowerAutomate og Powerapps i Praksis</dc:title>
  <dc:creator>Peter Munch Nielsen</dc:creator>
  <cp:lastModifiedBy>Peter Munch Nielsen</cp:lastModifiedBy>
  <cp:revision>1</cp:revision>
  <dcterms:created xsi:type="dcterms:W3CDTF">2021-05-06T03:31:11Z</dcterms:created>
  <dcterms:modified xsi:type="dcterms:W3CDTF">2021-05-27T03:41:36Z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0x010100109A7A0FECD9DC49906D7A80B4CC46AF</vt:lpwstr>
  </property>
</Properties>
</file>