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sldIdLst>
    <p:sldId id="256" r:id="rId3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-122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8169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4328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2632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054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901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0056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0032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356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5260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6947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/>
          </p:nvPr>
        </p:nvSpPr>
        <p:spPr>
          <a:xfrm rot="0">
            <a:off x="463766" y="6245905"/>
            <a:ext cx="2165459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endParaRPr lang="zh-CN" altLang="en-US" sz="1400"/>
          </a:p>
        </p:txBody>
      </p:sp>
      <p:sp>
        <p:nvSpPr>
          <p:cNvPr id="5" name="文本框"/>
          <p:cNvSpPr>
            <a:spLocks noGrp="1"/>
          </p:cNvSpPr>
          <p:nvPr>
            <p:ph type="ftr"/>
          </p:nvPr>
        </p:nvSpPr>
        <p:spPr>
          <a:xfrm rot="0">
            <a:off x="3169676" y="6245905"/>
            <a:ext cx="2939620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algn="ctr"/>
            <a:endParaRPr lang="zh-CN" altLang="en-US" sz="1400"/>
          </a:p>
        </p:txBody>
      </p:sp>
      <p:sp>
        <p:nvSpPr>
          <p:cNvPr id="6" name="文本框"/>
          <p:cNvSpPr>
            <a:spLocks noGrp="1"/>
          </p:cNvSpPr>
          <p:nvPr>
            <p:ph type="sldNum"/>
          </p:nvPr>
        </p:nvSpPr>
        <p:spPr>
          <a:xfrm rot="0">
            <a:off x="6649747" y="6245905"/>
            <a:ext cx="2022585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&lt;#&gt;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5958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1" dt="1"/>
  <p:txStyles>
    <p:titleStyle>
      <a:lvl1pPr algn="ctr" defTabSz="914400" fontAlgn="base" hangingPunct="0">
        <a:buNone/>
        <a:defRPr sz="4400">
          <a:solidFill>
            <a:schemeClr val="tx2"/>
          </a:solidFill>
          <a:latin typeface="Times New Roman" pitchFamily="0" charset="0"/>
          <a:ea typeface="宋体" pitchFamily="0" charset="-122"/>
          <a:cs typeface="Times New Roman" pitchFamily="0" charset="0"/>
        </a:defRPr>
      </a:lvl1pPr>
    </p:titleStyle>
    <p:bodyStyle>
      <a:lvl1pPr marL="342900" indent="-342900" defTabSz="914400" fontAlgn="base" hangingPunct="0">
        <a:spcBef>
          <a:spcPct val="20000"/>
        </a:spcBef>
        <a:buFont typeface="宋体" pitchFamily="0" charset="-122"/>
        <a:buChar char="•"/>
        <a:defRPr sz="32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1pPr>
      <a:lvl2pPr marL="744220" indent="-287020" defTabSz="914400" fontAlgn="base" hangingPunct="0">
        <a:spcBef>
          <a:spcPct val="20000"/>
        </a:spcBef>
        <a:buFont typeface="宋体" pitchFamily="0" charset="-122"/>
        <a:buChar char="–"/>
        <a:defRPr sz="28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2pPr>
      <a:lvl3pPr marL="1143000" indent="-228600" defTabSz="914400" fontAlgn="base" hangingPunct="0">
        <a:spcBef>
          <a:spcPct val="20000"/>
        </a:spcBef>
        <a:buFont typeface="宋体" pitchFamily="0" charset="-122"/>
        <a:buChar char="•"/>
        <a:defRPr sz="24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3pPr>
      <a:lvl4pPr marL="1600200" indent="-228600" defTabSz="914400" fontAlgn="base" hangingPunct="0">
        <a:spcBef>
          <a:spcPct val="20000"/>
        </a:spcBef>
        <a:buFont typeface="宋体" pitchFamily="0" charset="-122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4pPr>
      <a:lvl5pPr marL="2057400" indent="-228600" defTabSz="914400" fontAlgn="base" hangingPunct="0">
        <a:spcBef>
          <a:spcPct val="20000"/>
        </a:spcBef>
        <a:buFont typeface="宋体" pitchFamily="0" charset="-122"/>
        <a:buChar char="•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5pPr>
      <a:lvl6pPr marL="2582545" indent="-360045" defTabSz="914400" fontAlgn="base" hangingPunct="0">
        <a:spcBef>
          <a:spcPct val="20000"/>
        </a:spcBef>
        <a:buFont typeface="宋体" pitchFamily="0" charset="-122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6pPr>
      <a:lvl7pPr marL="3014345" indent="-360045" defTabSz="914400" fontAlgn="base" hangingPunct="0">
        <a:spcBef>
          <a:spcPct val="20000"/>
        </a:spcBef>
        <a:buFont typeface="宋体" pitchFamily="0" charset="-122"/>
        <a:buChar char="•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7pPr>
      <a:lvl8pPr marL="3408045" indent="-360045" defTabSz="914400" fontAlgn="base" hangingPunct="0">
        <a:spcBef>
          <a:spcPct val="20000"/>
        </a:spcBef>
        <a:buFont typeface="宋体" pitchFamily="0" charset="-122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8pPr>
      <a:lvl9pPr marL="3408045" indent="-360045" defTabSz="914400" fontAlgn="base" hangingPunct="0">
        <a:spcBef>
          <a:spcPct val="20000"/>
        </a:spcBef>
        <a:buFont typeface="宋体" pitchFamily="0" charset="-122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"/>
          <p:cNvSpPr>
            <a:spLocks/>
          </p:cNvSpPr>
          <p:nvPr/>
        </p:nvSpPr>
        <p:spPr>
          <a:xfrm rot="0">
            <a:off x="1245878" y="1923340"/>
            <a:ext cx="1535202" cy="62932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mpd="sng" cap="flat">
            <a:solidFill>
              <a:srgbClr val="9BBB5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Sprite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1" name="减去单角的矩形"/>
          <p:cNvSpPr>
            <a:spLocks/>
          </p:cNvSpPr>
          <p:nvPr/>
        </p:nvSpPr>
        <p:spPr>
          <a:xfrm rot="0">
            <a:off x="3852286" y="1975046"/>
            <a:ext cx="1516492" cy="525907"/>
          </a:xfrm>
          <a:prstGeom prst="snip1Rect">
            <a:avLst>
              <a:gd name="adj" fmla="val 17500"/>
            </a:avLst>
          </a:prstGeom>
          <a:solidFill>
            <a:srgbClr val="FFFFFF"/>
          </a:solidFill>
          <a:ln w="25400" cmpd="sng" cap="flat">
            <a:solidFill>
              <a:srgbClr val="4BACC6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SpriteLua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5" name="圆角矩形"/>
          <p:cNvSpPr>
            <a:spLocks/>
          </p:cNvSpPr>
          <p:nvPr/>
        </p:nvSpPr>
        <p:spPr>
          <a:xfrm rot="0">
            <a:off x="1245878" y="3159006"/>
            <a:ext cx="1535202" cy="62932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mpd="sng" cap="flat">
            <a:solidFill>
              <a:srgbClr val="9BBB5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Button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6" name="减去单角的矩形"/>
          <p:cNvSpPr>
            <a:spLocks/>
          </p:cNvSpPr>
          <p:nvPr/>
        </p:nvSpPr>
        <p:spPr>
          <a:xfrm rot="0">
            <a:off x="3852286" y="3210713"/>
            <a:ext cx="1516493" cy="525908"/>
          </a:xfrm>
          <a:prstGeom prst="snip1Rect">
            <a:avLst>
              <a:gd name="adj" fmla="val 17500"/>
            </a:avLst>
          </a:prstGeom>
          <a:solidFill>
            <a:srgbClr val="FFFFFF"/>
          </a:solidFill>
          <a:ln w="25400" cmpd="sng" cap="flat">
            <a:solidFill>
              <a:srgbClr val="4BACC6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ButtonLua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19" name="直线连接线"/>
          <p:cNvCxnSpPr>
            <a:cxnSpLocks/>
            <a:stCxn id="15" idx="0"/>
            <a:endCxn id="9" idx="2"/>
          </p:cNvCxnSpPr>
          <p:nvPr/>
        </p:nvCxnSpPr>
        <p:spPr>
          <a:xfrm flipV="1" rot="21600000">
            <a:off x="2013479" y="2552661"/>
            <a:ext cx="1587" cy="606345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sm"/>
          </a:ln>
        </p:spPr>
      </p:cxnSp>
      <p:cxnSp>
        <p:nvCxnSpPr>
          <p:cNvPr id="20" name="直线连接线"/>
          <p:cNvCxnSpPr>
            <a:cxnSpLocks/>
            <a:stCxn id="16" idx="0"/>
            <a:endCxn id="11" idx="3"/>
          </p:cNvCxnSpPr>
          <p:nvPr/>
        </p:nvCxnSpPr>
        <p:spPr>
          <a:xfrm flipV="1" rot="21600000">
            <a:off x="4610533" y="2500954"/>
            <a:ext cx="1587" cy="709758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sm"/>
          </a:ln>
        </p:spPr>
      </p:cxnSp>
      <p:cxnSp>
        <p:nvCxnSpPr>
          <p:cNvPr id="21" name="直线连接线"/>
          <p:cNvCxnSpPr>
            <a:cxnSpLocks/>
            <a:stCxn id="9" idx="3"/>
            <a:endCxn id="11" idx="1"/>
          </p:cNvCxnSpPr>
          <p:nvPr/>
        </p:nvCxnSpPr>
        <p:spPr>
          <a:xfrm rot="0">
            <a:off x="2781080" y="2238000"/>
            <a:ext cx="1071205" cy="1587"/>
          </a:xfrm>
          <a:prstGeom prst="straightConnector1"/>
          <a:noFill/>
          <a:ln w="9525" cmpd="sng" cap="flat">
            <a:solidFill>
              <a:schemeClr val="tx1"/>
            </a:solidFill>
            <a:prstDash val="dash"/>
            <a:miter/>
            <a:headEnd type="triangle" w="med" len="sm"/>
            <a:tailEnd type="triangle" w="med" len="sm"/>
          </a:ln>
        </p:spPr>
      </p:cxnSp>
      <p:cxnSp>
        <p:nvCxnSpPr>
          <p:cNvPr id="22" name="直线连接线"/>
          <p:cNvCxnSpPr>
            <a:cxnSpLocks/>
            <a:stCxn id="15" idx="3"/>
            <a:endCxn id="16" idx="1"/>
          </p:cNvCxnSpPr>
          <p:nvPr/>
        </p:nvCxnSpPr>
        <p:spPr>
          <a:xfrm rot="0">
            <a:off x="2781080" y="3473667"/>
            <a:ext cx="1071205" cy="1587"/>
          </a:xfrm>
          <a:prstGeom prst="straightConnector1"/>
          <a:noFill/>
          <a:ln w="9525" cmpd="sng" cap="flat">
            <a:solidFill>
              <a:schemeClr val="tx1"/>
            </a:solidFill>
            <a:prstDash val="dash"/>
            <a:miter/>
            <a:headEnd type="triangle" w="med" len="sm"/>
            <a:tailEnd type="triangle" w="med" len="sm"/>
          </a:ln>
        </p:spPr>
      </p:cxnSp>
      <p:sp>
        <p:nvSpPr>
          <p:cNvPr id="23" name="圆角矩形"/>
          <p:cNvSpPr>
            <a:spLocks/>
          </p:cNvSpPr>
          <p:nvPr/>
        </p:nvSpPr>
        <p:spPr>
          <a:xfrm rot="0">
            <a:off x="1245878" y="710609"/>
            <a:ext cx="1535202" cy="62932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mpd="sng" cap="flat">
            <a:solidFill>
              <a:srgbClr val="9BBB5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Object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4" name="减去单角的矩形"/>
          <p:cNvSpPr>
            <a:spLocks/>
          </p:cNvSpPr>
          <p:nvPr/>
        </p:nvSpPr>
        <p:spPr>
          <a:xfrm rot="0">
            <a:off x="3852286" y="762315"/>
            <a:ext cx="1516493" cy="525907"/>
          </a:xfrm>
          <a:prstGeom prst="snip1Rect">
            <a:avLst>
              <a:gd name="adj" fmla="val 17500"/>
            </a:avLst>
          </a:prstGeom>
          <a:solidFill>
            <a:srgbClr val="FFFFFF"/>
          </a:solidFill>
          <a:ln w="25400" cmpd="sng" cap="flat">
            <a:solidFill>
              <a:srgbClr val="4BACC6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LuaObject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26" name="直线连接线"/>
          <p:cNvCxnSpPr>
            <a:cxnSpLocks/>
            <a:stCxn id="11" idx="0"/>
            <a:endCxn id="24" idx="3"/>
          </p:cNvCxnSpPr>
          <p:nvPr/>
        </p:nvCxnSpPr>
        <p:spPr>
          <a:xfrm flipV="1" rot="21600000">
            <a:off x="4610533" y="1288223"/>
            <a:ext cx="1587" cy="686823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sm"/>
          </a:ln>
        </p:spPr>
      </p:cxnSp>
      <p:cxnSp>
        <p:nvCxnSpPr>
          <p:cNvPr id="27" name="直线连接线"/>
          <p:cNvCxnSpPr>
            <a:cxnSpLocks/>
            <a:stCxn id="9" idx="0"/>
            <a:endCxn id="23" idx="2"/>
          </p:cNvCxnSpPr>
          <p:nvPr/>
        </p:nvCxnSpPr>
        <p:spPr>
          <a:xfrm flipV="1" rot="21600000">
            <a:off x="2013479" y="1339929"/>
            <a:ext cx="1587" cy="583411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sm"/>
          </a:ln>
        </p:spPr>
      </p:cxnSp>
    </p:spTree>
    <p:extLst>
      <p:ext uri="{BB962C8B-B14F-4D97-AF65-F5344CB8AC3E}">
        <p14:creationId xmlns:p14="http://schemas.microsoft.com/office/powerpoint/2010/main" val="136365069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默认设计模板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64</TotalTime>
  <Application>Yozo_Office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Microsoft</dc:creator>
  <cp:lastModifiedBy>Microsoft</cp:lastModifiedBy>
  <cp:revision>1</cp:revision>
  <dcterms:created xsi:type="dcterms:W3CDTF">2017-06-01T02:46:50Z</dcterms:created>
  <dcterms:modified xsi:type="dcterms:W3CDTF">2017-06-01T03:51:49Z</dcterms:modified>
</cp:coreProperties>
</file>