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0" r:id="rId4"/>
    <p:sldId id="479" r:id="rId5"/>
    <p:sldId id="480" r:id="rId6"/>
    <p:sldId id="465" r:id="rId7"/>
    <p:sldId id="4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79" d="100"/>
          <a:sy n="79" d="100"/>
        </p:scale>
        <p:origin x="9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370F7-1C68-4652-B2BD-301431B3D62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E99D-84D3-4B32-9388-AAE12D01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4137F-5E9A-4443-A158-D13B702B9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一般来说，在数字图像处理领域中，会经常见到“自适应”这个词，即根据图像的局部性质进行处理。那么自适应直方图均衡化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(Adaptive 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Hisogram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Equalization)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是只利用局部区域窗口内的直方图分布来构建映射函数 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把图像分成一个一个小块，能量特别大的这个背景噪声就被打碎了，不会影响到整幅图像的均衡化，这样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的均衡化就规避了背景噪声造成的影响，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问题也很明显，复杂度很高。每个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patch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𝑂(𝑊∗𝑊+𝐿)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，整幅图像复杂度，还要乘以像素点个数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𝑂(𝑀∗𝑁∗(𝑊∗𝑊+𝐿))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的思想很简单：为了改善局部对比度，我们采用块操作。此时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在每一个块上都会最优，从而实现各个局部最优。进一步，为了避免边界效应，我们组合块时采用双线性插值法，而不是简单的合并。</a:t>
                </a:r>
                <a:endParaRPr lang="zh-CN" altLang="en-US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5D20-F5D1-4104-9F96-388F86B08C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一般来说，在数字图像处理领域中，会经常见到“自适应”这个词，即根据图像的局部性质进行处理。那么自适应直方图均衡化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(Adaptive 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Hisogram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Equalization)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是只利用局部区域窗口内的直方图分布来构建映射函数 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把图像分成一个一个小块，能量特别大的这个背景噪声就被打碎了，不会影响到整幅图像的均衡化，这样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的均衡化就规避了背景噪声造成的影响，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问题也很明显，复杂度很高。每个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patch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𝑂(𝑊∗𝑊+𝐿)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，整幅图像复杂度，还要乘以像素点个数</a:t>
                </a:r>
                <a:r>
                  <a:rPr lang="en-US" altLang="zh-CN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𝑂(𝑀∗𝑁∗(𝑊∗𝑊+𝐿))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的思想很简单：为了改善局部对比度，我们采用块操作。此时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在每一个块上都会最优，从而实现各个局部最优。进一步，为了避免边界效应，我们组合块时采用双线性插值法，而不是简单的合并。</a:t>
                </a:r>
                <a:endParaRPr lang="zh-CN" altLang="en-US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5D20-F5D1-4104-9F96-388F86B08C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1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IoU</a:t>
            </a:r>
            <a:r>
              <a:rPr lang="en-US" altLang="zh-CN" dirty="0"/>
              <a:t> = </a:t>
            </a:r>
            <a:r>
              <a:rPr lang="zh-CN" altLang="en-US" dirty="0"/>
              <a:t>真实值与预测值的交集 </a:t>
            </a:r>
            <a:r>
              <a:rPr lang="en-US" altLang="zh-CN" dirty="0"/>
              <a:t>/ </a:t>
            </a:r>
            <a:r>
              <a:rPr lang="zh-CN" altLang="en-US" dirty="0"/>
              <a:t>真实值与预测值的并集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7752D-3B34-4E8C-842A-63738A795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3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IoU</a:t>
            </a:r>
            <a:r>
              <a:rPr lang="en-US" altLang="zh-CN" dirty="0"/>
              <a:t> = </a:t>
            </a:r>
            <a:r>
              <a:rPr lang="zh-CN" altLang="en-US" dirty="0"/>
              <a:t>真实值与预测值的交集 </a:t>
            </a:r>
            <a:r>
              <a:rPr lang="en-US" altLang="zh-CN" dirty="0"/>
              <a:t>/ </a:t>
            </a:r>
            <a:r>
              <a:rPr lang="zh-CN" altLang="en-US" dirty="0"/>
              <a:t>真实值与预测值的并集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7752D-3B34-4E8C-842A-63738A795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7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4A1-FB04-4886-8245-A81E51124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C2368-525D-44EC-BF8E-24D1942A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0C7C-16B9-4454-83A1-F3AB2B0B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BDEB-08DD-46AD-9644-142474F9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C8D3-9867-49C1-A469-F625A44E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20AE-589B-46F6-BFCC-475FE40F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CB6F6-E03D-431E-9DC7-7F72BCC8D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2EAC-D5B8-4D9A-BD6A-B2F5FB54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D82C-B8F3-4543-B222-7D33F14E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44B4-7FDB-40AE-86C4-B45F7A4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81475-A65D-461A-83C6-244C68AA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6FA4F-1EDC-48FA-B708-528B50AF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43D9-F279-4226-AACC-66518878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450C-5504-4398-AA20-3EB529F5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B258-C8A1-42E2-B393-706D4C0F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  <p:extLst>
      <p:ext uri="{BB962C8B-B14F-4D97-AF65-F5344CB8AC3E}">
        <p14:creationId xmlns:p14="http://schemas.microsoft.com/office/powerpoint/2010/main" val="19425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E303-FB57-4A31-A720-825580E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DDBD-FCE7-4D77-BD81-487192C3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5AA3-BBC7-4AFA-A6A9-95DDF318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1F71-8373-447E-8BE2-B048FFEF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652B-BF88-42A9-9542-0ED7C2F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FBAB-A0AF-4E46-8673-EF7847D7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AA68-D713-4892-8317-742AE7D3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D56A-F277-4A3F-B953-138C8C5D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5C79D-1592-4368-BCA4-132C1801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D7AB-E8D9-4AF9-99B9-E0020AE4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B151-E5C2-4185-A51C-DF28B13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661-68DF-4A64-BF27-3DBBC2C1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F08E6-E3ED-456F-B46B-31111A81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1E12-C2CE-48A8-B00D-E2FB146B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47E60-0292-492E-AB0F-EF79DBD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422D-3A62-4A30-8596-BFEA83B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CAC-3298-4195-8574-34D7FB44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4245-E7A1-4CD6-B8E5-10F685D4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5E04B-42C1-4895-A47F-E98B07BA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EC601-F4FC-4DAC-8072-AB14E0F6B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3F90F-F8EE-4377-814B-202954E23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8D001-0AFA-42FB-9659-53588E11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86FC-2E0C-4EBE-8575-D68B30C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2281D-72AF-41AD-B987-77EDCA69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0652-1FAA-40FF-B3ED-4657B90E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26F78-CDA2-4409-8BFA-62A7E121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CA9B3-57A4-4702-BF8A-AFA1FB5F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DED8-D23D-4FF7-9D70-546CE9D1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06197-90B8-402F-A932-6ED952A5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D7A2F-813C-4A89-BD58-BDA7F268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4DBA-6D08-4DEE-A823-47EB2484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C921-DE76-4795-8F72-7F872929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18B4-DF82-4ACA-A241-337210E9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33F47-CB81-4419-B083-FCF7BF3F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DF8C-711D-43FF-A2E9-9EEE0333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1617-4191-4081-BA77-B04B8BF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1DCBE-8695-402E-8AC8-02911E0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2036-6FB0-4526-9FDE-3D524219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59EC7-B28A-4FBA-AE36-53BFF2802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1675-A071-4151-9030-D23E14B1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F840-CC2A-4B86-A2E9-B6F559AA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A9DD5-3552-4E5E-B6F5-2C6B28E1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C2C9-7032-4605-919B-FC9A33A0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1626-0E77-422A-A2D2-57712372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AAA-EC0F-4015-A4C0-CD2FE93D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902-75B5-4850-8C92-FCA18B687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3028-1A5F-4423-A11A-D85F33D18A5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FA4-A4CD-4FD5-BD8E-67009D7D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746E-C5A1-4296-97D9-9AF5A26B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CC90-4132-4106-8179-8642B067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ixr@shanghaitech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9443"/>
            <a:ext cx="9144000" cy="116034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70C0"/>
                </a:solidFill>
              </a:rPr>
              <a:t>Guidelines for final projects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E53B-777C-4D18-877D-9D5562FC870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C4C1263-6BA7-4807-8482-7798953ADD10}"/>
              </a:ext>
            </a:extLst>
          </p:cNvPr>
          <p:cNvSpPr txBox="1">
            <a:spLocks/>
          </p:cNvSpPr>
          <p:nvPr/>
        </p:nvSpPr>
        <p:spPr>
          <a:xfrm>
            <a:off x="674914" y="4731591"/>
            <a:ext cx="106788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Dr. Xiran Cai</a:t>
            </a:r>
          </a:p>
          <a:p>
            <a:r>
              <a:rPr lang="en-US" altLang="zh-CN" dirty="0">
                <a:hlinkClick r:id="rId3"/>
              </a:rPr>
              <a:t>caixr@shanghaitech.edu.cn</a:t>
            </a:r>
            <a:endParaRPr lang="en-US" altLang="zh-CN" dirty="0"/>
          </a:p>
          <a:p>
            <a:r>
              <a:rPr lang="en-US" altLang="zh-CN" dirty="0"/>
              <a:t>SIST Building 3-438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552E4-76D9-4F76-913F-16F5E45CA731}"/>
              </a:ext>
            </a:extLst>
          </p:cNvPr>
          <p:cNvSpPr txBox="1"/>
          <p:nvPr/>
        </p:nvSpPr>
        <p:spPr>
          <a:xfrm>
            <a:off x="2103120" y="2287456"/>
            <a:ext cx="83591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You must choose your teammate and your project (fill out the online survey) by 5 pm, April 29</a:t>
            </a:r>
            <a:r>
              <a:rPr lang="en-US" altLang="zh-CN" sz="2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</a:p>
          <a:p>
            <a:endParaRPr lang="en-US" altLang="zh-CN" sz="2400" b="1" baseline="30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You must submit your report and code by May 31</a:t>
            </a:r>
            <a:r>
              <a:rPr lang="en-US" altLang="zh-CN" sz="2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th</a:t>
            </a:r>
            <a:endParaRPr lang="en-US" altLang="zh-C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0"/>
    </mc:Choice>
    <mc:Fallback xmlns="">
      <p:transition spd="slow" advTm="187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altLang="zh-CN" sz="4000" b="1" dirty="0">
                <a:solidFill>
                  <a:srgbClr val="0070C0"/>
                </a:solidFill>
              </a:rPr>
              <a:t>Scores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75C7-0152-4333-8BCF-F71B209A655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idx="1"/>
          </p:nvPr>
        </p:nvSpPr>
        <p:spPr>
          <a:xfrm>
            <a:off x="460375" y="1990677"/>
            <a:ext cx="11649461" cy="4791123"/>
          </a:xfrm>
        </p:spPr>
        <p:txBody>
          <a:bodyPr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Final Project: 40 points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Bonus: 1) check the requirements for the bonus in description of each project (9 point maximum); 2) subjects having less teams working on have extra bonus (Na-Ni)*3 points (9 points maximum).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Ni: No. of teams selecting project </a:t>
            </a:r>
            <a:r>
              <a:rPr lang="en-US" altLang="zh-CN" sz="2400" dirty="0" err="1">
                <a:cs typeface="Arial" panose="020B0604020202020204" pitchFamily="34" charset="0"/>
              </a:rPr>
              <a:t>i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Na: </a:t>
            </a:r>
            <a:r>
              <a:rPr lang="en-US" altLang="zh-CN" sz="2400" dirty="0" err="1">
                <a:cs typeface="Arial" panose="020B0604020202020204" pitchFamily="34" charset="0"/>
              </a:rPr>
              <a:t>Toltal</a:t>
            </a:r>
            <a:r>
              <a:rPr lang="en-US" altLang="zh-CN" sz="2400" dirty="0">
                <a:cs typeface="Arial" panose="020B0604020202020204" pitchFamily="34" charset="0"/>
              </a:rPr>
              <a:t> No. of teams/4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" name="AutoShape 2" descr="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0DEC8-8037-4B34-A418-AA07313222A6}"/>
              </a:ext>
            </a:extLst>
          </p:cNvPr>
          <p:cNvSpPr/>
          <p:nvPr/>
        </p:nvSpPr>
        <p:spPr>
          <a:xfrm>
            <a:off x="3499023" y="1104415"/>
            <a:ext cx="5079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Build your team: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2-3 persons per team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63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46"/>
    </mc:Choice>
    <mc:Fallback xmlns="">
      <p:transition spd="slow" advTm="172346"/>
    </mc:Fallback>
  </mc:AlternateContent>
  <p:extLst>
    <p:ext uri="{3A86A75C-4F4B-4683-9AE1-C65F6400EC91}">
      <p14:laserTraceLst xmlns:p14="http://schemas.microsoft.com/office/powerpoint/2010/main">
        <p14:tracePtLst>
          <p14:tracePt t="17527" x="4410075" y="5327650"/>
          <p14:tracePt t="17849" x="4406900" y="5327650"/>
          <p14:tracePt t="17850" x="4403725" y="5327650"/>
          <p14:tracePt t="17867" x="4349750" y="5340350"/>
          <p14:tracePt t="17869" x="4340225" y="5343525"/>
          <p14:tracePt t="17884" x="4276725" y="5375275"/>
          <p14:tracePt t="17900" x="4206875" y="5407025"/>
          <p14:tracePt t="17902" x="4194175" y="5410200"/>
          <p14:tracePt t="17917" x="4067175" y="5438775"/>
          <p14:tracePt t="17918" x="4038600" y="5438775"/>
          <p14:tracePt t="17934" x="3956050" y="5435600"/>
          <p14:tracePt t="18244" x="3937000" y="5305425"/>
          <p14:tracePt t="18245" x="3937000" y="5283200"/>
          <p14:tracePt t="18250" x="3937000" y="5229225"/>
          <p14:tracePt t="18254" x="3937000" y="5162550"/>
          <p14:tracePt t="18267" x="3937000" y="4902200"/>
          <p14:tracePt t="18270" x="3937000" y="4806950"/>
          <p14:tracePt t="18284" x="3933825" y="4670425"/>
          <p14:tracePt t="18300" x="3975100" y="4511675"/>
          <p14:tracePt t="18301" x="3981450" y="4495800"/>
          <p14:tracePt t="18317" x="4019550" y="4359275"/>
          <p14:tracePt t="18318" x="4025900" y="4333875"/>
          <p14:tracePt t="18334" x="4070350" y="4146550"/>
          <p14:tracePt t="18337" x="4079875" y="4124325"/>
          <p14:tracePt t="18337" x="4083050" y="4092575"/>
          <p14:tracePt t="18350" x="4130675" y="3895725"/>
          <p14:tracePt t="18367" x="4229100" y="3533775"/>
          <p14:tracePt t="18368" x="4241800" y="3479800"/>
          <p14:tracePt t="18384" x="4368800" y="2994025"/>
          <p14:tracePt t="18401" x="4505325" y="2460625"/>
          <p14:tracePt t="18403" x="4521200" y="2393950"/>
          <p14:tracePt t="18403" x="4540250" y="2324100"/>
          <p14:tracePt t="18417" x="4629150" y="1905000"/>
          <p14:tracePt t="18418" x="4638675" y="1838325"/>
          <p14:tracePt t="18434" x="4699000" y="1358900"/>
          <p14:tracePt t="18450" x="4692650" y="981075"/>
          <p14:tracePt t="18451" x="4686300" y="949325"/>
          <p14:tracePt t="18467" x="4641850" y="742950"/>
          <p14:tracePt t="18469" x="4629150" y="717550"/>
          <p14:tracePt t="18484" x="4568825" y="587375"/>
          <p14:tracePt t="18487" x="4559300" y="574675"/>
          <p14:tracePt t="18501" x="4514850" y="514350"/>
          <p14:tracePt t="18505" x="4495800" y="498475"/>
          <p14:tracePt t="18517" x="4473575" y="482600"/>
          <p14:tracePt t="18521" x="4470400" y="476250"/>
          <p14:tracePt t="18536" x="4464050" y="469900"/>
          <p14:tracePt t="18676" x="4460875" y="469900"/>
          <p14:tracePt t="18690" x="4457700" y="476250"/>
          <p14:tracePt t="18692" x="4457700" y="479425"/>
          <p14:tracePt t="18700" x="4451350" y="498475"/>
          <p14:tracePt t="18717" x="4441825" y="561975"/>
          <p14:tracePt t="18721" x="4435475" y="577850"/>
          <p14:tracePt t="18734" x="4429125" y="638175"/>
          <p14:tracePt t="18750" x="4422775" y="704850"/>
          <p14:tracePt t="18754" x="4416425" y="717550"/>
          <p14:tracePt t="18770" x="4410075" y="787400"/>
          <p14:tracePt t="18786" x="4403725" y="825500"/>
          <p14:tracePt t="18800" x="4403725" y="850900"/>
          <p14:tracePt t="18820" x="4403725" y="854075"/>
          <p14:tracePt t="18930" x="4403725" y="857250"/>
          <p14:tracePt t="18932" x="4400550" y="857250"/>
          <p14:tracePt t="18934" x="4400550" y="860425"/>
          <p14:tracePt t="18950" x="4400550" y="882650"/>
          <p14:tracePt t="18951" x="4400550" y="885825"/>
          <p14:tracePt t="18967" x="4397375" y="917575"/>
          <p14:tracePt t="18970" x="4397375" y="927100"/>
          <p14:tracePt t="18984" x="4397375" y="949325"/>
          <p14:tracePt t="19001" x="4397375" y="965200"/>
          <p14:tracePt t="19004" x="4397375" y="968375"/>
          <p14:tracePt t="19019" x="4397375" y="974725"/>
          <p14:tracePt t="19072" x="4397375" y="977900"/>
          <p14:tracePt t="19083" x="4394200" y="977900"/>
          <p14:tracePt t="60536" x="4394200" y="981075"/>
          <p14:tracePt t="60538" x="4391025" y="984250"/>
          <p14:tracePt t="60550" x="4359275" y="1057275"/>
          <p14:tracePt t="60553" x="4352925" y="1073150"/>
          <p14:tracePt t="60553" x="4346575" y="1085850"/>
          <p14:tracePt t="60565" x="4321175" y="1162050"/>
          <p14:tracePt t="60569" x="4311650" y="1174750"/>
          <p14:tracePt t="60582" x="4289425" y="1247775"/>
          <p14:tracePt t="60584" x="4286250" y="1254125"/>
          <p14:tracePt t="60599" x="4260850" y="1298575"/>
          <p14:tracePt t="60600" x="4260850" y="1301750"/>
          <p14:tracePt t="60616" x="4241800" y="1330325"/>
          <p14:tracePt t="60617" x="4238625" y="1333500"/>
          <p14:tracePt t="60634" x="4235450" y="1339850"/>
          <p14:tracePt t="60769" x="4232275" y="1343025"/>
          <p14:tracePt t="60776" x="4229100" y="1346200"/>
          <p14:tracePt t="60785" x="4225925" y="1349375"/>
          <p14:tracePt t="60800" x="4216400" y="1355725"/>
          <p14:tracePt t="60802" x="4216400" y="1358900"/>
          <p14:tracePt t="60818" x="4203700" y="1368425"/>
          <p14:tracePt t="60832" x="4171950" y="1374775"/>
          <p14:tracePt t="60836" x="4159250" y="1374775"/>
          <p14:tracePt t="60849" x="4105275" y="1381125"/>
          <p14:tracePt t="60850" x="4098925" y="1381125"/>
          <p14:tracePt t="60865" x="3990975" y="1381125"/>
          <p14:tracePt t="60882" x="3832225" y="1371600"/>
          <p14:tracePt t="60883" x="3810000" y="1371600"/>
          <p14:tracePt t="60899" x="3632200" y="1358900"/>
          <p14:tracePt t="60900" x="3603625" y="1362075"/>
          <p14:tracePt t="60915" x="3597275" y="1362075"/>
          <p14:tracePt t="61192" x="3597275" y="1368425"/>
          <p14:tracePt t="61194" x="3600450" y="1371600"/>
          <p14:tracePt t="61199" x="3606800" y="1387475"/>
          <p14:tracePt t="61216" x="3654425" y="1444625"/>
          <p14:tracePt t="61232" x="3730625" y="1495425"/>
          <p14:tracePt t="61238" x="3775075" y="1517650"/>
          <p14:tracePt t="61249" x="3838575" y="1562100"/>
          <p14:tracePt t="61268" x="3946525" y="1628775"/>
          <p14:tracePt t="61285" x="4102100" y="1730375"/>
          <p14:tracePt t="61299" x="4314825" y="1819275"/>
          <p14:tracePt t="61302" x="4340225" y="1828800"/>
          <p14:tracePt t="61316" x="4556125" y="1949450"/>
          <p14:tracePt t="61319" x="4584700" y="1968500"/>
          <p14:tracePt t="61332" x="4768850" y="2101850"/>
          <p14:tracePt t="61333" x="4794250" y="2124075"/>
          <p14:tracePt t="61349" x="4946650" y="2238375"/>
          <p14:tracePt t="61350" x="4965700" y="2251075"/>
          <p14:tracePt t="61365" x="5118100" y="2355850"/>
          <p14:tracePt t="61383" x="5289550" y="2470150"/>
          <p14:tracePt t="61400" x="5464175" y="2559050"/>
          <p14:tracePt t="61402" x="5489575" y="2574925"/>
          <p14:tracePt t="61416" x="5670550" y="2635250"/>
          <p14:tracePt t="61418" x="5695950" y="2644775"/>
          <p14:tracePt t="61432" x="5924550" y="2708275"/>
          <p14:tracePt t="61433" x="5962650" y="2714625"/>
          <p14:tracePt t="61449" x="6235700" y="2774950"/>
          <p14:tracePt t="61451" x="6273800" y="2781300"/>
          <p14:tracePt t="61465" x="6623050" y="2847975"/>
          <p14:tracePt t="61482" x="6997700" y="2987675"/>
          <p14:tracePt t="61485" x="7038975" y="3006725"/>
          <p14:tracePt t="61499" x="7283450" y="3140075"/>
          <p14:tracePt t="61515" x="7404100" y="3194050"/>
          <p14:tracePt t="61533" x="7423150" y="3194050"/>
          <p14:tracePt t="61549" x="7429500" y="3197225"/>
          <p14:tracePt t="61568" x="7432675" y="3197225"/>
          <p14:tracePt t="61582" x="7464425" y="3206750"/>
          <p14:tracePt t="61599" x="7658100" y="3282950"/>
          <p14:tracePt t="61600" x="7699375" y="3298825"/>
          <p14:tracePt t="61615" x="8029575" y="3448050"/>
          <p14:tracePt t="61636" x="8461375" y="3619500"/>
          <p14:tracePt t="61649" x="8740775" y="3721100"/>
          <p14:tracePt t="61650" x="8788400" y="3736975"/>
          <p14:tracePt t="61665" x="9144000" y="3898900"/>
          <p14:tracePt t="61682" x="9471025" y="4073525"/>
          <p14:tracePt t="61684" x="9502775" y="4089400"/>
          <p14:tracePt t="61699" x="9718675" y="4191000"/>
          <p14:tracePt t="61700" x="9750425" y="4200525"/>
          <p14:tracePt t="61715" x="9874250" y="4257675"/>
          <p14:tracePt t="61732" x="9915525" y="4279900"/>
          <p14:tracePt t="61749" x="9918700" y="4283075"/>
          <p14:tracePt t="61765" x="9909175" y="4289425"/>
          <p14:tracePt t="61769" x="9909175" y="4292600"/>
          <p14:tracePt t="61784" x="9890125" y="4308475"/>
          <p14:tracePt t="61800" x="9877425" y="4327525"/>
          <p14:tracePt t="61802" x="9874250" y="4330700"/>
          <p14:tracePt t="61817" x="9867900" y="4352925"/>
          <p14:tracePt t="61817" x="9864725" y="4352925"/>
          <p14:tracePt t="61832" x="9861550" y="4362450"/>
          <p14:tracePt t="61833" x="9861550" y="4365625"/>
          <p14:tracePt t="61849" x="9855200" y="4371975"/>
          <p14:tracePt t="61865" x="9842500" y="4391025"/>
          <p14:tracePt t="61884" x="9820275" y="4445000"/>
          <p14:tracePt t="61885" x="9817100" y="4451350"/>
          <p14:tracePt t="61900" x="9788525" y="4508500"/>
          <p14:tracePt t="61915" x="9763125" y="4568825"/>
          <p14:tracePt t="61932" x="9740900" y="4603750"/>
          <p14:tracePt t="61949" x="9709150" y="4625975"/>
          <p14:tracePt t="61950" x="9699625" y="4629150"/>
          <p14:tracePt t="61965" x="9661525" y="4641850"/>
          <p14:tracePt t="61982" x="9626600" y="4648200"/>
          <p14:tracePt t="61983" x="9623425" y="4648200"/>
          <p14:tracePt t="62000" x="9601200" y="4651375"/>
          <p14:tracePt t="62046" x="9598025" y="4651375"/>
          <p14:tracePt t="62054" x="9594850" y="4651375"/>
          <p14:tracePt t="62060" x="9591675" y="4651375"/>
          <p14:tracePt t="62066" x="9585325" y="4651375"/>
          <p14:tracePt t="62082" x="9566275" y="4654550"/>
          <p14:tracePt t="62085" x="9559925" y="4654550"/>
          <p14:tracePt t="62099" x="9544050" y="4660900"/>
          <p14:tracePt t="62099" x="9540875" y="4660900"/>
          <p14:tracePt t="62115" x="9518650" y="4664075"/>
          <p14:tracePt t="62117" x="9515475" y="4667250"/>
          <p14:tracePt t="62133" x="9502775" y="4667250"/>
          <p14:tracePt t="62149" x="9490075" y="4667250"/>
          <p14:tracePt t="62165" x="9480550" y="4667250"/>
          <p14:tracePt t="62182" x="9474200" y="4667250"/>
          <p14:tracePt t="62199" x="9471025" y="4667250"/>
          <p14:tracePt t="62368" x="9471025" y="4664075"/>
          <p14:tracePt t="62378" x="9471025" y="4660900"/>
          <p14:tracePt t="62386" x="9471025" y="4657725"/>
          <p14:tracePt t="62399" x="9471025" y="4654550"/>
          <p14:tracePt t="62416" x="9471025" y="4645025"/>
          <p14:tracePt t="62432" x="9471025" y="4638675"/>
          <p14:tracePt t="62449" x="9471025" y="4635500"/>
          <p14:tracePt t="72555" x="9474200" y="4635500"/>
          <p14:tracePt t="72556" x="9474200" y="4632325"/>
          <p14:tracePt t="72566" x="9490075" y="4581525"/>
          <p14:tracePt t="72582" x="9537700" y="4302125"/>
          <p14:tracePt t="72585" x="9537700" y="4225925"/>
          <p14:tracePt t="72598" x="9553575" y="4029075"/>
          <p14:tracePt t="72599" x="9553575" y="4006850"/>
          <p14:tracePt t="72615" x="9563100" y="3838575"/>
          <p14:tracePt t="72617" x="9563100" y="3819525"/>
          <p14:tracePt t="72634" x="9553575" y="3667125"/>
          <p14:tracePt t="72648" x="9540875" y="3625850"/>
          <p14:tracePt t="72665" x="9540875" y="3622675"/>
          <p14:tracePt t="72700" x="9537700" y="3622675"/>
          <p14:tracePt t="72702" x="9537700" y="3625850"/>
          <p14:tracePt t="72715" x="9534525" y="3644900"/>
          <p14:tracePt t="72732" x="9528175" y="3663950"/>
          <p14:tracePt t="72748" x="9521825" y="3679825"/>
          <p14:tracePt t="72749" x="9521825" y="3686175"/>
          <p14:tracePt t="72765" x="9518650" y="3711575"/>
          <p14:tracePt t="72768" x="9515475" y="3721100"/>
          <p14:tracePt t="72784" x="9505950" y="3765550"/>
          <p14:tracePt t="72785" x="9505950" y="3768725"/>
          <p14:tracePt t="72798" x="9496425" y="3800475"/>
          <p14:tracePt t="72801" x="9496425" y="3810000"/>
          <p14:tracePt t="72815" x="9486900" y="3838575"/>
          <p14:tracePt t="72818" x="9483725" y="3854450"/>
          <p14:tracePt t="72832" x="9467850" y="3921125"/>
          <p14:tracePt t="72848" x="9451975" y="4025900"/>
          <p14:tracePt t="72849" x="9451975" y="4038600"/>
          <p14:tracePt t="72865" x="9439275" y="4121150"/>
          <p14:tracePt t="72866" x="9439275" y="4130675"/>
          <p14:tracePt t="72884" x="9423400" y="4200525"/>
          <p14:tracePt t="72885" x="9423400" y="4203700"/>
          <p14:tracePt t="72898" x="9413875" y="4229100"/>
          <p14:tracePt t="72915" x="9407525" y="4251325"/>
          <p14:tracePt t="72932" x="9401175" y="4264025"/>
          <p14:tracePt t="72948" x="9398000" y="4279900"/>
          <p14:tracePt t="72950" x="9398000" y="4283075"/>
          <p14:tracePt t="72965" x="9391650" y="4308475"/>
          <p14:tracePt t="72967" x="9388475" y="4321175"/>
          <p14:tracePt t="72982" x="9378950" y="4356100"/>
          <p14:tracePt t="72999" x="9366250" y="4384675"/>
          <p14:tracePt t="73003" x="9363075" y="4387850"/>
          <p14:tracePt t="73015" x="9359900" y="4394200"/>
          <p14:tracePt t="73032" x="9356725" y="4403725"/>
          <p14:tracePt t="73035" x="9353550" y="4406900"/>
          <p14:tracePt t="73050" x="9347200" y="4425950"/>
          <p14:tracePt t="73067" x="9337675" y="4451350"/>
          <p14:tracePt t="73082" x="9331325" y="4454525"/>
          <p14:tracePt t="73253" x="9334500" y="4454525"/>
          <p14:tracePt t="73257" x="9337675" y="4454525"/>
          <p14:tracePt t="73266" x="9340850" y="4454525"/>
          <p14:tracePt t="73285" x="9350375" y="4454525"/>
          <p14:tracePt t="73298" x="9359900" y="4454525"/>
          <p14:tracePt t="73302" x="9363075" y="4454525"/>
          <p14:tracePt t="73315" x="9372600" y="4451350"/>
          <p14:tracePt t="73332" x="9385300" y="4435475"/>
          <p14:tracePt t="73348" x="9404350" y="4403725"/>
          <p14:tracePt t="73349" x="9404350" y="4397375"/>
          <p14:tracePt t="73365" x="9417050" y="4362450"/>
          <p14:tracePt t="73366" x="9417050" y="4359275"/>
          <p14:tracePt t="73382" x="9426575" y="4337050"/>
          <p14:tracePt t="73398" x="9426575" y="4330700"/>
          <p14:tracePt t="73530" x="9426575" y="4327525"/>
          <p14:tracePt t="73786" x="9423400" y="4327525"/>
          <p14:tracePt t="73789" x="9420225" y="4327525"/>
          <p14:tracePt t="73800" x="9404350" y="4327525"/>
          <p14:tracePt t="73815" x="9391650" y="4327525"/>
          <p14:tracePt t="73816" x="9388475" y="4327525"/>
          <p14:tracePt t="73832" x="9375775" y="4327525"/>
          <p14:tracePt t="73836" x="9369425" y="4327525"/>
          <p14:tracePt t="73848" x="9359900" y="4327525"/>
          <p14:tracePt t="73849" x="9356725" y="4327525"/>
          <p14:tracePt t="73865" x="9344025" y="4324350"/>
          <p14:tracePt t="73866" x="9340850" y="4324350"/>
          <p14:tracePt t="73884" x="9321800" y="4324350"/>
          <p14:tracePt t="73885" x="9321800" y="4321175"/>
          <p14:tracePt t="73898" x="9305925" y="4321175"/>
          <p14:tracePt t="73900" x="9302750" y="4321175"/>
          <p14:tracePt t="73915" x="9290050" y="4314825"/>
          <p14:tracePt t="73932" x="9267825" y="4305300"/>
          <p14:tracePt t="73948" x="9248775" y="4292600"/>
          <p14:tracePt t="73949" x="9245600" y="4289425"/>
          <p14:tracePt t="73965" x="9226550" y="4273550"/>
          <p14:tracePt t="73967" x="9223375" y="4270375"/>
          <p14:tracePt t="73982" x="9201150" y="4254500"/>
          <p14:tracePt t="73985" x="9197975" y="4248150"/>
          <p14:tracePt t="73998" x="9185275" y="4238625"/>
          <p14:tracePt t="74015" x="9169400" y="4219575"/>
          <p14:tracePt t="74016" x="9166225" y="4219575"/>
          <p14:tracePt t="74035" x="9150350" y="4206875"/>
          <p14:tracePt t="74050" x="9137650" y="4200525"/>
          <p14:tracePt t="74066" x="9128125" y="4191000"/>
          <p14:tracePt t="74082" x="9121775" y="4184650"/>
          <p14:tracePt t="74084" x="9118600" y="4184650"/>
          <p14:tracePt t="74099" x="9112250" y="4175125"/>
          <p14:tracePt t="74100" x="9109075" y="4175125"/>
          <p14:tracePt t="74115" x="9099550" y="4162425"/>
          <p14:tracePt t="74116" x="9096375" y="4162425"/>
          <p14:tracePt t="74132" x="9083675" y="4143375"/>
          <p14:tracePt t="74148" x="9077325" y="4130675"/>
          <p14:tracePt t="74165" x="9070975" y="4114800"/>
          <p14:tracePt t="74166" x="9067800" y="4114800"/>
          <p14:tracePt t="74182" x="9064625" y="4095750"/>
          <p14:tracePt t="74199" x="9064625" y="4073525"/>
          <p14:tracePt t="74215" x="9064625" y="4057650"/>
          <p14:tracePt t="74233" x="9067800" y="4048125"/>
          <p14:tracePt t="74248" x="9077325" y="4044950"/>
          <p14:tracePt t="74250" x="9080500" y="4044950"/>
          <p14:tracePt t="74265" x="9093200" y="4041775"/>
          <p14:tracePt t="74284" x="9112250" y="4038600"/>
          <p14:tracePt t="74285" x="9112250" y="4035425"/>
          <p14:tracePt t="74300" x="9131300" y="4032250"/>
          <p14:tracePt t="74301" x="9134475" y="4032250"/>
          <p14:tracePt t="74315" x="9156700" y="4025900"/>
          <p14:tracePt t="74333" x="9182100" y="4022725"/>
          <p14:tracePt t="74349" x="9204325" y="4022725"/>
          <p14:tracePt t="74350" x="9207500" y="4022725"/>
          <p14:tracePt t="74365" x="9229725" y="4022725"/>
          <p14:tracePt t="74366" x="9232900" y="4022725"/>
          <p14:tracePt t="74382" x="9271000" y="4022725"/>
          <p14:tracePt t="74383" x="9274175" y="4019550"/>
          <p14:tracePt t="74398" x="9315450" y="4016375"/>
          <p14:tracePt t="74400" x="9324975" y="4016375"/>
          <p14:tracePt t="74415" x="9382125" y="4003675"/>
          <p14:tracePt t="74432" x="9455150" y="3990975"/>
          <p14:tracePt t="74448" x="9525000" y="3981450"/>
          <p14:tracePt t="74450" x="9534525" y="3981450"/>
          <p14:tracePt t="74465" x="9578975" y="3981450"/>
          <p14:tracePt t="74466" x="9585325" y="3981450"/>
          <p14:tracePt t="74482" x="9620250" y="3981450"/>
          <p14:tracePt t="74498" x="9661525" y="3981450"/>
          <p14:tracePt t="74500" x="9664700" y="3981450"/>
          <p14:tracePt t="74515" x="9696450" y="3981450"/>
          <p14:tracePt t="74518" x="9699625" y="3981450"/>
          <p14:tracePt t="74532" x="9712325" y="3981450"/>
          <p14:tracePt t="74535" x="9715500" y="3981450"/>
          <p14:tracePt t="74593" x="9718675" y="3981450"/>
          <p14:tracePt t="74596" x="9718675" y="3984625"/>
          <p14:tracePt t="74598" x="9721850" y="3987800"/>
          <p14:tracePt t="74615" x="9731375" y="4016375"/>
          <p14:tracePt t="74617" x="9731375" y="4022725"/>
          <p14:tracePt t="74632" x="9750425" y="4076700"/>
          <p14:tracePt t="74635" x="9753600" y="4092575"/>
          <p14:tracePt t="74648" x="9769475" y="4159250"/>
          <p14:tracePt t="74650" x="9769475" y="4171950"/>
          <p14:tracePt t="74665" x="9782175" y="4273550"/>
          <p14:tracePt t="74666" x="9782175" y="4292600"/>
          <p14:tracePt t="74682" x="9785350" y="4425950"/>
          <p14:tracePt t="74698" x="9785350" y="4537075"/>
          <p14:tracePt t="74699" x="9785350" y="4549775"/>
          <p14:tracePt t="74715" x="9785350" y="4629150"/>
          <p14:tracePt t="74732" x="9785350" y="4686300"/>
          <p14:tracePt t="74734" x="9782175" y="4692650"/>
          <p14:tracePt t="74736" x="9782175" y="4695825"/>
          <p14:tracePt t="74748" x="9775825" y="4708525"/>
          <p14:tracePt t="74765" x="9772650" y="4711700"/>
          <p14:tracePt t="74785" x="9759950" y="4718050"/>
          <p14:tracePt t="74799" x="9740900" y="4724400"/>
          <p14:tracePt t="74815" x="9702800" y="4733925"/>
          <p14:tracePt t="74832" x="9645650" y="4749800"/>
          <p14:tracePt t="74836" x="9617075" y="4756150"/>
          <p14:tracePt t="74849" x="9544050" y="4772025"/>
          <p14:tracePt t="74865" x="9467850" y="4784725"/>
          <p14:tracePt t="74866" x="9461500" y="4787900"/>
          <p14:tracePt t="74882" x="9385300" y="4797425"/>
          <p14:tracePt t="74900" x="9328150" y="4794250"/>
          <p14:tracePt t="74901" x="9321800" y="4791075"/>
          <p14:tracePt t="74915" x="9299575" y="4775200"/>
          <p14:tracePt t="74916" x="9293225" y="4772025"/>
          <p14:tracePt t="74932" x="9255125" y="4721225"/>
          <p14:tracePt t="74948" x="9220200" y="4667250"/>
          <p14:tracePt t="74949" x="9220200" y="4660900"/>
          <p14:tracePt t="74965" x="9201150" y="4622800"/>
          <p14:tracePt t="74966" x="9201150" y="4613275"/>
          <p14:tracePt t="74982" x="9178925" y="4559300"/>
          <p14:tracePt t="74998" x="9169400" y="4505325"/>
          <p14:tracePt t="75000" x="9166225" y="4502150"/>
          <p14:tracePt t="75015" x="9163050" y="4476750"/>
          <p14:tracePt t="75018" x="9159875" y="4473575"/>
          <p14:tracePt t="75032" x="9156700" y="4464050"/>
          <p14:tracePt t="75076" x="9156700" y="4460875"/>
          <p14:tracePt t="75092" x="9156700" y="4457700"/>
          <p14:tracePt t="75096" x="9156700" y="4451350"/>
          <p14:tracePt t="75098" x="9156700" y="4448175"/>
          <p14:tracePt t="75115" x="9156700" y="4400550"/>
          <p14:tracePt t="75132" x="9166225" y="4352925"/>
          <p14:tracePt t="75148" x="9175750" y="4286250"/>
          <p14:tracePt t="75165" x="9188450" y="4235450"/>
          <p14:tracePt t="75182" x="9201150" y="4203700"/>
          <p14:tracePt t="75198" x="9210675" y="4184650"/>
          <p14:tracePt t="75199" x="9210675" y="4181475"/>
          <p14:tracePt t="75215" x="9220200" y="4168775"/>
          <p14:tracePt t="78459" x="9223375" y="4168775"/>
          <p14:tracePt t="78466" x="9223375" y="4171950"/>
          <p14:tracePt t="78468" x="9223375" y="4175125"/>
          <p14:tracePt t="78482" x="9236075" y="4225925"/>
          <p14:tracePt t="78484" x="9239250" y="4238625"/>
          <p14:tracePt t="78498" x="9245600" y="4311650"/>
          <p14:tracePt t="78499" x="9245600" y="4330700"/>
          <p14:tracePt t="78515" x="9251950" y="4416425"/>
          <p14:tracePt t="78518" x="9251950" y="4441825"/>
          <p14:tracePt t="78532" x="9248775" y="4511675"/>
          <p14:tracePt t="78536" x="9248775" y="4521200"/>
          <p14:tracePt t="78552" x="9248775" y="4556125"/>
          <p14:tracePt t="78565" x="9251950" y="4565650"/>
          <p14:tracePt t="78568" x="9251950" y="4568825"/>
          <p14:tracePt t="78582" x="9255125" y="4568825"/>
          <p14:tracePt t="78636" x="9258300" y="4565650"/>
          <p14:tracePt t="78638" x="9258300" y="4562475"/>
          <p14:tracePt t="78648" x="9271000" y="4543425"/>
          <p14:tracePt t="78665" x="9299575" y="4511675"/>
          <p14:tracePt t="78666" x="9302750" y="4508500"/>
          <p14:tracePt t="78682" x="9318625" y="4498975"/>
          <p14:tracePt t="78738" x="9318625" y="4495800"/>
          <p14:tracePt t="78764" x="9321800" y="4495800"/>
          <p14:tracePt t="78769" x="9321800" y="4492625"/>
          <p14:tracePt t="78782" x="9328150" y="4479925"/>
          <p14:tracePt t="78786" x="9331325" y="4476750"/>
          <p14:tracePt t="78800" x="9340850" y="4464050"/>
          <p14:tracePt t="78815" x="9347200" y="4451350"/>
          <p14:tracePt t="78818" x="9347200" y="4448175"/>
          <p14:tracePt t="78832" x="9356725" y="4432300"/>
          <p14:tracePt t="78835" x="9356725" y="4429125"/>
          <p14:tracePt t="78848" x="9363075" y="4406900"/>
          <p14:tracePt t="78850" x="9363075" y="4403725"/>
          <p14:tracePt t="78865" x="9363075" y="4387850"/>
          <p14:tracePt t="78866" x="9366250" y="4384675"/>
          <p14:tracePt t="78884" x="9366250" y="4371975"/>
          <p14:tracePt t="78898" x="9366250" y="4368800"/>
          <p14:tracePt t="79005" x="9366250" y="4362450"/>
          <p14:tracePt t="79010" x="9366250" y="4359275"/>
          <p14:tracePt t="79015" x="9369425" y="4356100"/>
          <p14:tracePt t="79032" x="9369425" y="4352925"/>
          <p14:tracePt t="79319" x="9369425" y="4349750"/>
          <p14:tracePt t="79325" x="9366250" y="4349750"/>
          <p14:tracePt t="79331" x="9356725" y="4343400"/>
          <p14:tracePt t="79348" x="9347200" y="4337050"/>
          <p14:tracePt t="79365" x="9337675" y="4333875"/>
          <p14:tracePt t="79366" x="9334500" y="4333875"/>
          <p14:tracePt t="79383" x="9331325" y="4333875"/>
          <p14:tracePt t="79398" x="9328150" y="4333875"/>
          <p14:tracePt t="79583" x="9328150" y="4330700"/>
          <p14:tracePt t="79587" x="9331325" y="4330700"/>
          <p14:tracePt t="79675" x="9334500" y="4330700"/>
          <p14:tracePt t="79679" x="9337675" y="4330700"/>
          <p14:tracePt t="79684" x="9337675" y="4327525"/>
          <p14:tracePt t="79698" x="9344025" y="4327525"/>
          <p14:tracePt t="79715" x="9347200" y="4327525"/>
          <p14:tracePt t="79737" x="9350375" y="4327525"/>
          <p14:tracePt t="79776" x="9350375" y="4324350"/>
          <p14:tracePt t="80613" x="9353550" y="4324350"/>
          <p14:tracePt t="80617" x="9356725" y="4324350"/>
          <p14:tracePt t="80633" x="9369425" y="4349750"/>
          <p14:tracePt t="80648" x="9369425" y="4362450"/>
          <p14:tracePt t="80665" x="9369425" y="4365625"/>
          <p14:tracePt t="80714" x="9369425" y="4368800"/>
          <p14:tracePt t="80718" x="9372600" y="4368800"/>
          <p14:tracePt t="80732" x="9375775" y="4381500"/>
          <p14:tracePt t="80778" x="9378950" y="4381500"/>
          <p14:tracePt t="80820" x="9378950" y="4384675"/>
          <p14:tracePt t="80832" x="9378950" y="4387850"/>
          <p14:tracePt t="80833" x="9378950" y="4394200"/>
          <p14:tracePt t="80848" x="9378950" y="4413250"/>
          <p14:tracePt t="80865" x="9378950" y="4429125"/>
          <p14:tracePt t="82984" x="9372600" y="4429125"/>
          <p14:tracePt t="82987" x="9369425" y="4429125"/>
          <p14:tracePt t="82987" x="9363075" y="4429125"/>
          <p14:tracePt t="82998" x="9315450" y="4416425"/>
          <p14:tracePt t="83015" x="9245600" y="4381500"/>
          <p14:tracePt t="83019" x="9236075" y="4375150"/>
          <p14:tracePt t="83031" x="9213850" y="4349750"/>
          <p14:tracePt t="83035" x="9210675" y="4340225"/>
          <p14:tracePt t="83049" x="9194800" y="4305300"/>
          <p14:tracePt t="83051" x="9188450" y="4289425"/>
          <p14:tracePt t="83065" x="9172575" y="4225925"/>
          <p14:tracePt t="83068" x="9169400" y="4203700"/>
          <p14:tracePt t="83083" x="9156700" y="4127500"/>
          <p14:tracePt t="83084" x="9156700" y="4114800"/>
          <p14:tracePt t="83098" x="9153525" y="4070350"/>
          <p14:tracePt t="83115" x="9153525" y="4048125"/>
          <p14:tracePt t="83134" x="9156700" y="4044950"/>
          <p14:tracePt t="83180" x="9159875" y="4044950"/>
          <p14:tracePt t="83182" x="9163050" y="4044950"/>
          <p14:tracePt t="83184" x="9166225" y="4041775"/>
          <p14:tracePt t="83198" x="9197975" y="4029075"/>
          <p14:tracePt t="83215" x="9258300" y="4013200"/>
          <p14:tracePt t="83216" x="9264650" y="4010025"/>
          <p14:tracePt t="83231" x="9337675" y="4000500"/>
          <p14:tracePt t="83233" x="9350375" y="3997325"/>
          <p14:tracePt t="83248" x="9413875" y="3994150"/>
          <p14:tracePt t="83265" x="9480550" y="3987800"/>
          <p14:tracePt t="83267" x="9486900" y="3987800"/>
          <p14:tracePt t="83281" x="9525000" y="3984625"/>
          <p14:tracePt t="83285" x="9528175" y="3984625"/>
          <p14:tracePt t="83298" x="9550400" y="3984625"/>
          <p14:tracePt t="83302" x="9556750" y="3984625"/>
          <p14:tracePt t="83316" x="9575800" y="3984625"/>
          <p14:tracePt t="83331" x="9598025" y="4000500"/>
          <p14:tracePt t="83348" x="9623425" y="4038600"/>
          <p14:tracePt t="83365" x="9648825" y="4095750"/>
          <p14:tracePt t="83365" x="9652000" y="4102100"/>
          <p14:tracePt t="83383" x="9674225" y="4162425"/>
          <p14:tracePt t="83398" x="9690100" y="4206875"/>
          <p14:tracePt t="83401" x="9693275" y="4216400"/>
          <p14:tracePt t="83415" x="9702800" y="4244975"/>
          <p14:tracePt t="83431" x="9712325" y="4267200"/>
          <p14:tracePt t="83448" x="9715500" y="4276725"/>
          <p14:tracePt t="83465" x="9715500" y="4286250"/>
          <p14:tracePt t="83481" x="9715500" y="4318000"/>
          <p14:tracePt t="83498" x="9715500" y="4352925"/>
          <p14:tracePt t="83515" x="9702800" y="4397375"/>
          <p14:tracePt t="83516" x="9699625" y="4403725"/>
          <p14:tracePt t="83533" x="9680575" y="4451350"/>
          <p14:tracePt t="83534" x="9677400" y="4457700"/>
          <p14:tracePt t="83549" x="9655175" y="4486275"/>
          <p14:tracePt t="83565" x="9632950" y="4508500"/>
          <p14:tracePt t="83567" x="9620250" y="4518025"/>
          <p14:tracePt t="83581" x="9594850" y="4540250"/>
          <p14:tracePt t="83582" x="9591675" y="4546600"/>
          <p14:tracePt t="83598" x="9544050" y="4575175"/>
          <p14:tracePt t="83615" x="9493250" y="4603750"/>
          <p14:tracePt t="83616" x="9486900" y="4606925"/>
          <p14:tracePt t="83631" x="9436100" y="4635500"/>
          <p14:tracePt t="83648" x="9385300" y="4657725"/>
          <p14:tracePt t="83665" x="9340850" y="4673600"/>
          <p14:tracePt t="83666" x="9337675" y="4676775"/>
          <p14:tracePt t="83681" x="9305925" y="4683125"/>
          <p14:tracePt t="83698" x="9277350" y="4686300"/>
          <p14:tracePt t="83715" x="9251950" y="4686300"/>
          <p14:tracePt t="83716" x="9248775" y="4686300"/>
          <p14:tracePt t="83731" x="9229725" y="4686300"/>
          <p14:tracePt t="83733" x="9226550" y="4686300"/>
          <p14:tracePt t="83748" x="9210675" y="4676775"/>
          <p14:tracePt t="83765" x="9182100" y="4654550"/>
          <p14:tracePt t="83766" x="9178925" y="4648200"/>
          <p14:tracePt t="83782" x="9147175" y="4616450"/>
          <p14:tracePt t="83785" x="9144000" y="4613275"/>
          <p14:tracePt t="83785" x="9140825" y="4610100"/>
          <p14:tracePt t="83798" x="9128125" y="4594225"/>
          <p14:tracePt t="83802" x="9124950" y="4587875"/>
          <p14:tracePt t="83817" x="9121775" y="4578350"/>
          <p14:tracePt t="83831" x="9118600" y="4572000"/>
          <p14:tracePt t="83835" x="9118600" y="4568825"/>
          <p14:tracePt t="83849" x="9115425" y="4562475"/>
          <p14:tracePt t="83865" x="9115425" y="4556125"/>
          <p14:tracePt t="83882" x="9112250" y="4543425"/>
          <p14:tracePt t="83898" x="9109075" y="4530725"/>
          <p14:tracePt t="83900" x="9109075" y="4527550"/>
          <p14:tracePt t="83915" x="9109075" y="4505325"/>
          <p14:tracePt t="83916" x="9105900" y="4502150"/>
          <p14:tracePt t="83931" x="9102725" y="4473575"/>
          <p14:tracePt t="83948" x="9102725" y="4448175"/>
          <p14:tracePt t="83949" x="9102725" y="4445000"/>
          <p14:tracePt t="83965" x="9099550" y="4425950"/>
          <p14:tracePt t="83965" x="9099550" y="4422775"/>
          <p14:tracePt t="83981" x="9099550" y="4410075"/>
          <p14:tracePt t="83998" x="9099550" y="4397375"/>
          <p14:tracePt t="83999" x="9099550" y="4394200"/>
          <p14:tracePt t="84015" x="9099550" y="4387850"/>
          <p14:tracePt t="84017" x="9099550" y="4384675"/>
          <p14:tracePt t="84034" x="9099550" y="4371975"/>
          <p14:tracePt t="84049" x="9105900" y="4352925"/>
          <p14:tracePt t="84065" x="9112250" y="4330700"/>
          <p14:tracePt t="84069" x="9115425" y="4324350"/>
          <p14:tracePt t="84069" x="9115425" y="4321175"/>
          <p14:tracePt t="84081" x="9124950" y="4302125"/>
          <p14:tracePt t="84085" x="9124950" y="4298950"/>
          <p14:tracePt t="84099" x="9137650" y="4276725"/>
          <p14:tracePt t="84115" x="9140825" y="4264025"/>
          <p14:tracePt t="84131" x="9144000" y="4257675"/>
          <p14:tracePt t="84148" x="9147175" y="4257675"/>
          <p14:tracePt t="84349" x="9150350" y="4257675"/>
          <p14:tracePt t="84350" x="9153525" y="4257675"/>
          <p14:tracePt t="84365" x="9185275" y="4257675"/>
          <p14:tracePt t="84366" x="9191625" y="4257675"/>
          <p14:tracePt t="84381" x="9229725" y="4254500"/>
          <p14:tracePt t="84401" x="9264650" y="4251325"/>
          <p14:tracePt t="84401" x="9267825" y="4251325"/>
          <p14:tracePt t="84415" x="9280525" y="4248150"/>
          <p14:tracePt t="84417" x="9280525" y="4244975"/>
          <p14:tracePt t="84431" x="9299575" y="4238625"/>
          <p14:tracePt t="84448" x="9312275" y="4229100"/>
          <p14:tracePt t="84465" x="9321800" y="4222750"/>
          <p14:tracePt t="84481" x="9324975" y="4222750"/>
          <p14:tracePt t="84508" x="9324975" y="4219575"/>
          <p14:tracePt t="84635" x="9321800" y="4219575"/>
          <p14:tracePt t="84637" x="9318625" y="4219575"/>
          <p14:tracePt t="84648" x="9302750" y="4219575"/>
          <p14:tracePt t="84649" x="9299575" y="4219575"/>
          <p14:tracePt t="84665" x="9274175" y="4219575"/>
          <p14:tracePt t="84666" x="9271000" y="4219575"/>
          <p14:tracePt t="84681" x="9248775" y="4216400"/>
          <p14:tracePt t="84698" x="9236075" y="4213225"/>
          <p14:tracePt t="84715" x="9229725" y="4210050"/>
          <p14:tracePt t="84732" x="9223375" y="4210050"/>
          <p14:tracePt t="84748" x="9217025" y="4206875"/>
          <p14:tracePt t="84765" x="9210675" y="4200525"/>
          <p14:tracePt t="84784" x="9204325" y="4184650"/>
          <p14:tracePt t="84785" x="9201150" y="4181475"/>
          <p14:tracePt t="84801" x="9201150" y="4171950"/>
          <p14:tracePt t="84815" x="9197975" y="4168775"/>
          <p14:tracePt t="84832" x="9197975" y="4165600"/>
          <p14:tracePt t="85092" x="9201150" y="4165600"/>
          <p14:tracePt t="85097" x="9207500" y="4165600"/>
          <p14:tracePt t="85098" x="9210675" y="4165600"/>
          <p14:tracePt t="85115" x="9242425" y="4171950"/>
          <p14:tracePt t="85117" x="9245600" y="4175125"/>
          <p14:tracePt t="85133" x="9258300" y="4178300"/>
          <p14:tracePt t="85148" x="9267825" y="4197350"/>
          <p14:tracePt t="85149" x="9271000" y="4197350"/>
          <p14:tracePt t="85165" x="9283700" y="4232275"/>
          <p14:tracePt t="85166" x="9283700" y="4238625"/>
          <p14:tracePt t="85181" x="9296400" y="4286250"/>
          <p14:tracePt t="85183" x="9302750" y="4292600"/>
          <p14:tracePt t="85198" x="9321800" y="4356100"/>
          <p14:tracePt t="85199" x="9324975" y="4365625"/>
          <p14:tracePt t="85215" x="9334500" y="4397375"/>
          <p14:tracePt t="85216" x="9334500" y="4400550"/>
          <p14:tracePt t="85232" x="9340850" y="4406900"/>
          <p14:tracePt t="85432" x="9340850" y="4403725"/>
          <p14:tracePt t="85434" x="9344025" y="4400550"/>
          <p14:tracePt t="85450" x="9353550" y="4368800"/>
          <p14:tracePt t="85465" x="9366250" y="4346575"/>
          <p14:tracePt t="85466" x="9366250" y="4343400"/>
          <p14:tracePt t="85481" x="9378950" y="4327525"/>
          <p14:tracePt t="85482" x="9378950" y="4324350"/>
          <p14:tracePt t="85498" x="9391650" y="4308475"/>
          <p14:tracePt t="85515" x="9394825" y="4308475"/>
          <p14:tracePt t="85792" x="9398000" y="4308475"/>
          <p14:tracePt t="85800" x="9404350" y="4308475"/>
          <p14:tracePt t="85803" x="9407525" y="4308475"/>
          <p14:tracePt t="85950" x="9410700" y="4308475"/>
          <p14:tracePt t="85988" x="9407525" y="4308475"/>
          <p14:tracePt t="85990" x="9404350" y="4308475"/>
          <p14:tracePt t="85998" x="9388475" y="4305300"/>
          <p14:tracePt t="86015" x="9324975" y="4276725"/>
          <p14:tracePt t="86018" x="9309100" y="4264025"/>
          <p14:tracePt t="86034" x="9229725" y="4213225"/>
          <p14:tracePt t="86049" x="9150350" y="4162425"/>
          <p14:tracePt t="86050" x="9144000" y="4159250"/>
          <p14:tracePt t="86065" x="9096375" y="4133850"/>
          <p14:tracePt t="86068" x="9090025" y="4130675"/>
          <p14:tracePt t="86081" x="9070975" y="4127500"/>
          <p14:tracePt t="86099" x="9058275" y="4124325"/>
          <p14:tracePt t="86114" x="9051925" y="4121150"/>
          <p14:tracePt t="86131" x="9048750" y="4121150"/>
          <p14:tracePt t="86198" x="9048750" y="4117975"/>
          <p14:tracePt t="86205" x="9048750" y="4111625"/>
          <p14:tracePt t="86214" x="9048750" y="4098925"/>
          <p14:tracePt t="86231" x="9055100" y="4076700"/>
          <p14:tracePt t="86233" x="9055100" y="4073525"/>
          <p14:tracePt t="86248" x="9061450" y="4057650"/>
          <p14:tracePt t="86265" x="9061450" y="4051300"/>
          <p14:tracePt t="86284" x="9064625" y="4051300"/>
          <p14:tracePt t="86300" x="9086850" y="4051300"/>
          <p14:tracePt t="86315" x="9112250" y="4054475"/>
          <p14:tracePt t="86318" x="9118600" y="4057650"/>
          <p14:tracePt t="86331" x="9140825" y="4060825"/>
          <p14:tracePt t="86334" x="9144000" y="4064000"/>
          <p14:tracePt t="86349" x="9163050" y="4070350"/>
          <p14:tracePt t="86365" x="9172575" y="4070350"/>
          <p14:tracePt t="86381" x="9178925" y="4070350"/>
          <p14:tracePt t="86382" x="9182100" y="4070350"/>
          <p14:tracePt t="86399" x="9194800" y="4073525"/>
          <p14:tracePt t="86399" x="9197975" y="4073525"/>
          <p14:tracePt t="86415" x="9226550" y="4079875"/>
          <p14:tracePt t="86431" x="9255125" y="4089400"/>
          <p14:tracePt t="86432" x="9258300" y="4089400"/>
          <p14:tracePt t="86448" x="9274175" y="4095750"/>
          <p14:tracePt t="86464" x="9290050" y="4098925"/>
          <p14:tracePt t="86481" x="9296400" y="4102100"/>
          <p14:tracePt t="86498" x="9302750" y="4108450"/>
          <p14:tracePt t="86515" x="9305925" y="4114800"/>
          <p14:tracePt t="86534" x="9309100" y="4117975"/>
          <p14:tracePt t="86668" x="9309100" y="4121150"/>
          <p14:tracePt t="99146" x="9312275" y="4121150"/>
          <p14:tracePt t="99148" x="9315450" y="4117975"/>
          <p14:tracePt t="99164" x="9337675" y="4025900"/>
          <p14:tracePt t="99181" x="9242425" y="3860800"/>
          <p14:tracePt t="99182" x="9217025" y="3841750"/>
          <p14:tracePt t="99197" x="8924925" y="3609975"/>
          <p14:tracePt t="99214" x="8588375" y="3438525"/>
          <p14:tracePt t="99215" x="8540750" y="3419475"/>
          <p14:tracePt t="99231" x="8321675" y="3327400"/>
          <p14:tracePt t="99232" x="8302625" y="3314700"/>
          <p14:tracePt t="99248" x="8134350" y="3232150"/>
          <p14:tracePt t="99264" x="7972425" y="3143250"/>
          <p14:tracePt t="99283" x="7696200" y="3009900"/>
          <p14:tracePt t="99298" x="7454900" y="2901950"/>
          <p14:tracePt t="99301" x="7381875" y="2867025"/>
          <p14:tracePt t="99314" x="7153275" y="2784475"/>
          <p14:tracePt t="99317" x="7080250" y="2762250"/>
          <p14:tracePt t="99332" x="6835775" y="2692400"/>
          <p14:tracePt t="99349" x="6543675" y="2616200"/>
          <p14:tracePt t="99364" x="6292850" y="2546350"/>
          <p14:tracePt t="99365" x="6254750" y="2533650"/>
          <p14:tracePt t="99384" x="5908675" y="2409825"/>
          <p14:tracePt t="99397" x="5661025" y="2330450"/>
          <p14:tracePt t="99414" x="5432425" y="2273300"/>
          <p14:tracePt t="99431" x="5292725" y="2263775"/>
          <p14:tracePt t="99447" x="5241925" y="2270125"/>
          <p14:tracePt t="99464" x="5235575" y="2282825"/>
          <p14:tracePt t="99481" x="5235575" y="2317750"/>
          <p14:tracePt t="99483" x="5235575" y="2330450"/>
          <p14:tracePt t="99498" x="5229225" y="2444750"/>
          <p14:tracePt t="99514" x="5210175" y="2597150"/>
          <p14:tracePt t="99516" x="5207000" y="2619375"/>
          <p14:tracePt t="99531" x="5175250" y="2736850"/>
          <p14:tracePt t="99531" x="5175250" y="2746375"/>
          <p14:tracePt t="99534" x="5172075" y="2759075"/>
          <p14:tracePt t="99548" x="5146675" y="2832100"/>
          <p14:tracePt t="99551" x="5146675" y="2838450"/>
          <p14:tracePt t="99551" x="5146675" y="2841625"/>
          <p14:tracePt t="99565" x="5140325" y="2857500"/>
          <p14:tracePt t="99680" x="5140325" y="2860675"/>
          <p14:tracePt t="99683" x="5140325" y="2863850"/>
          <p14:tracePt t="99697" x="5159375" y="2889250"/>
          <p14:tracePt t="99714" x="5203825" y="2952750"/>
          <p14:tracePt t="99731" x="5248275" y="3016250"/>
          <p14:tracePt t="99733" x="5257800" y="3038475"/>
          <p14:tracePt t="99747" x="5311775" y="3105150"/>
          <p14:tracePt t="99764" x="5375275" y="3171825"/>
          <p14:tracePt t="99781" x="5410200" y="3197225"/>
          <p14:tracePt t="99784" x="5416550" y="3197225"/>
          <p14:tracePt t="99798" x="5419725" y="3197225"/>
          <p14:tracePt t="99950" x="5422900" y="3200400"/>
          <p14:tracePt t="99952" x="5426075" y="3200400"/>
          <p14:tracePt t="99964" x="5448300" y="3209925"/>
          <p14:tracePt t="99981" x="5480050" y="3232150"/>
          <p14:tracePt t="99984" x="5483225" y="3232150"/>
          <p14:tracePt t="99997" x="5492750" y="3235325"/>
          <p14:tracePt t="100014" x="5495925" y="3238500"/>
          <p14:tracePt t="140756" x="5473700" y="3282950"/>
          <p14:tracePt t="140758" x="5454650" y="3302000"/>
          <p14:tracePt t="140763" x="5416550" y="3362325"/>
          <p14:tracePt t="140779" x="5181600" y="3587750"/>
          <p14:tracePt t="140783" x="5108575" y="3644900"/>
          <p14:tracePt t="140783" x="5073650" y="3673475"/>
          <p14:tracePt t="140796" x="4810125" y="3832225"/>
          <p14:tracePt t="140816" x="4333875" y="4032250"/>
          <p14:tracePt t="140829" x="4133850" y="4108450"/>
          <p14:tracePt t="140832" x="4076700" y="4133850"/>
          <p14:tracePt t="140849" x="3905250" y="4203700"/>
          <p14:tracePt t="140849" x="3886200" y="4206875"/>
          <p14:tracePt t="140863" x="3797300" y="4235450"/>
          <p14:tracePt t="140864" x="3781425" y="4241800"/>
          <p14:tracePt t="140879" x="3667125" y="4257675"/>
          <p14:tracePt t="140882" x="3654425" y="4257675"/>
          <p14:tracePt t="140898" x="3559175" y="4264025"/>
          <p14:tracePt t="140899" x="3549650" y="4270375"/>
          <p14:tracePt t="140913" x="3492500" y="4276725"/>
          <p14:tracePt t="140914" x="3486150" y="4276725"/>
          <p14:tracePt t="140931" x="3406775" y="4298950"/>
          <p14:tracePt t="140946" x="3359150" y="4311650"/>
          <p14:tracePt t="140963" x="3298825" y="4330700"/>
          <p14:tracePt t="140964" x="3286125" y="4333875"/>
          <p14:tracePt t="140979" x="3187700" y="4384675"/>
          <p14:tracePt t="140996" x="3041650" y="4457700"/>
          <p14:tracePt t="141013" x="2870200" y="4514850"/>
          <p14:tracePt t="141015" x="2854325" y="4518025"/>
          <p14:tracePt t="141029" x="2730500" y="4556125"/>
          <p14:tracePt t="141032" x="2695575" y="4559300"/>
          <p14:tracePt t="141046" x="2613025" y="4568825"/>
          <p14:tracePt t="141063" x="2549525" y="4572000"/>
          <p14:tracePt t="141064" x="2546350" y="4575175"/>
          <p14:tracePt t="141079" x="2533650" y="4581525"/>
          <p14:tracePt t="141083" x="2530475" y="4581525"/>
          <p14:tracePt t="141098" x="2530475" y="4587875"/>
          <p14:tracePt t="141113" x="2527300" y="4597400"/>
          <p14:tracePt t="141114" x="2527300" y="4600575"/>
          <p14:tracePt t="141129" x="2511425" y="4616450"/>
          <p14:tracePt t="141131" x="2508250" y="4619625"/>
          <p14:tracePt t="141148" x="2470150" y="4641850"/>
          <p14:tracePt t="141163" x="2425700" y="4657725"/>
          <p14:tracePt t="141163" x="2419350" y="4657725"/>
          <p14:tracePt t="141179" x="2346325" y="4664075"/>
          <p14:tracePt t="141196" x="2251075" y="4673600"/>
          <p14:tracePt t="141213" x="2168525" y="4683125"/>
          <p14:tracePt t="141214" x="2159000" y="4683125"/>
          <p14:tracePt t="141229" x="2117725" y="4689475"/>
          <p14:tracePt t="141230" x="2114550" y="4689475"/>
          <p14:tracePt t="141246" x="2108200" y="4689475"/>
          <p14:tracePt t="142842" x="2111375" y="4689475"/>
          <p14:tracePt t="142843" x="2117725" y="4689475"/>
          <p14:tracePt t="142846" x="2124075" y="4689475"/>
          <p14:tracePt t="142862" x="2219325" y="4686300"/>
          <p14:tracePt t="142864" x="2225675" y="4683125"/>
          <p14:tracePt t="142879" x="2266950" y="4648200"/>
          <p14:tracePt t="142882" x="2266950" y="4635500"/>
          <p14:tracePt t="142896" x="2289175" y="4460875"/>
          <p14:tracePt t="142912" x="2352675" y="4073525"/>
          <p14:tracePt t="142913" x="2371725" y="4019550"/>
          <p14:tracePt t="142929" x="2540000" y="3641725"/>
          <p14:tracePt t="142930" x="2578100" y="3594100"/>
          <p14:tracePt t="142946" x="2987675" y="3171825"/>
          <p14:tracePt t="142962" x="3616325" y="2759075"/>
          <p14:tracePt t="142963" x="3689350" y="2720975"/>
          <p14:tracePt t="142979" x="4238625" y="2428875"/>
          <p14:tracePt t="142996" x="4632325" y="2209800"/>
          <p14:tracePt t="142997" x="4673600" y="2184400"/>
          <p14:tracePt t="143012" x="4895850" y="2066925"/>
          <p14:tracePt t="143014" x="4927600" y="2054225"/>
          <p14:tracePt t="143029" x="5041900" y="2028825"/>
          <p14:tracePt t="143030" x="5048250" y="2028825"/>
          <p14:tracePt t="143046" x="5092700" y="2019300"/>
          <p14:tracePt t="143062" x="5108575" y="2019300"/>
          <p14:tracePt t="143065" x="5111750" y="2016125"/>
          <p14:tracePt t="143080" x="5127625" y="2016125"/>
          <p14:tracePt t="143081" x="5130800" y="2016125"/>
          <p14:tracePt t="143098" x="5172075" y="2012950"/>
          <p14:tracePt t="143112" x="5222875" y="2003425"/>
          <p14:tracePt t="143113" x="5229225" y="2003425"/>
          <p14:tracePt t="143129" x="5327650" y="1965325"/>
          <p14:tracePt t="143132" x="5343525" y="1962150"/>
          <p14:tracePt t="143146" x="5483225" y="1930400"/>
          <p14:tracePt t="143148" x="5514975" y="1924050"/>
          <p14:tracePt t="143162" x="5727700" y="1911350"/>
          <p14:tracePt t="143164" x="5765800" y="1911350"/>
          <p14:tracePt t="143179" x="6000750" y="1911350"/>
          <p14:tracePt t="143180" x="6029325" y="1911350"/>
          <p14:tracePt t="143198" x="6318250" y="1927225"/>
          <p14:tracePt t="143212" x="6492875" y="1933575"/>
          <p14:tracePt t="143214" x="6505575" y="1933575"/>
          <p14:tracePt t="143229" x="6588125" y="1930400"/>
          <p14:tracePt t="143246" x="6597650" y="1927225"/>
          <p14:tracePt t="145083" x="6597650" y="1930400"/>
          <p14:tracePt t="145085" x="6594475" y="1933575"/>
          <p14:tracePt t="145098" x="6499225" y="2070100"/>
          <p14:tracePt t="145113" x="6264275" y="2359025"/>
          <p14:tracePt t="145114" x="6213475" y="2406650"/>
          <p14:tracePt t="145130" x="5803900" y="2778125"/>
          <p14:tracePt t="145133" x="5553075" y="2962275"/>
          <p14:tracePt t="145146" x="4905375" y="3333750"/>
          <p14:tracePt t="145147" x="4775200" y="3394075"/>
          <p14:tracePt t="145163" x="3902075" y="3765550"/>
          <p14:tracePt t="145164" x="3778250" y="3806825"/>
          <p14:tracePt t="145179" x="2908300" y="4070350"/>
          <p14:tracePt t="145180" x="2819400" y="4089400"/>
          <p14:tracePt t="145196" x="2165350" y="4270375"/>
          <p14:tracePt t="145197" x="2105025" y="4283075"/>
          <p14:tracePt t="145213" x="1803400" y="4368800"/>
          <p14:tracePt t="145214" x="1781175" y="4378325"/>
          <p14:tracePt t="145229" x="1685925" y="4413250"/>
          <p14:tracePt t="145246" x="1682750" y="4413250"/>
          <p14:tracePt t="145290" x="1685925" y="4413250"/>
          <p14:tracePt t="145292" x="1685925" y="4410075"/>
          <p14:tracePt t="145296" x="1692275" y="4406900"/>
          <p14:tracePt t="145313" x="1714500" y="4375150"/>
          <p14:tracePt t="145316" x="1714500" y="4368800"/>
          <p14:tracePt t="145331" x="1714500" y="4352925"/>
          <p14:tracePt t="145347" x="1704975" y="4349750"/>
          <p14:tracePt t="145347" x="1701800" y="4349750"/>
          <p14:tracePt t="145362" x="1685925" y="4359275"/>
          <p14:tracePt t="145363" x="1682750" y="4362450"/>
          <p14:tracePt t="145379" x="1644650" y="4429125"/>
          <p14:tracePt t="145382" x="1628775" y="4451350"/>
          <p14:tracePt t="145396" x="1568450" y="4546600"/>
          <p14:tracePt t="145399" x="1562100" y="4559300"/>
          <p14:tracePt t="145412" x="1504950" y="4645025"/>
          <p14:tracePt t="145429" x="1466850" y="4721225"/>
          <p14:tracePt t="145430" x="1463675" y="4727575"/>
          <p14:tracePt t="145446" x="1450975" y="4768850"/>
          <p14:tracePt t="145462" x="1450975" y="4772025"/>
          <p14:tracePt t="145479" x="1473200" y="4772025"/>
          <p14:tracePt t="145480" x="1479550" y="4772025"/>
          <p14:tracePt t="145496" x="1536700" y="4749800"/>
          <p14:tracePt t="145512" x="1593850" y="4721225"/>
          <p14:tracePt t="145514" x="1597025" y="4718050"/>
          <p14:tracePt t="145529" x="1622425" y="4708525"/>
          <p14:tracePt t="145530" x="1625600" y="4708525"/>
          <p14:tracePt t="145546" x="1641475" y="4708525"/>
          <p14:tracePt t="145563" x="1644650" y="4708525"/>
          <p14:tracePt t="150534" x="1651000" y="4708525"/>
          <p14:tracePt t="150536" x="1654175" y="4708525"/>
          <p14:tracePt t="150546" x="1679575" y="4708525"/>
          <p14:tracePt t="150563" x="1724025" y="4708525"/>
          <p14:tracePt t="150566" x="1730375" y="4708525"/>
          <p14:tracePt t="150581" x="1758950" y="4711700"/>
          <p14:tracePt t="150598" x="1784350" y="4711700"/>
          <p14:tracePt t="150614" x="1803400" y="4711700"/>
          <p14:tracePt t="150615" x="1803400" y="4708525"/>
          <p14:tracePt t="150629" x="1816100" y="4708525"/>
          <p14:tracePt t="150633" x="1819275" y="4705350"/>
          <p14:tracePt t="150646" x="1825625" y="4705350"/>
          <p14:tracePt t="150662" x="1838325" y="4705350"/>
          <p14:tracePt t="150664" x="1841500" y="4705350"/>
          <p14:tracePt t="150681" x="1863725" y="4708525"/>
          <p14:tracePt t="150682" x="1870075" y="4711700"/>
          <p14:tracePt t="150695" x="1920875" y="4727575"/>
          <p14:tracePt t="150712" x="2003425" y="4737100"/>
          <p14:tracePt t="150713" x="2016125" y="4737100"/>
          <p14:tracePt t="150729" x="2114550" y="4740275"/>
          <p14:tracePt t="150730" x="2124075" y="4740275"/>
          <p14:tracePt t="150746" x="2286000" y="4718050"/>
          <p14:tracePt t="150762" x="2435225" y="4702175"/>
          <p14:tracePt t="150763" x="2451100" y="4702175"/>
          <p14:tracePt t="150779" x="2552700" y="4692650"/>
          <p14:tracePt t="150796" x="2609850" y="4689475"/>
          <p14:tracePt t="150814" x="2628900" y="4686300"/>
          <p14:tracePt t="150865" x="2632075" y="4686300"/>
          <p14:tracePt t="150880" x="2635250" y="4686300"/>
          <p14:tracePt t="150882" x="2638425" y="4686300"/>
          <p14:tracePt t="150897" x="2663825" y="4686300"/>
          <p14:tracePt t="150912" x="2689225" y="4686300"/>
          <p14:tracePt t="150914" x="2692400" y="4686300"/>
          <p14:tracePt t="150929" x="2717800" y="4676775"/>
          <p14:tracePt t="150930" x="2720975" y="4676775"/>
          <p14:tracePt t="150946" x="2740025" y="4664075"/>
          <p14:tracePt t="150963" x="2749550" y="4657725"/>
          <p14:tracePt t="150979" x="2755900" y="4654550"/>
          <p14:tracePt t="151252" x="2752725" y="4654550"/>
          <p14:tracePt t="151255" x="2749550" y="4654550"/>
          <p14:tracePt t="151262" x="2743200" y="4654550"/>
          <p14:tracePt t="151279" x="2730500" y="4654550"/>
          <p14:tracePt t="159881" x="2730500" y="4657725"/>
          <p14:tracePt t="159884" x="2730500" y="4660900"/>
          <p14:tracePt t="159895" x="2714625" y="4730750"/>
          <p14:tracePt t="159897" x="2711450" y="4746625"/>
          <p14:tracePt t="159912" x="2670175" y="4921250"/>
          <p14:tracePt t="159913" x="2663825" y="4943475"/>
          <p14:tracePt t="159930" x="2635250" y="5133975"/>
          <p14:tracePt t="159945" x="2625725" y="5286375"/>
          <p14:tracePt t="159962" x="2625725" y="5419725"/>
          <p14:tracePt t="159979" x="2625725" y="5549900"/>
          <p14:tracePt t="159995" x="2632075" y="5638800"/>
          <p14:tracePt t="159996" x="2635250" y="5648325"/>
          <p14:tracePt t="160012" x="2638425" y="5699125"/>
          <p14:tracePt t="160013" x="2638425" y="5702300"/>
          <p14:tracePt t="160029" x="2638425" y="5705475"/>
          <p14:tracePt t="160078" x="2641600" y="5705475"/>
          <p14:tracePt t="160084" x="2641600" y="5708650"/>
          <p14:tracePt t="160097" x="2651125" y="5715000"/>
          <p14:tracePt t="160113" x="2663825" y="5718175"/>
          <p14:tracePt t="160129" x="2670175" y="5718175"/>
          <p14:tracePt t="160145" x="2676525" y="5718175"/>
          <p14:tracePt t="168936" x="2679700" y="5718175"/>
          <p14:tracePt t="168940" x="2682875" y="5718175"/>
          <p14:tracePt t="168945" x="2695575" y="5718175"/>
          <p14:tracePt t="168963" x="2924175" y="5673725"/>
          <p14:tracePt t="168964" x="2962275" y="5661025"/>
          <p14:tracePt t="168978" x="3155950" y="5568950"/>
          <p14:tracePt t="168979" x="3168650" y="5559425"/>
          <p14:tracePt t="168995" x="3194050" y="5543550"/>
          <p14:tracePt t="169230" x="3194050" y="5540375"/>
          <p14:tracePt t="169233" x="3197225" y="5537200"/>
          <p14:tracePt t="169245" x="3238500" y="5492750"/>
          <p14:tracePt t="169245" x="3257550" y="5473700"/>
          <p14:tracePt t="169262" x="3489325" y="5095875"/>
          <p14:tracePt t="169278" x="3673475" y="4429125"/>
          <p14:tracePt t="169280" x="3695700" y="4340225"/>
          <p14:tracePt t="169295" x="3740150" y="3556000"/>
          <p14:tracePt t="169312" x="3717925" y="2330450"/>
          <p14:tracePt t="169331" x="3651250" y="1003300"/>
          <p14:tracePt t="169331" x="3641725" y="863600"/>
          <p14:tracePt t="169347" x="3568700" y="0"/>
          <p14:tracePt t="169363" x="3498850" y="0"/>
          <p14:tracePt t="169364" x="3479800" y="0"/>
          <p14:tracePt t="169379" x="3378200" y="0"/>
          <p14:tracePt t="169382" x="3343275" y="0"/>
          <p14:tracePt t="169395" x="3216275" y="0"/>
          <p14:tracePt t="169398" x="3194050" y="0"/>
          <p14:tracePt t="169411" x="3079750" y="0"/>
          <p14:tracePt t="169430" x="2905125" y="25400"/>
          <p14:tracePt t="169445" x="2755900" y="104775"/>
          <p14:tracePt t="169446" x="2736850" y="117475"/>
          <p14:tracePt t="169461" x="2600325" y="234950"/>
          <p14:tracePt t="169478" x="2511425" y="323850"/>
          <p14:tracePt t="169479" x="2501900" y="333375"/>
          <p14:tracePt t="169496" x="2454275" y="371475"/>
          <p14:tracePt t="169512" x="2422525" y="390525"/>
          <p14:tracePt t="169513" x="2419350" y="390525"/>
          <p14:tracePt t="169528" x="2374900" y="406400"/>
          <p14:tracePt t="169530" x="2368550" y="406400"/>
          <p14:tracePt t="169545" x="2266950" y="422275"/>
          <p14:tracePt t="169561" x="2085975" y="447675"/>
          <p14:tracePt t="169578" x="1790700" y="466725"/>
          <p14:tracePt t="169595" x="1416050" y="492125"/>
          <p14:tracePt t="169598" x="1311275" y="498475"/>
          <p14:tracePt t="169613" x="914400" y="539750"/>
          <p14:tracePt t="169614" x="854075" y="542925"/>
          <p14:tracePt t="169628" x="479425" y="609600"/>
          <p14:tracePt t="169631" x="371475" y="625475"/>
          <p14:tracePt t="169645" x="127000" y="673100"/>
          <p14:tracePt t="169647" x="57150" y="688975"/>
          <p14:tracePt t="170432" x="635000" y="330200"/>
          <p14:tracePt t="170434" x="644525" y="333375"/>
          <p14:tracePt t="170445" x="695325" y="368300"/>
          <p14:tracePt t="170461" x="739775" y="393700"/>
          <p14:tracePt t="170478" x="755650" y="403225"/>
          <p14:tracePt t="170479" x="755650" y="406400"/>
          <p14:tracePt t="170583" x="755650" y="409575"/>
          <p14:tracePt t="170587" x="755650" y="412750"/>
          <p14:tracePt t="170596" x="758825" y="419100"/>
          <p14:tracePt t="170614" x="762000" y="434975"/>
          <p14:tracePt t="170628" x="768350" y="450850"/>
          <p14:tracePt t="170632" x="771525" y="457200"/>
          <p14:tracePt t="170645" x="777875" y="473075"/>
          <p14:tracePt t="170648" x="781050" y="476250"/>
          <p14:tracePt t="170661" x="793750" y="495300"/>
          <p14:tracePt t="170681" x="828675" y="542925"/>
          <p14:tracePt t="170695" x="847725" y="574675"/>
          <p14:tracePt t="170696" x="857250" y="577850"/>
          <p14:tracePt t="170711" x="901700" y="628650"/>
          <p14:tracePt t="170728" x="949325" y="679450"/>
          <p14:tracePt t="170745" x="1019175" y="749300"/>
          <p14:tracePt t="170746" x="1031875" y="762000"/>
          <p14:tracePt t="170761" x="1206500" y="923925"/>
          <p14:tracePt t="170778" x="1485900" y="1187450"/>
          <p14:tracePt t="170779" x="1524000" y="1228725"/>
          <p14:tracePt t="170795" x="1854200" y="1539875"/>
          <p14:tracePt t="170811" x="2171700" y="1831975"/>
          <p14:tracePt t="170830" x="2530475" y="2149475"/>
          <p14:tracePt t="170846" x="2825750" y="2416175"/>
          <p14:tracePt t="170862" x="3101975" y="2667000"/>
          <p14:tracePt t="170878" x="3381375" y="2921000"/>
          <p14:tracePt t="170881" x="3451225" y="2984500"/>
          <p14:tracePt t="170895" x="3660775" y="3155950"/>
          <p14:tracePt t="170898" x="3730625" y="3203575"/>
          <p14:tracePt t="170911" x="3930650" y="3355975"/>
          <p14:tracePt t="170928" x="4108450" y="3467100"/>
          <p14:tracePt t="170931" x="4121150" y="3479800"/>
          <p14:tracePt t="170931" x="4137025" y="3482975"/>
          <p14:tracePt t="170945" x="4213225" y="3524250"/>
          <p14:tracePt t="170946" x="4222750" y="3530600"/>
          <p14:tracePt t="170961" x="4273550" y="3549650"/>
          <p14:tracePt t="170978" x="4283075" y="35496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altLang="zh-CN" sz="4000" b="1" dirty="0">
                <a:solidFill>
                  <a:srgbClr val="0070C0"/>
                </a:solidFill>
              </a:rPr>
              <a:t>Evaluation for final project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75C7-0152-4333-8BCF-F71B209A655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idx="1"/>
          </p:nvPr>
        </p:nvSpPr>
        <p:spPr>
          <a:xfrm>
            <a:off x="460375" y="1595821"/>
            <a:ext cx="11649461" cy="5118879"/>
          </a:xfrm>
        </p:spPr>
        <p:txBody>
          <a:bodyPr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well your method works. 50%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clear and convincible is your presentation. 25%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Arial" panose="020B0604020202020204" pitchFamily="34" charset="0"/>
              </a:rPr>
              <a:t> How clear and complete is your report writing. 25%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• </a:t>
            </a:r>
            <a:r>
              <a:rPr lang="en-US" altLang="zh-CN" sz="2000" dirty="0">
                <a:cs typeface="Arial" panose="020B0604020202020204" pitchFamily="34" charset="0"/>
              </a:rPr>
              <a:t>Introduction: include your motivation, background of this problem, related work of the method you adopted.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• </a:t>
            </a:r>
            <a:r>
              <a:rPr lang="en-US" altLang="zh-CN" sz="2000" b="1" dirty="0">
                <a:cs typeface="Arial" panose="020B0604020202020204" pitchFamily="34" charset="0"/>
              </a:rPr>
              <a:t>Method and Results</a:t>
            </a:r>
            <a:r>
              <a:rPr lang="en-US" altLang="zh-CN" sz="2000" dirty="0">
                <a:cs typeface="Arial" panose="020B0604020202020204" pitchFamily="34" charset="0"/>
              </a:rPr>
              <a:t>: clearly state each step and the outcome, use equations, flowchart or figures to help with the explanation when necessary.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cs typeface="Arial" panose="020B0604020202020204" pitchFamily="34" charset="0"/>
              </a:rPr>
              <a:t>• Conclusion and Discussion: is your result perfect, why? If not, why is that and how to improve?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• Please use the provided template for unifying report format. (in the folder named “Template”)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cs typeface="Arial" panose="020B0604020202020204" pitchFamily="34" charset="0"/>
              </a:rPr>
              <a:t>• A good example for report writing is provided (see Example-report.pdf).</a:t>
            </a:r>
          </a:p>
        </p:txBody>
      </p:sp>
      <p:sp>
        <p:nvSpPr>
          <p:cNvPr id="5" name="AutoShape 2" descr="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9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46"/>
    </mc:Choice>
    <mc:Fallback xmlns="">
      <p:transition spd="slow" advTm="172346"/>
    </mc:Fallback>
  </mc:AlternateContent>
  <p:extLst>
    <p:ext uri="{3A86A75C-4F4B-4683-9AE1-C65F6400EC91}">
      <p14:laserTraceLst xmlns:p14="http://schemas.microsoft.com/office/powerpoint/2010/main">
        <p14:tracePtLst>
          <p14:tracePt t="17527" x="4410075" y="5327650"/>
          <p14:tracePt t="17849" x="4406900" y="5327650"/>
          <p14:tracePt t="17850" x="4403725" y="5327650"/>
          <p14:tracePt t="17867" x="4349750" y="5340350"/>
          <p14:tracePt t="17869" x="4340225" y="5343525"/>
          <p14:tracePt t="17884" x="4276725" y="5375275"/>
          <p14:tracePt t="17900" x="4206875" y="5407025"/>
          <p14:tracePt t="17902" x="4194175" y="5410200"/>
          <p14:tracePt t="17917" x="4067175" y="5438775"/>
          <p14:tracePt t="17918" x="4038600" y="5438775"/>
          <p14:tracePt t="17934" x="3956050" y="5435600"/>
          <p14:tracePt t="18244" x="3937000" y="5305425"/>
          <p14:tracePt t="18245" x="3937000" y="5283200"/>
          <p14:tracePt t="18250" x="3937000" y="5229225"/>
          <p14:tracePt t="18254" x="3937000" y="5162550"/>
          <p14:tracePt t="18267" x="3937000" y="4902200"/>
          <p14:tracePt t="18270" x="3937000" y="4806950"/>
          <p14:tracePt t="18284" x="3933825" y="4670425"/>
          <p14:tracePt t="18300" x="3975100" y="4511675"/>
          <p14:tracePt t="18301" x="3981450" y="4495800"/>
          <p14:tracePt t="18317" x="4019550" y="4359275"/>
          <p14:tracePt t="18318" x="4025900" y="4333875"/>
          <p14:tracePt t="18334" x="4070350" y="4146550"/>
          <p14:tracePt t="18337" x="4079875" y="4124325"/>
          <p14:tracePt t="18337" x="4083050" y="4092575"/>
          <p14:tracePt t="18350" x="4130675" y="3895725"/>
          <p14:tracePt t="18367" x="4229100" y="3533775"/>
          <p14:tracePt t="18368" x="4241800" y="3479800"/>
          <p14:tracePt t="18384" x="4368800" y="2994025"/>
          <p14:tracePt t="18401" x="4505325" y="2460625"/>
          <p14:tracePt t="18403" x="4521200" y="2393950"/>
          <p14:tracePt t="18403" x="4540250" y="2324100"/>
          <p14:tracePt t="18417" x="4629150" y="1905000"/>
          <p14:tracePt t="18418" x="4638675" y="1838325"/>
          <p14:tracePt t="18434" x="4699000" y="1358900"/>
          <p14:tracePt t="18450" x="4692650" y="981075"/>
          <p14:tracePt t="18451" x="4686300" y="949325"/>
          <p14:tracePt t="18467" x="4641850" y="742950"/>
          <p14:tracePt t="18469" x="4629150" y="717550"/>
          <p14:tracePt t="18484" x="4568825" y="587375"/>
          <p14:tracePt t="18487" x="4559300" y="574675"/>
          <p14:tracePt t="18501" x="4514850" y="514350"/>
          <p14:tracePt t="18505" x="4495800" y="498475"/>
          <p14:tracePt t="18517" x="4473575" y="482600"/>
          <p14:tracePt t="18521" x="4470400" y="476250"/>
          <p14:tracePt t="18536" x="4464050" y="469900"/>
          <p14:tracePt t="18676" x="4460875" y="469900"/>
          <p14:tracePt t="18690" x="4457700" y="476250"/>
          <p14:tracePt t="18692" x="4457700" y="479425"/>
          <p14:tracePt t="18700" x="4451350" y="498475"/>
          <p14:tracePt t="18717" x="4441825" y="561975"/>
          <p14:tracePt t="18721" x="4435475" y="577850"/>
          <p14:tracePt t="18734" x="4429125" y="638175"/>
          <p14:tracePt t="18750" x="4422775" y="704850"/>
          <p14:tracePt t="18754" x="4416425" y="717550"/>
          <p14:tracePt t="18770" x="4410075" y="787400"/>
          <p14:tracePt t="18786" x="4403725" y="825500"/>
          <p14:tracePt t="18800" x="4403725" y="850900"/>
          <p14:tracePt t="18820" x="4403725" y="854075"/>
          <p14:tracePt t="18930" x="4403725" y="857250"/>
          <p14:tracePt t="18932" x="4400550" y="857250"/>
          <p14:tracePt t="18934" x="4400550" y="860425"/>
          <p14:tracePt t="18950" x="4400550" y="882650"/>
          <p14:tracePt t="18951" x="4400550" y="885825"/>
          <p14:tracePt t="18967" x="4397375" y="917575"/>
          <p14:tracePt t="18970" x="4397375" y="927100"/>
          <p14:tracePt t="18984" x="4397375" y="949325"/>
          <p14:tracePt t="19001" x="4397375" y="965200"/>
          <p14:tracePt t="19004" x="4397375" y="968375"/>
          <p14:tracePt t="19019" x="4397375" y="974725"/>
          <p14:tracePt t="19072" x="4397375" y="977900"/>
          <p14:tracePt t="19083" x="4394200" y="977900"/>
          <p14:tracePt t="60536" x="4394200" y="981075"/>
          <p14:tracePt t="60538" x="4391025" y="984250"/>
          <p14:tracePt t="60550" x="4359275" y="1057275"/>
          <p14:tracePt t="60553" x="4352925" y="1073150"/>
          <p14:tracePt t="60553" x="4346575" y="1085850"/>
          <p14:tracePt t="60565" x="4321175" y="1162050"/>
          <p14:tracePt t="60569" x="4311650" y="1174750"/>
          <p14:tracePt t="60582" x="4289425" y="1247775"/>
          <p14:tracePt t="60584" x="4286250" y="1254125"/>
          <p14:tracePt t="60599" x="4260850" y="1298575"/>
          <p14:tracePt t="60600" x="4260850" y="1301750"/>
          <p14:tracePt t="60616" x="4241800" y="1330325"/>
          <p14:tracePt t="60617" x="4238625" y="1333500"/>
          <p14:tracePt t="60634" x="4235450" y="1339850"/>
          <p14:tracePt t="60769" x="4232275" y="1343025"/>
          <p14:tracePt t="60776" x="4229100" y="1346200"/>
          <p14:tracePt t="60785" x="4225925" y="1349375"/>
          <p14:tracePt t="60800" x="4216400" y="1355725"/>
          <p14:tracePt t="60802" x="4216400" y="1358900"/>
          <p14:tracePt t="60818" x="4203700" y="1368425"/>
          <p14:tracePt t="60832" x="4171950" y="1374775"/>
          <p14:tracePt t="60836" x="4159250" y="1374775"/>
          <p14:tracePt t="60849" x="4105275" y="1381125"/>
          <p14:tracePt t="60850" x="4098925" y="1381125"/>
          <p14:tracePt t="60865" x="3990975" y="1381125"/>
          <p14:tracePt t="60882" x="3832225" y="1371600"/>
          <p14:tracePt t="60883" x="3810000" y="1371600"/>
          <p14:tracePt t="60899" x="3632200" y="1358900"/>
          <p14:tracePt t="60900" x="3603625" y="1362075"/>
          <p14:tracePt t="60915" x="3597275" y="1362075"/>
          <p14:tracePt t="61192" x="3597275" y="1368425"/>
          <p14:tracePt t="61194" x="3600450" y="1371600"/>
          <p14:tracePt t="61199" x="3606800" y="1387475"/>
          <p14:tracePt t="61216" x="3654425" y="1444625"/>
          <p14:tracePt t="61232" x="3730625" y="1495425"/>
          <p14:tracePt t="61238" x="3775075" y="1517650"/>
          <p14:tracePt t="61249" x="3838575" y="1562100"/>
          <p14:tracePt t="61268" x="3946525" y="1628775"/>
          <p14:tracePt t="61285" x="4102100" y="1730375"/>
          <p14:tracePt t="61299" x="4314825" y="1819275"/>
          <p14:tracePt t="61302" x="4340225" y="1828800"/>
          <p14:tracePt t="61316" x="4556125" y="1949450"/>
          <p14:tracePt t="61319" x="4584700" y="1968500"/>
          <p14:tracePt t="61332" x="4768850" y="2101850"/>
          <p14:tracePt t="61333" x="4794250" y="2124075"/>
          <p14:tracePt t="61349" x="4946650" y="2238375"/>
          <p14:tracePt t="61350" x="4965700" y="2251075"/>
          <p14:tracePt t="61365" x="5118100" y="2355850"/>
          <p14:tracePt t="61383" x="5289550" y="2470150"/>
          <p14:tracePt t="61400" x="5464175" y="2559050"/>
          <p14:tracePt t="61402" x="5489575" y="2574925"/>
          <p14:tracePt t="61416" x="5670550" y="2635250"/>
          <p14:tracePt t="61418" x="5695950" y="2644775"/>
          <p14:tracePt t="61432" x="5924550" y="2708275"/>
          <p14:tracePt t="61433" x="5962650" y="2714625"/>
          <p14:tracePt t="61449" x="6235700" y="2774950"/>
          <p14:tracePt t="61451" x="6273800" y="2781300"/>
          <p14:tracePt t="61465" x="6623050" y="2847975"/>
          <p14:tracePt t="61482" x="6997700" y="2987675"/>
          <p14:tracePt t="61485" x="7038975" y="3006725"/>
          <p14:tracePt t="61499" x="7283450" y="3140075"/>
          <p14:tracePt t="61515" x="7404100" y="3194050"/>
          <p14:tracePt t="61533" x="7423150" y="3194050"/>
          <p14:tracePt t="61549" x="7429500" y="3197225"/>
          <p14:tracePt t="61568" x="7432675" y="3197225"/>
          <p14:tracePt t="61582" x="7464425" y="3206750"/>
          <p14:tracePt t="61599" x="7658100" y="3282950"/>
          <p14:tracePt t="61600" x="7699375" y="3298825"/>
          <p14:tracePt t="61615" x="8029575" y="3448050"/>
          <p14:tracePt t="61636" x="8461375" y="3619500"/>
          <p14:tracePt t="61649" x="8740775" y="3721100"/>
          <p14:tracePt t="61650" x="8788400" y="3736975"/>
          <p14:tracePt t="61665" x="9144000" y="3898900"/>
          <p14:tracePt t="61682" x="9471025" y="4073525"/>
          <p14:tracePt t="61684" x="9502775" y="4089400"/>
          <p14:tracePt t="61699" x="9718675" y="4191000"/>
          <p14:tracePt t="61700" x="9750425" y="4200525"/>
          <p14:tracePt t="61715" x="9874250" y="4257675"/>
          <p14:tracePt t="61732" x="9915525" y="4279900"/>
          <p14:tracePt t="61749" x="9918700" y="4283075"/>
          <p14:tracePt t="61765" x="9909175" y="4289425"/>
          <p14:tracePt t="61769" x="9909175" y="4292600"/>
          <p14:tracePt t="61784" x="9890125" y="4308475"/>
          <p14:tracePt t="61800" x="9877425" y="4327525"/>
          <p14:tracePt t="61802" x="9874250" y="4330700"/>
          <p14:tracePt t="61817" x="9867900" y="4352925"/>
          <p14:tracePt t="61817" x="9864725" y="4352925"/>
          <p14:tracePt t="61832" x="9861550" y="4362450"/>
          <p14:tracePt t="61833" x="9861550" y="4365625"/>
          <p14:tracePt t="61849" x="9855200" y="4371975"/>
          <p14:tracePt t="61865" x="9842500" y="4391025"/>
          <p14:tracePt t="61884" x="9820275" y="4445000"/>
          <p14:tracePt t="61885" x="9817100" y="4451350"/>
          <p14:tracePt t="61900" x="9788525" y="4508500"/>
          <p14:tracePt t="61915" x="9763125" y="4568825"/>
          <p14:tracePt t="61932" x="9740900" y="4603750"/>
          <p14:tracePt t="61949" x="9709150" y="4625975"/>
          <p14:tracePt t="61950" x="9699625" y="4629150"/>
          <p14:tracePt t="61965" x="9661525" y="4641850"/>
          <p14:tracePt t="61982" x="9626600" y="4648200"/>
          <p14:tracePt t="61983" x="9623425" y="4648200"/>
          <p14:tracePt t="62000" x="9601200" y="4651375"/>
          <p14:tracePt t="62046" x="9598025" y="4651375"/>
          <p14:tracePt t="62054" x="9594850" y="4651375"/>
          <p14:tracePt t="62060" x="9591675" y="4651375"/>
          <p14:tracePt t="62066" x="9585325" y="4651375"/>
          <p14:tracePt t="62082" x="9566275" y="4654550"/>
          <p14:tracePt t="62085" x="9559925" y="4654550"/>
          <p14:tracePt t="62099" x="9544050" y="4660900"/>
          <p14:tracePt t="62099" x="9540875" y="4660900"/>
          <p14:tracePt t="62115" x="9518650" y="4664075"/>
          <p14:tracePt t="62117" x="9515475" y="4667250"/>
          <p14:tracePt t="62133" x="9502775" y="4667250"/>
          <p14:tracePt t="62149" x="9490075" y="4667250"/>
          <p14:tracePt t="62165" x="9480550" y="4667250"/>
          <p14:tracePt t="62182" x="9474200" y="4667250"/>
          <p14:tracePt t="62199" x="9471025" y="4667250"/>
          <p14:tracePt t="62368" x="9471025" y="4664075"/>
          <p14:tracePt t="62378" x="9471025" y="4660900"/>
          <p14:tracePt t="62386" x="9471025" y="4657725"/>
          <p14:tracePt t="62399" x="9471025" y="4654550"/>
          <p14:tracePt t="62416" x="9471025" y="4645025"/>
          <p14:tracePt t="62432" x="9471025" y="4638675"/>
          <p14:tracePt t="62449" x="9471025" y="4635500"/>
          <p14:tracePt t="72555" x="9474200" y="4635500"/>
          <p14:tracePt t="72556" x="9474200" y="4632325"/>
          <p14:tracePt t="72566" x="9490075" y="4581525"/>
          <p14:tracePt t="72582" x="9537700" y="4302125"/>
          <p14:tracePt t="72585" x="9537700" y="4225925"/>
          <p14:tracePt t="72598" x="9553575" y="4029075"/>
          <p14:tracePt t="72599" x="9553575" y="4006850"/>
          <p14:tracePt t="72615" x="9563100" y="3838575"/>
          <p14:tracePt t="72617" x="9563100" y="3819525"/>
          <p14:tracePt t="72634" x="9553575" y="3667125"/>
          <p14:tracePt t="72648" x="9540875" y="3625850"/>
          <p14:tracePt t="72665" x="9540875" y="3622675"/>
          <p14:tracePt t="72700" x="9537700" y="3622675"/>
          <p14:tracePt t="72702" x="9537700" y="3625850"/>
          <p14:tracePt t="72715" x="9534525" y="3644900"/>
          <p14:tracePt t="72732" x="9528175" y="3663950"/>
          <p14:tracePt t="72748" x="9521825" y="3679825"/>
          <p14:tracePt t="72749" x="9521825" y="3686175"/>
          <p14:tracePt t="72765" x="9518650" y="3711575"/>
          <p14:tracePt t="72768" x="9515475" y="3721100"/>
          <p14:tracePt t="72784" x="9505950" y="3765550"/>
          <p14:tracePt t="72785" x="9505950" y="3768725"/>
          <p14:tracePt t="72798" x="9496425" y="3800475"/>
          <p14:tracePt t="72801" x="9496425" y="3810000"/>
          <p14:tracePt t="72815" x="9486900" y="3838575"/>
          <p14:tracePt t="72818" x="9483725" y="3854450"/>
          <p14:tracePt t="72832" x="9467850" y="3921125"/>
          <p14:tracePt t="72848" x="9451975" y="4025900"/>
          <p14:tracePt t="72849" x="9451975" y="4038600"/>
          <p14:tracePt t="72865" x="9439275" y="4121150"/>
          <p14:tracePt t="72866" x="9439275" y="4130675"/>
          <p14:tracePt t="72884" x="9423400" y="4200525"/>
          <p14:tracePt t="72885" x="9423400" y="4203700"/>
          <p14:tracePt t="72898" x="9413875" y="4229100"/>
          <p14:tracePt t="72915" x="9407525" y="4251325"/>
          <p14:tracePt t="72932" x="9401175" y="4264025"/>
          <p14:tracePt t="72948" x="9398000" y="4279900"/>
          <p14:tracePt t="72950" x="9398000" y="4283075"/>
          <p14:tracePt t="72965" x="9391650" y="4308475"/>
          <p14:tracePt t="72967" x="9388475" y="4321175"/>
          <p14:tracePt t="72982" x="9378950" y="4356100"/>
          <p14:tracePt t="72999" x="9366250" y="4384675"/>
          <p14:tracePt t="73003" x="9363075" y="4387850"/>
          <p14:tracePt t="73015" x="9359900" y="4394200"/>
          <p14:tracePt t="73032" x="9356725" y="4403725"/>
          <p14:tracePt t="73035" x="9353550" y="4406900"/>
          <p14:tracePt t="73050" x="9347200" y="4425950"/>
          <p14:tracePt t="73067" x="9337675" y="4451350"/>
          <p14:tracePt t="73082" x="9331325" y="4454525"/>
          <p14:tracePt t="73253" x="9334500" y="4454525"/>
          <p14:tracePt t="73257" x="9337675" y="4454525"/>
          <p14:tracePt t="73266" x="9340850" y="4454525"/>
          <p14:tracePt t="73285" x="9350375" y="4454525"/>
          <p14:tracePt t="73298" x="9359900" y="4454525"/>
          <p14:tracePt t="73302" x="9363075" y="4454525"/>
          <p14:tracePt t="73315" x="9372600" y="4451350"/>
          <p14:tracePt t="73332" x="9385300" y="4435475"/>
          <p14:tracePt t="73348" x="9404350" y="4403725"/>
          <p14:tracePt t="73349" x="9404350" y="4397375"/>
          <p14:tracePt t="73365" x="9417050" y="4362450"/>
          <p14:tracePt t="73366" x="9417050" y="4359275"/>
          <p14:tracePt t="73382" x="9426575" y="4337050"/>
          <p14:tracePt t="73398" x="9426575" y="4330700"/>
          <p14:tracePt t="73530" x="9426575" y="4327525"/>
          <p14:tracePt t="73786" x="9423400" y="4327525"/>
          <p14:tracePt t="73789" x="9420225" y="4327525"/>
          <p14:tracePt t="73800" x="9404350" y="4327525"/>
          <p14:tracePt t="73815" x="9391650" y="4327525"/>
          <p14:tracePt t="73816" x="9388475" y="4327525"/>
          <p14:tracePt t="73832" x="9375775" y="4327525"/>
          <p14:tracePt t="73836" x="9369425" y="4327525"/>
          <p14:tracePt t="73848" x="9359900" y="4327525"/>
          <p14:tracePt t="73849" x="9356725" y="4327525"/>
          <p14:tracePt t="73865" x="9344025" y="4324350"/>
          <p14:tracePt t="73866" x="9340850" y="4324350"/>
          <p14:tracePt t="73884" x="9321800" y="4324350"/>
          <p14:tracePt t="73885" x="9321800" y="4321175"/>
          <p14:tracePt t="73898" x="9305925" y="4321175"/>
          <p14:tracePt t="73900" x="9302750" y="4321175"/>
          <p14:tracePt t="73915" x="9290050" y="4314825"/>
          <p14:tracePt t="73932" x="9267825" y="4305300"/>
          <p14:tracePt t="73948" x="9248775" y="4292600"/>
          <p14:tracePt t="73949" x="9245600" y="4289425"/>
          <p14:tracePt t="73965" x="9226550" y="4273550"/>
          <p14:tracePt t="73967" x="9223375" y="4270375"/>
          <p14:tracePt t="73982" x="9201150" y="4254500"/>
          <p14:tracePt t="73985" x="9197975" y="4248150"/>
          <p14:tracePt t="73998" x="9185275" y="4238625"/>
          <p14:tracePt t="74015" x="9169400" y="4219575"/>
          <p14:tracePt t="74016" x="9166225" y="4219575"/>
          <p14:tracePt t="74035" x="9150350" y="4206875"/>
          <p14:tracePt t="74050" x="9137650" y="4200525"/>
          <p14:tracePt t="74066" x="9128125" y="4191000"/>
          <p14:tracePt t="74082" x="9121775" y="4184650"/>
          <p14:tracePt t="74084" x="9118600" y="4184650"/>
          <p14:tracePt t="74099" x="9112250" y="4175125"/>
          <p14:tracePt t="74100" x="9109075" y="4175125"/>
          <p14:tracePt t="74115" x="9099550" y="4162425"/>
          <p14:tracePt t="74116" x="9096375" y="4162425"/>
          <p14:tracePt t="74132" x="9083675" y="4143375"/>
          <p14:tracePt t="74148" x="9077325" y="4130675"/>
          <p14:tracePt t="74165" x="9070975" y="4114800"/>
          <p14:tracePt t="74166" x="9067800" y="4114800"/>
          <p14:tracePt t="74182" x="9064625" y="4095750"/>
          <p14:tracePt t="74199" x="9064625" y="4073525"/>
          <p14:tracePt t="74215" x="9064625" y="4057650"/>
          <p14:tracePt t="74233" x="9067800" y="4048125"/>
          <p14:tracePt t="74248" x="9077325" y="4044950"/>
          <p14:tracePt t="74250" x="9080500" y="4044950"/>
          <p14:tracePt t="74265" x="9093200" y="4041775"/>
          <p14:tracePt t="74284" x="9112250" y="4038600"/>
          <p14:tracePt t="74285" x="9112250" y="4035425"/>
          <p14:tracePt t="74300" x="9131300" y="4032250"/>
          <p14:tracePt t="74301" x="9134475" y="4032250"/>
          <p14:tracePt t="74315" x="9156700" y="4025900"/>
          <p14:tracePt t="74333" x="9182100" y="4022725"/>
          <p14:tracePt t="74349" x="9204325" y="4022725"/>
          <p14:tracePt t="74350" x="9207500" y="4022725"/>
          <p14:tracePt t="74365" x="9229725" y="4022725"/>
          <p14:tracePt t="74366" x="9232900" y="4022725"/>
          <p14:tracePt t="74382" x="9271000" y="4022725"/>
          <p14:tracePt t="74383" x="9274175" y="4019550"/>
          <p14:tracePt t="74398" x="9315450" y="4016375"/>
          <p14:tracePt t="74400" x="9324975" y="4016375"/>
          <p14:tracePt t="74415" x="9382125" y="4003675"/>
          <p14:tracePt t="74432" x="9455150" y="3990975"/>
          <p14:tracePt t="74448" x="9525000" y="3981450"/>
          <p14:tracePt t="74450" x="9534525" y="3981450"/>
          <p14:tracePt t="74465" x="9578975" y="3981450"/>
          <p14:tracePt t="74466" x="9585325" y="3981450"/>
          <p14:tracePt t="74482" x="9620250" y="3981450"/>
          <p14:tracePt t="74498" x="9661525" y="3981450"/>
          <p14:tracePt t="74500" x="9664700" y="3981450"/>
          <p14:tracePt t="74515" x="9696450" y="3981450"/>
          <p14:tracePt t="74518" x="9699625" y="3981450"/>
          <p14:tracePt t="74532" x="9712325" y="3981450"/>
          <p14:tracePt t="74535" x="9715500" y="3981450"/>
          <p14:tracePt t="74593" x="9718675" y="3981450"/>
          <p14:tracePt t="74596" x="9718675" y="3984625"/>
          <p14:tracePt t="74598" x="9721850" y="3987800"/>
          <p14:tracePt t="74615" x="9731375" y="4016375"/>
          <p14:tracePt t="74617" x="9731375" y="4022725"/>
          <p14:tracePt t="74632" x="9750425" y="4076700"/>
          <p14:tracePt t="74635" x="9753600" y="4092575"/>
          <p14:tracePt t="74648" x="9769475" y="4159250"/>
          <p14:tracePt t="74650" x="9769475" y="4171950"/>
          <p14:tracePt t="74665" x="9782175" y="4273550"/>
          <p14:tracePt t="74666" x="9782175" y="4292600"/>
          <p14:tracePt t="74682" x="9785350" y="4425950"/>
          <p14:tracePt t="74698" x="9785350" y="4537075"/>
          <p14:tracePt t="74699" x="9785350" y="4549775"/>
          <p14:tracePt t="74715" x="9785350" y="4629150"/>
          <p14:tracePt t="74732" x="9785350" y="4686300"/>
          <p14:tracePt t="74734" x="9782175" y="4692650"/>
          <p14:tracePt t="74736" x="9782175" y="4695825"/>
          <p14:tracePt t="74748" x="9775825" y="4708525"/>
          <p14:tracePt t="74765" x="9772650" y="4711700"/>
          <p14:tracePt t="74785" x="9759950" y="4718050"/>
          <p14:tracePt t="74799" x="9740900" y="4724400"/>
          <p14:tracePt t="74815" x="9702800" y="4733925"/>
          <p14:tracePt t="74832" x="9645650" y="4749800"/>
          <p14:tracePt t="74836" x="9617075" y="4756150"/>
          <p14:tracePt t="74849" x="9544050" y="4772025"/>
          <p14:tracePt t="74865" x="9467850" y="4784725"/>
          <p14:tracePt t="74866" x="9461500" y="4787900"/>
          <p14:tracePt t="74882" x="9385300" y="4797425"/>
          <p14:tracePt t="74900" x="9328150" y="4794250"/>
          <p14:tracePt t="74901" x="9321800" y="4791075"/>
          <p14:tracePt t="74915" x="9299575" y="4775200"/>
          <p14:tracePt t="74916" x="9293225" y="4772025"/>
          <p14:tracePt t="74932" x="9255125" y="4721225"/>
          <p14:tracePt t="74948" x="9220200" y="4667250"/>
          <p14:tracePt t="74949" x="9220200" y="4660900"/>
          <p14:tracePt t="74965" x="9201150" y="4622800"/>
          <p14:tracePt t="74966" x="9201150" y="4613275"/>
          <p14:tracePt t="74982" x="9178925" y="4559300"/>
          <p14:tracePt t="74998" x="9169400" y="4505325"/>
          <p14:tracePt t="75000" x="9166225" y="4502150"/>
          <p14:tracePt t="75015" x="9163050" y="4476750"/>
          <p14:tracePt t="75018" x="9159875" y="4473575"/>
          <p14:tracePt t="75032" x="9156700" y="4464050"/>
          <p14:tracePt t="75076" x="9156700" y="4460875"/>
          <p14:tracePt t="75092" x="9156700" y="4457700"/>
          <p14:tracePt t="75096" x="9156700" y="4451350"/>
          <p14:tracePt t="75098" x="9156700" y="4448175"/>
          <p14:tracePt t="75115" x="9156700" y="4400550"/>
          <p14:tracePt t="75132" x="9166225" y="4352925"/>
          <p14:tracePt t="75148" x="9175750" y="4286250"/>
          <p14:tracePt t="75165" x="9188450" y="4235450"/>
          <p14:tracePt t="75182" x="9201150" y="4203700"/>
          <p14:tracePt t="75198" x="9210675" y="4184650"/>
          <p14:tracePt t="75199" x="9210675" y="4181475"/>
          <p14:tracePt t="75215" x="9220200" y="4168775"/>
          <p14:tracePt t="78459" x="9223375" y="4168775"/>
          <p14:tracePt t="78466" x="9223375" y="4171950"/>
          <p14:tracePt t="78468" x="9223375" y="4175125"/>
          <p14:tracePt t="78482" x="9236075" y="4225925"/>
          <p14:tracePt t="78484" x="9239250" y="4238625"/>
          <p14:tracePt t="78498" x="9245600" y="4311650"/>
          <p14:tracePt t="78499" x="9245600" y="4330700"/>
          <p14:tracePt t="78515" x="9251950" y="4416425"/>
          <p14:tracePt t="78518" x="9251950" y="4441825"/>
          <p14:tracePt t="78532" x="9248775" y="4511675"/>
          <p14:tracePt t="78536" x="9248775" y="4521200"/>
          <p14:tracePt t="78552" x="9248775" y="4556125"/>
          <p14:tracePt t="78565" x="9251950" y="4565650"/>
          <p14:tracePt t="78568" x="9251950" y="4568825"/>
          <p14:tracePt t="78582" x="9255125" y="4568825"/>
          <p14:tracePt t="78636" x="9258300" y="4565650"/>
          <p14:tracePt t="78638" x="9258300" y="4562475"/>
          <p14:tracePt t="78648" x="9271000" y="4543425"/>
          <p14:tracePt t="78665" x="9299575" y="4511675"/>
          <p14:tracePt t="78666" x="9302750" y="4508500"/>
          <p14:tracePt t="78682" x="9318625" y="4498975"/>
          <p14:tracePt t="78738" x="9318625" y="4495800"/>
          <p14:tracePt t="78764" x="9321800" y="4495800"/>
          <p14:tracePt t="78769" x="9321800" y="4492625"/>
          <p14:tracePt t="78782" x="9328150" y="4479925"/>
          <p14:tracePt t="78786" x="9331325" y="4476750"/>
          <p14:tracePt t="78800" x="9340850" y="4464050"/>
          <p14:tracePt t="78815" x="9347200" y="4451350"/>
          <p14:tracePt t="78818" x="9347200" y="4448175"/>
          <p14:tracePt t="78832" x="9356725" y="4432300"/>
          <p14:tracePt t="78835" x="9356725" y="4429125"/>
          <p14:tracePt t="78848" x="9363075" y="4406900"/>
          <p14:tracePt t="78850" x="9363075" y="4403725"/>
          <p14:tracePt t="78865" x="9363075" y="4387850"/>
          <p14:tracePt t="78866" x="9366250" y="4384675"/>
          <p14:tracePt t="78884" x="9366250" y="4371975"/>
          <p14:tracePt t="78898" x="9366250" y="4368800"/>
          <p14:tracePt t="79005" x="9366250" y="4362450"/>
          <p14:tracePt t="79010" x="9366250" y="4359275"/>
          <p14:tracePt t="79015" x="9369425" y="4356100"/>
          <p14:tracePt t="79032" x="9369425" y="4352925"/>
          <p14:tracePt t="79319" x="9369425" y="4349750"/>
          <p14:tracePt t="79325" x="9366250" y="4349750"/>
          <p14:tracePt t="79331" x="9356725" y="4343400"/>
          <p14:tracePt t="79348" x="9347200" y="4337050"/>
          <p14:tracePt t="79365" x="9337675" y="4333875"/>
          <p14:tracePt t="79366" x="9334500" y="4333875"/>
          <p14:tracePt t="79383" x="9331325" y="4333875"/>
          <p14:tracePt t="79398" x="9328150" y="4333875"/>
          <p14:tracePt t="79583" x="9328150" y="4330700"/>
          <p14:tracePt t="79587" x="9331325" y="4330700"/>
          <p14:tracePt t="79675" x="9334500" y="4330700"/>
          <p14:tracePt t="79679" x="9337675" y="4330700"/>
          <p14:tracePt t="79684" x="9337675" y="4327525"/>
          <p14:tracePt t="79698" x="9344025" y="4327525"/>
          <p14:tracePt t="79715" x="9347200" y="4327525"/>
          <p14:tracePt t="79737" x="9350375" y="4327525"/>
          <p14:tracePt t="79776" x="9350375" y="4324350"/>
          <p14:tracePt t="80613" x="9353550" y="4324350"/>
          <p14:tracePt t="80617" x="9356725" y="4324350"/>
          <p14:tracePt t="80633" x="9369425" y="4349750"/>
          <p14:tracePt t="80648" x="9369425" y="4362450"/>
          <p14:tracePt t="80665" x="9369425" y="4365625"/>
          <p14:tracePt t="80714" x="9369425" y="4368800"/>
          <p14:tracePt t="80718" x="9372600" y="4368800"/>
          <p14:tracePt t="80732" x="9375775" y="4381500"/>
          <p14:tracePt t="80778" x="9378950" y="4381500"/>
          <p14:tracePt t="80820" x="9378950" y="4384675"/>
          <p14:tracePt t="80832" x="9378950" y="4387850"/>
          <p14:tracePt t="80833" x="9378950" y="4394200"/>
          <p14:tracePt t="80848" x="9378950" y="4413250"/>
          <p14:tracePt t="80865" x="9378950" y="4429125"/>
          <p14:tracePt t="82984" x="9372600" y="4429125"/>
          <p14:tracePt t="82987" x="9369425" y="4429125"/>
          <p14:tracePt t="82987" x="9363075" y="4429125"/>
          <p14:tracePt t="82998" x="9315450" y="4416425"/>
          <p14:tracePt t="83015" x="9245600" y="4381500"/>
          <p14:tracePt t="83019" x="9236075" y="4375150"/>
          <p14:tracePt t="83031" x="9213850" y="4349750"/>
          <p14:tracePt t="83035" x="9210675" y="4340225"/>
          <p14:tracePt t="83049" x="9194800" y="4305300"/>
          <p14:tracePt t="83051" x="9188450" y="4289425"/>
          <p14:tracePt t="83065" x="9172575" y="4225925"/>
          <p14:tracePt t="83068" x="9169400" y="4203700"/>
          <p14:tracePt t="83083" x="9156700" y="4127500"/>
          <p14:tracePt t="83084" x="9156700" y="4114800"/>
          <p14:tracePt t="83098" x="9153525" y="4070350"/>
          <p14:tracePt t="83115" x="9153525" y="4048125"/>
          <p14:tracePt t="83134" x="9156700" y="4044950"/>
          <p14:tracePt t="83180" x="9159875" y="4044950"/>
          <p14:tracePt t="83182" x="9163050" y="4044950"/>
          <p14:tracePt t="83184" x="9166225" y="4041775"/>
          <p14:tracePt t="83198" x="9197975" y="4029075"/>
          <p14:tracePt t="83215" x="9258300" y="4013200"/>
          <p14:tracePt t="83216" x="9264650" y="4010025"/>
          <p14:tracePt t="83231" x="9337675" y="4000500"/>
          <p14:tracePt t="83233" x="9350375" y="3997325"/>
          <p14:tracePt t="83248" x="9413875" y="3994150"/>
          <p14:tracePt t="83265" x="9480550" y="3987800"/>
          <p14:tracePt t="83267" x="9486900" y="3987800"/>
          <p14:tracePt t="83281" x="9525000" y="3984625"/>
          <p14:tracePt t="83285" x="9528175" y="3984625"/>
          <p14:tracePt t="83298" x="9550400" y="3984625"/>
          <p14:tracePt t="83302" x="9556750" y="3984625"/>
          <p14:tracePt t="83316" x="9575800" y="3984625"/>
          <p14:tracePt t="83331" x="9598025" y="4000500"/>
          <p14:tracePt t="83348" x="9623425" y="4038600"/>
          <p14:tracePt t="83365" x="9648825" y="4095750"/>
          <p14:tracePt t="83365" x="9652000" y="4102100"/>
          <p14:tracePt t="83383" x="9674225" y="4162425"/>
          <p14:tracePt t="83398" x="9690100" y="4206875"/>
          <p14:tracePt t="83401" x="9693275" y="4216400"/>
          <p14:tracePt t="83415" x="9702800" y="4244975"/>
          <p14:tracePt t="83431" x="9712325" y="4267200"/>
          <p14:tracePt t="83448" x="9715500" y="4276725"/>
          <p14:tracePt t="83465" x="9715500" y="4286250"/>
          <p14:tracePt t="83481" x="9715500" y="4318000"/>
          <p14:tracePt t="83498" x="9715500" y="4352925"/>
          <p14:tracePt t="83515" x="9702800" y="4397375"/>
          <p14:tracePt t="83516" x="9699625" y="4403725"/>
          <p14:tracePt t="83533" x="9680575" y="4451350"/>
          <p14:tracePt t="83534" x="9677400" y="4457700"/>
          <p14:tracePt t="83549" x="9655175" y="4486275"/>
          <p14:tracePt t="83565" x="9632950" y="4508500"/>
          <p14:tracePt t="83567" x="9620250" y="4518025"/>
          <p14:tracePt t="83581" x="9594850" y="4540250"/>
          <p14:tracePt t="83582" x="9591675" y="4546600"/>
          <p14:tracePt t="83598" x="9544050" y="4575175"/>
          <p14:tracePt t="83615" x="9493250" y="4603750"/>
          <p14:tracePt t="83616" x="9486900" y="4606925"/>
          <p14:tracePt t="83631" x="9436100" y="4635500"/>
          <p14:tracePt t="83648" x="9385300" y="4657725"/>
          <p14:tracePt t="83665" x="9340850" y="4673600"/>
          <p14:tracePt t="83666" x="9337675" y="4676775"/>
          <p14:tracePt t="83681" x="9305925" y="4683125"/>
          <p14:tracePt t="83698" x="9277350" y="4686300"/>
          <p14:tracePt t="83715" x="9251950" y="4686300"/>
          <p14:tracePt t="83716" x="9248775" y="4686300"/>
          <p14:tracePt t="83731" x="9229725" y="4686300"/>
          <p14:tracePt t="83733" x="9226550" y="4686300"/>
          <p14:tracePt t="83748" x="9210675" y="4676775"/>
          <p14:tracePt t="83765" x="9182100" y="4654550"/>
          <p14:tracePt t="83766" x="9178925" y="4648200"/>
          <p14:tracePt t="83782" x="9147175" y="4616450"/>
          <p14:tracePt t="83785" x="9144000" y="4613275"/>
          <p14:tracePt t="83785" x="9140825" y="4610100"/>
          <p14:tracePt t="83798" x="9128125" y="4594225"/>
          <p14:tracePt t="83802" x="9124950" y="4587875"/>
          <p14:tracePt t="83817" x="9121775" y="4578350"/>
          <p14:tracePt t="83831" x="9118600" y="4572000"/>
          <p14:tracePt t="83835" x="9118600" y="4568825"/>
          <p14:tracePt t="83849" x="9115425" y="4562475"/>
          <p14:tracePt t="83865" x="9115425" y="4556125"/>
          <p14:tracePt t="83882" x="9112250" y="4543425"/>
          <p14:tracePt t="83898" x="9109075" y="4530725"/>
          <p14:tracePt t="83900" x="9109075" y="4527550"/>
          <p14:tracePt t="83915" x="9109075" y="4505325"/>
          <p14:tracePt t="83916" x="9105900" y="4502150"/>
          <p14:tracePt t="83931" x="9102725" y="4473575"/>
          <p14:tracePt t="83948" x="9102725" y="4448175"/>
          <p14:tracePt t="83949" x="9102725" y="4445000"/>
          <p14:tracePt t="83965" x="9099550" y="4425950"/>
          <p14:tracePt t="83965" x="9099550" y="4422775"/>
          <p14:tracePt t="83981" x="9099550" y="4410075"/>
          <p14:tracePt t="83998" x="9099550" y="4397375"/>
          <p14:tracePt t="83999" x="9099550" y="4394200"/>
          <p14:tracePt t="84015" x="9099550" y="4387850"/>
          <p14:tracePt t="84017" x="9099550" y="4384675"/>
          <p14:tracePt t="84034" x="9099550" y="4371975"/>
          <p14:tracePt t="84049" x="9105900" y="4352925"/>
          <p14:tracePt t="84065" x="9112250" y="4330700"/>
          <p14:tracePt t="84069" x="9115425" y="4324350"/>
          <p14:tracePt t="84069" x="9115425" y="4321175"/>
          <p14:tracePt t="84081" x="9124950" y="4302125"/>
          <p14:tracePt t="84085" x="9124950" y="4298950"/>
          <p14:tracePt t="84099" x="9137650" y="4276725"/>
          <p14:tracePt t="84115" x="9140825" y="4264025"/>
          <p14:tracePt t="84131" x="9144000" y="4257675"/>
          <p14:tracePt t="84148" x="9147175" y="4257675"/>
          <p14:tracePt t="84349" x="9150350" y="4257675"/>
          <p14:tracePt t="84350" x="9153525" y="4257675"/>
          <p14:tracePt t="84365" x="9185275" y="4257675"/>
          <p14:tracePt t="84366" x="9191625" y="4257675"/>
          <p14:tracePt t="84381" x="9229725" y="4254500"/>
          <p14:tracePt t="84401" x="9264650" y="4251325"/>
          <p14:tracePt t="84401" x="9267825" y="4251325"/>
          <p14:tracePt t="84415" x="9280525" y="4248150"/>
          <p14:tracePt t="84417" x="9280525" y="4244975"/>
          <p14:tracePt t="84431" x="9299575" y="4238625"/>
          <p14:tracePt t="84448" x="9312275" y="4229100"/>
          <p14:tracePt t="84465" x="9321800" y="4222750"/>
          <p14:tracePt t="84481" x="9324975" y="4222750"/>
          <p14:tracePt t="84508" x="9324975" y="4219575"/>
          <p14:tracePt t="84635" x="9321800" y="4219575"/>
          <p14:tracePt t="84637" x="9318625" y="4219575"/>
          <p14:tracePt t="84648" x="9302750" y="4219575"/>
          <p14:tracePt t="84649" x="9299575" y="4219575"/>
          <p14:tracePt t="84665" x="9274175" y="4219575"/>
          <p14:tracePt t="84666" x="9271000" y="4219575"/>
          <p14:tracePt t="84681" x="9248775" y="4216400"/>
          <p14:tracePt t="84698" x="9236075" y="4213225"/>
          <p14:tracePt t="84715" x="9229725" y="4210050"/>
          <p14:tracePt t="84732" x="9223375" y="4210050"/>
          <p14:tracePt t="84748" x="9217025" y="4206875"/>
          <p14:tracePt t="84765" x="9210675" y="4200525"/>
          <p14:tracePt t="84784" x="9204325" y="4184650"/>
          <p14:tracePt t="84785" x="9201150" y="4181475"/>
          <p14:tracePt t="84801" x="9201150" y="4171950"/>
          <p14:tracePt t="84815" x="9197975" y="4168775"/>
          <p14:tracePt t="84832" x="9197975" y="4165600"/>
          <p14:tracePt t="85092" x="9201150" y="4165600"/>
          <p14:tracePt t="85097" x="9207500" y="4165600"/>
          <p14:tracePt t="85098" x="9210675" y="4165600"/>
          <p14:tracePt t="85115" x="9242425" y="4171950"/>
          <p14:tracePt t="85117" x="9245600" y="4175125"/>
          <p14:tracePt t="85133" x="9258300" y="4178300"/>
          <p14:tracePt t="85148" x="9267825" y="4197350"/>
          <p14:tracePt t="85149" x="9271000" y="4197350"/>
          <p14:tracePt t="85165" x="9283700" y="4232275"/>
          <p14:tracePt t="85166" x="9283700" y="4238625"/>
          <p14:tracePt t="85181" x="9296400" y="4286250"/>
          <p14:tracePt t="85183" x="9302750" y="4292600"/>
          <p14:tracePt t="85198" x="9321800" y="4356100"/>
          <p14:tracePt t="85199" x="9324975" y="4365625"/>
          <p14:tracePt t="85215" x="9334500" y="4397375"/>
          <p14:tracePt t="85216" x="9334500" y="4400550"/>
          <p14:tracePt t="85232" x="9340850" y="4406900"/>
          <p14:tracePt t="85432" x="9340850" y="4403725"/>
          <p14:tracePt t="85434" x="9344025" y="4400550"/>
          <p14:tracePt t="85450" x="9353550" y="4368800"/>
          <p14:tracePt t="85465" x="9366250" y="4346575"/>
          <p14:tracePt t="85466" x="9366250" y="4343400"/>
          <p14:tracePt t="85481" x="9378950" y="4327525"/>
          <p14:tracePt t="85482" x="9378950" y="4324350"/>
          <p14:tracePt t="85498" x="9391650" y="4308475"/>
          <p14:tracePt t="85515" x="9394825" y="4308475"/>
          <p14:tracePt t="85792" x="9398000" y="4308475"/>
          <p14:tracePt t="85800" x="9404350" y="4308475"/>
          <p14:tracePt t="85803" x="9407525" y="4308475"/>
          <p14:tracePt t="85950" x="9410700" y="4308475"/>
          <p14:tracePt t="85988" x="9407525" y="4308475"/>
          <p14:tracePt t="85990" x="9404350" y="4308475"/>
          <p14:tracePt t="85998" x="9388475" y="4305300"/>
          <p14:tracePt t="86015" x="9324975" y="4276725"/>
          <p14:tracePt t="86018" x="9309100" y="4264025"/>
          <p14:tracePt t="86034" x="9229725" y="4213225"/>
          <p14:tracePt t="86049" x="9150350" y="4162425"/>
          <p14:tracePt t="86050" x="9144000" y="4159250"/>
          <p14:tracePt t="86065" x="9096375" y="4133850"/>
          <p14:tracePt t="86068" x="9090025" y="4130675"/>
          <p14:tracePt t="86081" x="9070975" y="4127500"/>
          <p14:tracePt t="86099" x="9058275" y="4124325"/>
          <p14:tracePt t="86114" x="9051925" y="4121150"/>
          <p14:tracePt t="86131" x="9048750" y="4121150"/>
          <p14:tracePt t="86198" x="9048750" y="4117975"/>
          <p14:tracePt t="86205" x="9048750" y="4111625"/>
          <p14:tracePt t="86214" x="9048750" y="4098925"/>
          <p14:tracePt t="86231" x="9055100" y="4076700"/>
          <p14:tracePt t="86233" x="9055100" y="4073525"/>
          <p14:tracePt t="86248" x="9061450" y="4057650"/>
          <p14:tracePt t="86265" x="9061450" y="4051300"/>
          <p14:tracePt t="86284" x="9064625" y="4051300"/>
          <p14:tracePt t="86300" x="9086850" y="4051300"/>
          <p14:tracePt t="86315" x="9112250" y="4054475"/>
          <p14:tracePt t="86318" x="9118600" y="4057650"/>
          <p14:tracePt t="86331" x="9140825" y="4060825"/>
          <p14:tracePt t="86334" x="9144000" y="4064000"/>
          <p14:tracePt t="86349" x="9163050" y="4070350"/>
          <p14:tracePt t="86365" x="9172575" y="4070350"/>
          <p14:tracePt t="86381" x="9178925" y="4070350"/>
          <p14:tracePt t="86382" x="9182100" y="4070350"/>
          <p14:tracePt t="86399" x="9194800" y="4073525"/>
          <p14:tracePt t="86399" x="9197975" y="4073525"/>
          <p14:tracePt t="86415" x="9226550" y="4079875"/>
          <p14:tracePt t="86431" x="9255125" y="4089400"/>
          <p14:tracePt t="86432" x="9258300" y="4089400"/>
          <p14:tracePt t="86448" x="9274175" y="4095750"/>
          <p14:tracePt t="86464" x="9290050" y="4098925"/>
          <p14:tracePt t="86481" x="9296400" y="4102100"/>
          <p14:tracePt t="86498" x="9302750" y="4108450"/>
          <p14:tracePt t="86515" x="9305925" y="4114800"/>
          <p14:tracePt t="86534" x="9309100" y="4117975"/>
          <p14:tracePt t="86668" x="9309100" y="4121150"/>
          <p14:tracePt t="99146" x="9312275" y="4121150"/>
          <p14:tracePt t="99148" x="9315450" y="4117975"/>
          <p14:tracePt t="99164" x="9337675" y="4025900"/>
          <p14:tracePt t="99181" x="9242425" y="3860800"/>
          <p14:tracePt t="99182" x="9217025" y="3841750"/>
          <p14:tracePt t="99197" x="8924925" y="3609975"/>
          <p14:tracePt t="99214" x="8588375" y="3438525"/>
          <p14:tracePt t="99215" x="8540750" y="3419475"/>
          <p14:tracePt t="99231" x="8321675" y="3327400"/>
          <p14:tracePt t="99232" x="8302625" y="3314700"/>
          <p14:tracePt t="99248" x="8134350" y="3232150"/>
          <p14:tracePt t="99264" x="7972425" y="3143250"/>
          <p14:tracePt t="99283" x="7696200" y="3009900"/>
          <p14:tracePt t="99298" x="7454900" y="2901950"/>
          <p14:tracePt t="99301" x="7381875" y="2867025"/>
          <p14:tracePt t="99314" x="7153275" y="2784475"/>
          <p14:tracePt t="99317" x="7080250" y="2762250"/>
          <p14:tracePt t="99332" x="6835775" y="2692400"/>
          <p14:tracePt t="99349" x="6543675" y="2616200"/>
          <p14:tracePt t="99364" x="6292850" y="2546350"/>
          <p14:tracePt t="99365" x="6254750" y="2533650"/>
          <p14:tracePt t="99384" x="5908675" y="2409825"/>
          <p14:tracePt t="99397" x="5661025" y="2330450"/>
          <p14:tracePt t="99414" x="5432425" y="2273300"/>
          <p14:tracePt t="99431" x="5292725" y="2263775"/>
          <p14:tracePt t="99447" x="5241925" y="2270125"/>
          <p14:tracePt t="99464" x="5235575" y="2282825"/>
          <p14:tracePt t="99481" x="5235575" y="2317750"/>
          <p14:tracePt t="99483" x="5235575" y="2330450"/>
          <p14:tracePt t="99498" x="5229225" y="2444750"/>
          <p14:tracePt t="99514" x="5210175" y="2597150"/>
          <p14:tracePt t="99516" x="5207000" y="2619375"/>
          <p14:tracePt t="99531" x="5175250" y="2736850"/>
          <p14:tracePt t="99531" x="5175250" y="2746375"/>
          <p14:tracePt t="99534" x="5172075" y="2759075"/>
          <p14:tracePt t="99548" x="5146675" y="2832100"/>
          <p14:tracePt t="99551" x="5146675" y="2838450"/>
          <p14:tracePt t="99551" x="5146675" y="2841625"/>
          <p14:tracePt t="99565" x="5140325" y="2857500"/>
          <p14:tracePt t="99680" x="5140325" y="2860675"/>
          <p14:tracePt t="99683" x="5140325" y="2863850"/>
          <p14:tracePt t="99697" x="5159375" y="2889250"/>
          <p14:tracePt t="99714" x="5203825" y="2952750"/>
          <p14:tracePt t="99731" x="5248275" y="3016250"/>
          <p14:tracePt t="99733" x="5257800" y="3038475"/>
          <p14:tracePt t="99747" x="5311775" y="3105150"/>
          <p14:tracePt t="99764" x="5375275" y="3171825"/>
          <p14:tracePt t="99781" x="5410200" y="3197225"/>
          <p14:tracePt t="99784" x="5416550" y="3197225"/>
          <p14:tracePt t="99798" x="5419725" y="3197225"/>
          <p14:tracePt t="99950" x="5422900" y="3200400"/>
          <p14:tracePt t="99952" x="5426075" y="3200400"/>
          <p14:tracePt t="99964" x="5448300" y="3209925"/>
          <p14:tracePt t="99981" x="5480050" y="3232150"/>
          <p14:tracePt t="99984" x="5483225" y="3232150"/>
          <p14:tracePt t="99997" x="5492750" y="3235325"/>
          <p14:tracePt t="100014" x="5495925" y="3238500"/>
          <p14:tracePt t="140756" x="5473700" y="3282950"/>
          <p14:tracePt t="140758" x="5454650" y="3302000"/>
          <p14:tracePt t="140763" x="5416550" y="3362325"/>
          <p14:tracePt t="140779" x="5181600" y="3587750"/>
          <p14:tracePt t="140783" x="5108575" y="3644900"/>
          <p14:tracePt t="140783" x="5073650" y="3673475"/>
          <p14:tracePt t="140796" x="4810125" y="3832225"/>
          <p14:tracePt t="140816" x="4333875" y="4032250"/>
          <p14:tracePt t="140829" x="4133850" y="4108450"/>
          <p14:tracePt t="140832" x="4076700" y="4133850"/>
          <p14:tracePt t="140849" x="3905250" y="4203700"/>
          <p14:tracePt t="140849" x="3886200" y="4206875"/>
          <p14:tracePt t="140863" x="3797300" y="4235450"/>
          <p14:tracePt t="140864" x="3781425" y="4241800"/>
          <p14:tracePt t="140879" x="3667125" y="4257675"/>
          <p14:tracePt t="140882" x="3654425" y="4257675"/>
          <p14:tracePt t="140898" x="3559175" y="4264025"/>
          <p14:tracePt t="140899" x="3549650" y="4270375"/>
          <p14:tracePt t="140913" x="3492500" y="4276725"/>
          <p14:tracePt t="140914" x="3486150" y="4276725"/>
          <p14:tracePt t="140931" x="3406775" y="4298950"/>
          <p14:tracePt t="140946" x="3359150" y="4311650"/>
          <p14:tracePt t="140963" x="3298825" y="4330700"/>
          <p14:tracePt t="140964" x="3286125" y="4333875"/>
          <p14:tracePt t="140979" x="3187700" y="4384675"/>
          <p14:tracePt t="140996" x="3041650" y="4457700"/>
          <p14:tracePt t="141013" x="2870200" y="4514850"/>
          <p14:tracePt t="141015" x="2854325" y="4518025"/>
          <p14:tracePt t="141029" x="2730500" y="4556125"/>
          <p14:tracePt t="141032" x="2695575" y="4559300"/>
          <p14:tracePt t="141046" x="2613025" y="4568825"/>
          <p14:tracePt t="141063" x="2549525" y="4572000"/>
          <p14:tracePt t="141064" x="2546350" y="4575175"/>
          <p14:tracePt t="141079" x="2533650" y="4581525"/>
          <p14:tracePt t="141083" x="2530475" y="4581525"/>
          <p14:tracePt t="141098" x="2530475" y="4587875"/>
          <p14:tracePt t="141113" x="2527300" y="4597400"/>
          <p14:tracePt t="141114" x="2527300" y="4600575"/>
          <p14:tracePt t="141129" x="2511425" y="4616450"/>
          <p14:tracePt t="141131" x="2508250" y="4619625"/>
          <p14:tracePt t="141148" x="2470150" y="4641850"/>
          <p14:tracePt t="141163" x="2425700" y="4657725"/>
          <p14:tracePt t="141163" x="2419350" y="4657725"/>
          <p14:tracePt t="141179" x="2346325" y="4664075"/>
          <p14:tracePt t="141196" x="2251075" y="4673600"/>
          <p14:tracePt t="141213" x="2168525" y="4683125"/>
          <p14:tracePt t="141214" x="2159000" y="4683125"/>
          <p14:tracePt t="141229" x="2117725" y="4689475"/>
          <p14:tracePt t="141230" x="2114550" y="4689475"/>
          <p14:tracePt t="141246" x="2108200" y="4689475"/>
          <p14:tracePt t="142842" x="2111375" y="4689475"/>
          <p14:tracePt t="142843" x="2117725" y="4689475"/>
          <p14:tracePt t="142846" x="2124075" y="4689475"/>
          <p14:tracePt t="142862" x="2219325" y="4686300"/>
          <p14:tracePt t="142864" x="2225675" y="4683125"/>
          <p14:tracePt t="142879" x="2266950" y="4648200"/>
          <p14:tracePt t="142882" x="2266950" y="4635500"/>
          <p14:tracePt t="142896" x="2289175" y="4460875"/>
          <p14:tracePt t="142912" x="2352675" y="4073525"/>
          <p14:tracePt t="142913" x="2371725" y="4019550"/>
          <p14:tracePt t="142929" x="2540000" y="3641725"/>
          <p14:tracePt t="142930" x="2578100" y="3594100"/>
          <p14:tracePt t="142946" x="2987675" y="3171825"/>
          <p14:tracePt t="142962" x="3616325" y="2759075"/>
          <p14:tracePt t="142963" x="3689350" y="2720975"/>
          <p14:tracePt t="142979" x="4238625" y="2428875"/>
          <p14:tracePt t="142996" x="4632325" y="2209800"/>
          <p14:tracePt t="142997" x="4673600" y="2184400"/>
          <p14:tracePt t="143012" x="4895850" y="2066925"/>
          <p14:tracePt t="143014" x="4927600" y="2054225"/>
          <p14:tracePt t="143029" x="5041900" y="2028825"/>
          <p14:tracePt t="143030" x="5048250" y="2028825"/>
          <p14:tracePt t="143046" x="5092700" y="2019300"/>
          <p14:tracePt t="143062" x="5108575" y="2019300"/>
          <p14:tracePt t="143065" x="5111750" y="2016125"/>
          <p14:tracePt t="143080" x="5127625" y="2016125"/>
          <p14:tracePt t="143081" x="5130800" y="2016125"/>
          <p14:tracePt t="143098" x="5172075" y="2012950"/>
          <p14:tracePt t="143112" x="5222875" y="2003425"/>
          <p14:tracePt t="143113" x="5229225" y="2003425"/>
          <p14:tracePt t="143129" x="5327650" y="1965325"/>
          <p14:tracePt t="143132" x="5343525" y="1962150"/>
          <p14:tracePt t="143146" x="5483225" y="1930400"/>
          <p14:tracePt t="143148" x="5514975" y="1924050"/>
          <p14:tracePt t="143162" x="5727700" y="1911350"/>
          <p14:tracePt t="143164" x="5765800" y="1911350"/>
          <p14:tracePt t="143179" x="6000750" y="1911350"/>
          <p14:tracePt t="143180" x="6029325" y="1911350"/>
          <p14:tracePt t="143198" x="6318250" y="1927225"/>
          <p14:tracePt t="143212" x="6492875" y="1933575"/>
          <p14:tracePt t="143214" x="6505575" y="1933575"/>
          <p14:tracePt t="143229" x="6588125" y="1930400"/>
          <p14:tracePt t="143246" x="6597650" y="1927225"/>
          <p14:tracePt t="145083" x="6597650" y="1930400"/>
          <p14:tracePt t="145085" x="6594475" y="1933575"/>
          <p14:tracePt t="145098" x="6499225" y="2070100"/>
          <p14:tracePt t="145113" x="6264275" y="2359025"/>
          <p14:tracePt t="145114" x="6213475" y="2406650"/>
          <p14:tracePt t="145130" x="5803900" y="2778125"/>
          <p14:tracePt t="145133" x="5553075" y="2962275"/>
          <p14:tracePt t="145146" x="4905375" y="3333750"/>
          <p14:tracePt t="145147" x="4775200" y="3394075"/>
          <p14:tracePt t="145163" x="3902075" y="3765550"/>
          <p14:tracePt t="145164" x="3778250" y="3806825"/>
          <p14:tracePt t="145179" x="2908300" y="4070350"/>
          <p14:tracePt t="145180" x="2819400" y="4089400"/>
          <p14:tracePt t="145196" x="2165350" y="4270375"/>
          <p14:tracePt t="145197" x="2105025" y="4283075"/>
          <p14:tracePt t="145213" x="1803400" y="4368800"/>
          <p14:tracePt t="145214" x="1781175" y="4378325"/>
          <p14:tracePt t="145229" x="1685925" y="4413250"/>
          <p14:tracePt t="145246" x="1682750" y="4413250"/>
          <p14:tracePt t="145290" x="1685925" y="4413250"/>
          <p14:tracePt t="145292" x="1685925" y="4410075"/>
          <p14:tracePt t="145296" x="1692275" y="4406900"/>
          <p14:tracePt t="145313" x="1714500" y="4375150"/>
          <p14:tracePt t="145316" x="1714500" y="4368800"/>
          <p14:tracePt t="145331" x="1714500" y="4352925"/>
          <p14:tracePt t="145347" x="1704975" y="4349750"/>
          <p14:tracePt t="145347" x="1701800" y="4349750"/>
          <p14:tracePt t="145362" x="1685925" y="4359275"/>
          <p14:tracePt t="145363" x="1682750" y="4362450"/>
          <p14:tracePt t="145379" x="1644650" y="4429125"/>
          <p14:tracePt t="145382" x="1628775" y="4451350"/>
          <p14:tracePt t="145396" x="1568450" y="4546600"/>
          <p14:tracePt t="145399" x="1562100" y="4559300"/>
          <p14:tracePt t="145412" x="1504950" y="4645025"/>
          <p14:tracePt t="145429" x="1466850" y="4721225"/>
          <p14:tracePt t="145430" x="1463675" y="4727575"/>
          <p14:tracePt t="145446" x="1450975" y="4768850"/>
          <p14:tracePt t="145462" x="1450975" y="4772025"/>
          <p14:tracePt t="145479" x="1473200" y="4772025"/>
          <p14:tracePt t="145480" x="1479550" y="4772025"/>
          <p14:tracePt t="145496" x="1536700" y="4749800"/>
          <p14:tracePt t="145512" x="1593850" y="4721225"/>
          <p14:tracePt t="145514" x="1597025" y="4718050"/>
          <p14:tracePt t="145529" x="1622425" y="4708525"/>
          <p14:tracePt t="145530" x="1625600" y="4708525"/>
          <p14:tracePt t="145546" x="1641475" y="4708525"/>
          <p14:tracePt t="145563" x="1644650" y="4708525"/>
          <p14:tracePt t="150534" x="1651000" y="4708525"/>
          <p14:tracePt t="150536" x="1654175" y="4708525"/>
          <p14:tracePt t="150546" x="1679575" y="4708525"/>
          <p14:tracePt t="150563" x="1724025" y="4708525"/>
          <p14:tracePt t="150566" x="1730375" y="4708525"/>
          <p14:tracePt t="150581" x="1758950" y="4711700"/>
          <p14:tracePt t="150598" x="1784350" y="4711700"/>
          <p14:tracePt t="150614" x="1803400" y="4711700"/>
          <p14:tracePt t="150615" x="1803400" y="4708525"/>
          <p14:tracePt t="150629" x="1816100" y="4708525"/>
          <p14:tracePt t="150633" x="1819275" y="4705350"/>
          <p14:tracePt t="150646" x="1825625" y="4705350"/>
          <p14:tracePt t="150662" x="1838325" y="4705350"/>
          <p14:tracePt t="150664" x="1841500" y="4705350"/>
          <p14:tracePt t="150681" x="1863725" y="4708525"/>
          <p14:tracePt t="150682" x="1870075" y="4711700"/>
          <p14:tracePt t="150695" x="1920875" y="4727575"/>
          <p14:tracePt t="150712" x="2003425" y="4737100"/>
          <p14:tracePt t="150713" x="2016125" y="4737100"/>
          <p14:tracePt t="150729" x="2114550" y="4740275"/>
          <p14:tracePt t="150730" x="2124075" y="4740275"/>
          <p14:tracePt t="150746" x="2286000" y="4718050"/>
          <p14:tracePt t="150762" x="2435225" y="4702175"/>
          <p14:tracePt t="150763" x="2451100" y="4702175"/>
          <p14:tracePt t="150779" x="2552700" y="4692650"/>
          <p14:tracePt t="150796" x="2609850" y="4689475"/>
          <p14:tracePt t="150814" x="2628900" y="4686300"/>
          <p14:tracePt t="150865" x="2632075" y="4686300"/>
          <p14:tracePt t="150880" x="2635250" y="4686300"/>
          <p14:tracePt t="150882" x="2638425" y="4686300"/>
          <p14:tracePt t="150897" x="2663825" y="4686300"/>
          <p14:tracePt t="150912" x="2689225" y="4686300"/>
          <p14:tracePt t="150914" x="2692400" y="4686300"/>
          <p14:tracePt t="150929" x="2717800" y="4676775"/>
          <p14:tracePt t="150930" x="2720975" y="4676775"/>
          <p14:tracePt t="150946" x="2740025" y="4664075"/>
          <p14:tracePt t="150963" x="2749550" y="4657725"/>
          <p14:tracePt t="150979" x="2755900" y="4654550"/>
          <p14:tracePt t="151252" x="2752725" y="4654550"/>
          <p14:tracePt t="151255" x="2749550" y="4654550"/>
          <p14:tracePt t="151262" x="2743200" y="4654550"/>
          <p14:tracePt t="151279" x="2730500" y="4654550"/>
          <p14:tracePt t="159881" x="2730500" y="4657725"/>
          <p14:tracePt t="159884" x="2730500" y="4660900"/>
          <p14:tracePt t="159895" x="2714625" y="4730750"/>
          <p14:tracePt t="159897" x="2711450" y="4746625"/>
          <p14:tracePt t="159912" x="2670175" y="4921250"/>
          <p14:tracePt t="159913" x="2663825" y="4943475"/>
          <p14:tracePt t="159930" x="2635250" y="5133975"/>
          <p14:tracePt t="159945" x="2625725" y="5286375"/>
          <p14:tracePt t="159962" x="2625725" y="5419725"/>
          <p14:tracePt t="159979" x="2625725" y="5549900"/>
          <p14:tracePt t="159995" x="2632075" y="5638800"/>
          <p14:tracePt t="159996" x="2635250" y="5648325"/>
          <p14:tracePt t="160012" x="2638425" y="5699125"/>
          <p14:tracePt t="160013" x="2638425" y="5702300"/>
          <p14:tracePt t="160029" x="2638425" y="5705475"/>
          <p14:tracePt t="160078" x="2641600" y="5705475"/>
          <p14:tracePt t="160084" x="2641600" y="5708650"/>
          <p14:tracePt t="160097" x="2651125" y="5715000"/>
          <p14:tracePt t="160113" x="2663825" y="5718175"/>
          <p14:tracePt t="160129" x="2670175" y="5718175"/>
          <p14:tracePt t="160145" x="2676525" y="5718175"/>
          <p14:tracePt t="168936" x="2679700" y="5718175"/>
          <p14:tracePt t="168940" x="2682875" y="5718175"/>
          <p14:tracePt t="168945" x="2695575" y="5718175"/>
          <p14:tracePt t="168963" x="2924175" y="5673725"/>
          <p14:tracePt t="168964" x="2962275" y="5661025"/>
          <p14:tracePt t="168978" x="3155950" y="5568950"/>
          <p14:tracePt t="168979" x="3168650" y="5559425"/>
          <p14:tracePt t="168995" x="3194050" y="5543550"/>
          <p14:tracePt t="169230" x="3194050" y="5540375"/>
          <p14:tracePt t="169233" x="3197225" y="5537200"/>
          <p14:tracePt t="169245" x="3238500" y="5492750"/>
          <p14:tracePt t="169245" x="3257550" y="5473700"/>
          <p14:tracePt t="169262" x="3489325" y="5095875"/>
          <p14:tracePt t="169278" x="3673475" y="4429125"/>
          <p14:tracePt t="169280" x="3695700" y="4340225"/>
          <p14:tracePt t="169295" x="3740150" y="3556000"/>
          <p14:tracePt t="169312" x="3717925" y="2330450"/>
          <p14:tracePt t="169331" x="3651250" y="1003300"/>
          <p14:tracePt t="169331" x="3641725" y="863600"/>
          <p14:tracePt t="169347" x="3568700" y="0"/>
          <p14:tracePt t="169363" x="3498850" y="0"/>
          <p14:tracePt t="169364" x="3479800" y="0"/>
          <p14:tracePt t="169379" x="3378200" y="0"/>
          <p14:tracePt t="169382" x="3343275" y="0"/>
          <p14:tracePt t="169395" x="3216275" y="0"/>
          <p14:tracePt t="169398" x="3194050" y="0"/>
          <p14:tracePt t="169411" x="3079750" y="0"/>
          <p14:tracePt t="169430" x="2905125" y="25400"/>
          <p14:tracePt t="169445" x="2755900" y="104775"/>
          <p14:tracePt t="169446" x="2736850" y="117475"/>
          <p14:tracePt t="169461" x="2600325" y="234950"/>
          <p14:tracePt t="169478" x="2511425" y="323850"/>
          <p14:tracePt t="169479" x="2501900" y="333375"/>
          <p14:tracePt t="169496" x="2454275" y="371475"/>
          <p14:tracePt t="169512" x="2422525" y="390525"/>
          <p14:tracePt t="169513" x="2419350" y="390525"/>
          <p14:tracePt t="169528" x="2374900" y="406400"/>
          <p14:tracePt t="169530" x="2368550" y="406400"/>
          <p14:tracePt t="169545" x="2266950" y="422275"/>
          <p14:tracePt t="169561" x="2085975" y="447675"/>
          <p14:tracePt t="169578" x="1790700" y="466725"/>
          <p14:tracePt t="169595" x="1416050" y="492125"/>
          <p14:tracePt t="169598" x="1311275" y="498475"/>
          <p14:tracePt t="169613" x="914400" y="539750"/>
          <p14:tracePt t="169614" x="854075" y="542925"/>
          <p14:tracePt t="169628" x="479425" y="609600"/>
          <p14:tracePt t="169631" x="371475" y="625475"/>
          <p14:tracePt t="169645" x="127000" y="673100"/>
          <p14:tracePt t="169647" x="57150" y="688975"/>
          <p14:tracePt t="170432" x="635000" y="330200"/>
          <p14:tracePt t="170434" x="644525" y="333375"/>
          <p14:tracePt t="170445" x="695325" y="368300"/>
          <p14:tracePt t="170461" x="739775" y="393700"/>
          <p14:tracePt t="170478" x="755650" y="403225"/>
          <p14:tracePt t="170479" x="755650" y="406400"/>
          <p14:tracePt t="170583" x="755650" y="409575"/>
          <p14:tracePt t="170587" x="755650" y="412750"/>
          <p14:tracePt t="170596" x="758825" y="419100"/>
          <p14:tracePt t="170614" x="762000" y="434975"/>
          <p14:tracePt t="170628" x="768350" y="450850"/>
          <p14:tracePt t="170632" x="771525" y="457200"/>
          <p14:tracePt t="170645" x="777875" y="473075"/>
          <p14:tracePt t="170648" x="781050" y="476250"/>
          <p14:tracePt t="170661" x="793750" y="495300"/>
          <p14:tracePt t="170681" x="828675" y="542925"/>
          <p14:tracePt t="170695" x="847725" y="574675"/>
          <p14:tracePt t="170696" x="857250" y="577850"/>
          <p14:tracePt t="170711" x="901700" y="628650"/>
          <p14:tracePt t="170728" x="949325" y="679450"/>
          <p14:tracePt t="170745" x="1019175" y="749300"/>
          <p14:tracePt t="170746" x="1031875" y="762000"/>
          <p14:tracePt t="170761" x="1206500" y="923925"/>
          <p14:tracePt t="170778" x="1485900" y="1187450"/>
          <p14:tracePt t="170779" x="1524000" y="1228725"/>
          <p14:tracePt t="170795" x="1854200" y="1539875"/>
          <p14:tracePt t="170811" x="2171700" y="1831975"/>
          <p14:tracePt t="170830" x="2530475" y="2149475"/>
          <p14:tracePt t="170846" x="2825750" y="2416175"/>
          <p14:tracePt t="170862" x="3101975" y="2667000"/>
          <p14:tracePt t="170878" x="3381375" y="2921000"/>
          <p14:tracePt t="170881" x="3451225" y="2984500"/>
          <p14:tracePt t="170895" x="3660775" y="3155950"/>
          <p14:tracePt t="170898" x="3730625" y="3203575"/>
          <p14:tracePt t="170911" x="3930650" y="3355975"/>
          <p14:tracePt t="170928" x="4108450" y="3467100"/>
          <p14:tracePt t="170931" x="4121150" y="3479800"/>
          <p14:tracePt t="170931" x="4137025" y="3482975"/>
          <p14:tracePt t="170945" x="4213225" y="3524250"/>
          <p14:tracePt t="170946" x="4222750" y="3530600"/>
          <p14:tracePt t="170961" x="4273550" y="3549650"/>
          <p14:tracePt t="170978" x="4283075" y="35496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1: Pearls and Rice Grains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01276-C1CC-820F-2A12-E3B02EB0E7E7}"/>
              </a:ext>
            </a:extLst>
          </p:cNvPr>
          <p:cNvSpPr txBox="1"/>
          <p:nvPr/>
        </p:nvSpPr>
        <p:spPr>
          <a:xfrm>
            <a:off x="1072444" y="1310889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Background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 segmentation refers to the process of partitioning an image into multiple segments or regions, each of which corresponds to a different object or area within the image. </a:t>
            </a:r>
          </a:p>
          <a:p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Goal: 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 this project, you will implement particle segmentation and counting with different difficulty levels.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8A447-099C-E287-E632-94980C466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39" y="3224481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37956E-D6D0-2B43-C3E6-25C0950824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39" y="4740628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2B31EC-1630-4615-DE44-6C8A3817B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26" y="3224481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89D7C3-0388-C985-EA19-B7258A65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26" y="4740628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2989D7-5CA4-D7EF-2386-3AA946A5C3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80" y="3237181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000752-9940-1BD6-52C8-DE3EA0A725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20" y="4740628"/>
            <a:ext cx="1201420" cy="11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DF03A8-B3AC-7B9A-2F0A-0CCB8A5B1C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66" y="3224481"/>
            <a:ext cx="143954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74E5E5-8922-51BD-AF8E-37EE11E893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50" y="4776823"/>
            <a:ext cx="147637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029388-580D-1E67-F6FD-CD232FEAFE3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997" y="3237181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9A81AF-A856-3788-C4E8-3B47CB2180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997" y="4776823"/>
            <a:ext cx="10795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1D2ADD-521C-EFB4-30B1-8056752DFF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66" y="3236931"/>
            <a:ext cx="1616767" cy="108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2DDA28E-F380-730D-F5EA-81D89F0060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3366" y="4740128"/>
            <a:ext cx="160622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2: Handwritten Text Recognition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65FF4F-86AD-5F95-44C8-25F76E87B454}"/>
              </a:ext>
            </a:extLst>
          </p:cNvPr>
          <p:cNvSpPr txBox="1"/>
          <p:nvPr/>
        </p:nvSpPr>
        <p:spPr>
          <a:xfrm>
            <a:off x="990600" y="1394866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Background: </a:t>
            </a: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Text recognition, also known as Optical Character Recognition (OCR), is the process of converting printed or handwritten text into machine-readable format.</a:t>
            </a:r>
          </a:p>
          <a:p>
            <a:r>
              <a:rPr lang="en-US" altLang="zh-CN" sz="2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Goal: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In this project, you will implement text recognition on handwritten text. </a:t>
            </a:r>
            <a:endParaRPr lang="zh-CN" altLang="zh-CN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212A9-1A50-2622-5934-2634DFF58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65" y="3048503"/>
            <a:ext cx="3473037" cy="216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614A0B-EE7F-CC5F-D0E0-B82D1A283E34}"/>
              </a:ext>
            </a:extLst>
          </p:cNvPr>
          <p:cNvSpPr txBox="1"/>
          <p:nvPr/>
        </p:nvSpPr>
        <p:spPr>
          <a:xfrm>
            <a:off x="990600" y="5211200"/>
            <a:ext cx="6158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Expected result: “Right now there are people ……</a:t>
            </a:r>
          </a:p>
          <a:p>
            <a:r>
              <a:rPr lang="en-US" altLang="zh-CN" dirty="0"/>
              <a:t>                           They re lonely They ……” </a:t>
            </a:r>
          </a:p>
          <a:p>
            <a:r>
              <a:rPr lang="en-US" altLang="zh-CN" dirty="0"/>
              <a:t>(No requirement for punctuations (like “,”,  “&amp;”, “-”).)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4D8F23-CF7F-2992-9278-1939CF9B8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60" y="3006515"/>
            <a:ext cx="2731770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B35A52B-B2BC-4BCF-5631-A672F6FF045C}"/>
              </a:ext>
            </a:extLst>
          </p:cNvPr>
          <p:cNvSpPr txBox="1"/>
          <p:nvPr/>
        </p:nvSpPr>
        <p:spPr>
          <a:xfrm>
            <a:off x="7326560" y="5393427"/>
            <a:ext cx="2731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Expected result: </a:t>
            </a:r>
          </a:p>
          <a:p>
            <a:pPr algn="ctr"/>
            <a:r>
              <a:rPr lang="en-US" altLang="zh-CN" dirty="0"/>
              <a:t>“</a:t>
            </a:r>
            <a:r>
              <a:rPr lang="zh-CN" altLang="en-US" dirty="0"/>
              <a:t>芙蓉楼送辛渐</a:t>
            </a:r>
          </a:p>
          <a:p>
            <a:pPr algn="ctr"/>
            <a:r>
              <a:rPr lang="zh-CN" altLang="en-US" dirty="0"/>
              <a:t>唐代 王昌龄</a:t>
            </a:r>
          </a:p>
          <a:p>
            <a:pPr algn="ctr"/>
            <a:r>
              <a:rPr lang="zh-CN" altLang="en-US" dirty="0"/>
              <a:t>寒雨连江</a:t>
            </a:r>
            <a:r>
              <a:rPr lang="en-US" altLang="zh-CN" dirty="0"/>
              <a:t>……”</a:t>
            </a:r>
          </a:p>
        </p:txBody>
      </p:sp>
    </p:spTree>
    <p:extLst>
      <p:ext uri="{BB962C8B-B14F-4D97-AF65-F5344CB8AC3E}">
        <p14:creationId xmlns:p14="http://schemas.microsoft.com/office/powerpoint/2010/main" val="94981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3: Ultrasound Computed Tomography (USCT)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46FD3C-195E-257B-BD29-0DE3991B943B}"/>
              </a:ext>
            </a:extLst>
          </p:cNvPr>
          <p:cNvSpPr txBox="1"/>
          <p:nvPr/>
        </p:nvSpPr>
        <p:spPr>
          <a:xfrm>
            <a:off x="725864" y="1734531"/>
            <a:ext cx="601430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/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USCT is an imaging modality similar to fan beam 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time-of-flight to reconstruct the speed of sound (SoS) distribution of the cross section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CC08E-E301-D261-7634-2F746802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42" y="1686230"/>
            <a:ext cx="4291847" cy="13976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C9C3B9-F379-4757-1760-8AA0FA959190}"/>
              </a:ext>
            </a:extLst>
          </p:cNvPr>
          <p:cNvSpPr txBox="1"/>
          <p:nvPr/>
        </p:nvSpPr>
        <p:spPr>
          <a:xfrm>
            <a:off x="725864" y="3632735"/>
            <a:ext cx="50115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/>
              <a:t>Goal: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Reconstruct the SoS image using optimization method with difference regularization terms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Build the Fresnel zone model following the instrument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1A2B1FC-4035-D23B-D6DF-DAA05228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29" y="3673612"/>
            <a:ext cx="2529941" cy="2134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385A33-9268-2FD6-B6DD-E0ACD29B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65" y="3673612"/>
            <a:ext cx="2529941" cy="2134326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9768848D-840B-053F-4AAF-2F8ACF54F437}"/>
              </a:ext>
            </a:extLst>
          </p:cNvPr>
          <p:cNvSpPr/>
          <p:nvPr/>
        </p:nvSpPr>
        <p:spPr>
          <a:xfrm>
            <a:off x="8702296" y="4655933"/>
            <a:ext cx="226243" cy="169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FA5E53-D15D-C4E3-C71E-9F6EE5E57D9D}"/>
              </a:ext>
            </a:extLst>
          </p:cNvPr>
          <p:cNvSpPr txBox="1"/>
          <p:nvPr/>
        </p:nvSpPr>
        <p:spPr>
          <a:xfrm>
            <a:off x="8726039" y="3104137"/>
            <a:ext cx="3396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Yao Z, et al., IEEE Access, 2020; 8: 106832-106842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4: Multi-resolution Blending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896D6-677E-4029-A85E-A768EBC88076}"/>
              </a:ext>
            </a:extLst>
          </p:cNvPr>
          <p:cNvSpPr txBox="1"/>
          <p:nvPr/>
        </p:nvSpPr>
        <p:spPr>
          <a:xfrm>
            <a:off x="400398" y="949638"/>
            <a:ext cx="9017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Motivation: </a:t>
            </a:r>
            <a:r>
              <a:rPr lang="en-US" altLang="zh-CN" dirty="0"/>
              <a:t>The goal of this part of the assignment is to blend two images seamlessly using a multi resolution blending as described in the 1983 paper by Burt and Adelson. An image spline is a smooth seam joining two images together by gently distorting them. Multiresolution blending computes a gentle seam between the two images </a:t>
            </a:r>
            <a:r>
              <a:rPr lang="en-US" altLang="zh-CN" dirty="0" err="1"/>
              <a:t>seperately</a:t>
            </a:r>
            <a:r>
              <a:rPr lang="en-US" altLang="zh-CN" dirty="0"/>
              <a:t> at each band of image frequencies, resulting in a much smoother seam.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3482A-CAA1-438E-B2A2-3AAE82680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91" y="2843201"/>
            <a:ext cx="1975417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60E1BF-A110-46DB-8A3C-917143565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9" y="2843201"/>
            <a:ext cx="1990435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E501C0-2345-4367-B0AA-3FEC0E08BA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36" y="4493547"/>
            <a:ext cx="1985294" cy="144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F0964A7-61EC-4CDC-A797-80BBC711D922}"/>
              </a:ext>
            </a:extLst>
          </p:cNvPr>
          <p:cNvCxnSpPr/>
          <p:nvPr/>
        </p:nvCxnSpPr>
        <p:spPr>
          <a:xfrm>
            <a:off x="2712911" y="3563201"/>
            <a:ext cx="79907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0647218-2B96-4F1C-970E-5C997D51A3CF}"/>
              </a:ext>
            </a:extLst>
          </p:cNvPr>
          <p:cNvCxnSpPr>
            <a:cxnSpLocks/>
          </p:cNvCxnSpPr>
          <p:nvPr/>
        </p:nvCxnSpPr>
        <p:spPr>
          <a:xfrm flipH="1">
            <a:off x="4076130" y="3563201"/>
            <a:ext cx="79920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870BDF2-BA0D-8BBF-EE63-7863FF7A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235" y="4124222"/>
            <a:ext cx="4709707" cy="24707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605</Words>
  <Application>Microsoft Office PowerPoint</Application>
  <PresentationFormat>宽屏</PresentationFormat>
  <Paragraphs>56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Wingdings</vt:lpstr>
      <vt:lpstr>Office Theme</vt:lpstr>
      <vt:lpstr>Guidelines for final projects</vt:lpstr>
      <vt:lpstr>PowerPoint 演示文稿</vt:lpstr>
      <vt:lpstr>PowerPoint 演示文稿</vt:lpstr>
      <vt:lpstr>Project 1: Pearls and Rice Grains</vt:lpstr>
      <vt:lpstr>Project 2: Handwritten Text Recognition</vt:lpstr>
      <vt:lpstr>Project 3: Ultrasound Computed Tomography (USCT)</vt:lpstr>
      <vt:lpstr>Project 4: Multi-resolution Blending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Xiran Cai</dc:creator>
  <cp:lastModifiedBy>Xiran Cai</cp:lastModifiedBy>
  <cp:revision>134</cp:revision>
  <dcterms:created xsi:type="dcterms:W3CDTF">2021-04-26T05:45:38Z</dcterms:created>
  <dcterms:modified xsi:type="dcterms:W3CDTF">2023-04-25T09:08:34Z</dcterms:modified>
</cp:coreProperties>
</file>