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91" r:id="rId3"/>
    <p:sldId id="266" r:id="rId4"/>
    <p:sldId id="274" r:id="rId5"/>
    <p:sldId id="290" r:id="rId6"/>
    <p:sldId id="292" r:id="rId7"/>
    <p:sldId id="259" r:id="rId8"/>
    <p:sldId id="278" r:id="rId9"/>
    <p:sldId id="282" r:id="rId10"/>
    <p:sldId id="281" r:id="rId11"/>
    <p:sldId id="293" r:id="rId12"/>
    <p:sldId id="283" r:id="rId13"/>
    <p:sldId id="280" r:id="rId14"/>
    <p:sldId id="294" r:id="rId15"/>
    <p:sldId id="287" r:id="rId16"/>
    <p:sldId id="288" r:id="rId17"/>
    <p:sldId id="289" r:id="rId18"/>
    <p:sldId id="273" r:id="rId19"/>
    <p:sldId id="286" r:id="rId20"/>
    <p:sldId id="297" r:id="rId21"/>
    <p:sldId id="296" r:id="rId22"/>
    <p:sldId id="29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 showGuides="1">
      <p:cViewPr varScale="1">
        <p:scale>
          <a:sx n="163" d="100"/>
          <a:sy n="163" d="100"/>
        </p:scale>
        <p:origin x="222" y="144"/>
      </p:cViewPr>
      <p:guideLst>
        <p:guide orient="horz" pos="2160"/>
        <p:guide pos="36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BC85A-F4AD-10BA-E135-961182CC2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5B6817-9435-4FF1-54F9-101D8072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D327D-617A-7F9C-2FA9-75EE06C2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3C582-DFA8-121A-8CF3-9C020C16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3A1F6-3A38-82E0-E41D-DE9F02B5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8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9CE95-33BC-B7A1-A949-2B054EC3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BC9E45-C077-CCE2-5C2B-17C81F45B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F521A-3320-F875-C88F-A6463511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41982-3481-F65A-D6F3-FA5454CD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DAE7D-BE05-C9A0-0F82-A7ADE9C8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7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25712C-32D0-054A-AB63-B4DD12E94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D173AC-AFE7-E907-5CAE-7D541E5E9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6C49F-512E-8703-53E8-BAED9E76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EEF2B-5FE0-5D92-2D30-597D9CC1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23F82-62D6-03FF-35F6-81398B1A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6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DD17D-F925-9FC7-E77A-152F0978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107C0-85D6-12E7-FE1B-F4F7FD10B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159AA-AD37-A3D9-99B2-D0028CD1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D2C1E-125C-1170-7846-E15E9846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F67CE-1835-C7EC-60D2-00D2C730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6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6615D-5010-2937-9ED3-97D3E5E6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02ACC3-7088-D993-286A-323B5DBE5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DF443-E29C-19FC-0E1D-1C0242A1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E1F25-9664-7EE1-2391-B9A7CD43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BA39A-4322-E93A-7594-A0A3D624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31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B34C7-9697-A097-F327-A4DD16CE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13A4F-3F8C-1019-4779-F123D5955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5CB2E5-92BD-1919-6256-9E015105B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51462-C8CB-40A1-1082-BBC2CD82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FE0079-C755-5392-8C8D-BB4F2D81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0D5BA4-68D5-E13A-4F34-63988F8E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3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07140-6F0D-C393-5944-3BA74AA8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3EE31-3536-D4E5-31D4-A39FA9D03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F12502-17CC-1CFB-F583-5C613295E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32AC05-67BE-0339-38E3-423D21770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172951-54BD-AE81-CD0F-B0761E7B3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CB46D9-80A9-BAA6-334E-5F5835C0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23708D-B223-8DD8-6FF7-15A9A657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DDC928-262C-2368-2F7F-681DC46C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0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D110B-AB7C-437B-A10A-71F14832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BD3502-C75A-1D12-D57A-C605BE98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494B61-D404-F9E3-B79D-480113A2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E74083-2F11-17D2-7021-8DE6D0CB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1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664929-A4E0-A8CD-2ACB-E746EF3C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85FD89-0AD3-697D-7CCE-37771696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22C185-CF2E-C60D-25B6-3B1382D9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72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E32A6-D5C3-1108-D105-48326B93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EC556-2D80-5377-F3DE-470FFC9C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5DCF98-A642-8FF9-5504-C98B5140B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12ED6-E826-11B3-D517-F8D9B1BC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9484B-1515-3A33-C8FA-97F7897F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B3218A-50EF-658E-AF0B-DA8A59E3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7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AB664-3506-D25B-DBF2-0BB8598C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0284F6-FB52-7A06-FF69-F693B6E35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3A749F-6073-EB4E-19ED-4DAFC101E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CAAF7-C6EF-5B74-3C44-B3CF95ED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203DB-99D9-04B3-704B-54B9F760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94FA8-343D-997F-B68A-79FE81C2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13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0C840A-B87E-AB16-E5AA-1594501A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64B1E0-59AD-6689-B0CB-4C9A43C63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DBEB6-078A-0E26-2B55-ABF38A492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EE30-1536-4E76-912B-14161B06DFC0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70B8A-D441-147F-CBA2-A570099BA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93CEB-729F-5D2C-F10D-FEF69927A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E3349-2D33-464F-9A19-D7A62DDB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7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141C7-A0C7-44CB-9097-66337E4C3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858" y="2941276"/>
            <a:ext cx="10374283" cy="487724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PIM Results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B74B9A-AB1B-4603-8A74-31981BFA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EC84-CE37-48B0-B5F1-5ABA5E2657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6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AC44A6-675A-AECE-3D59-96C996A6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621" y="1979195"/>
            <a:ext cx="6581769" cy="436364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A68029-04F4-5D60-3372-2B799753ACF8}"/>
              </a:ext>
            </a:extLst>
          </p:cNvPr>
          <p:cNvCxnSpPr>
            <a:cxnSpLocks/>
          </p:cNvCxnSpPr>
          <p:nvPr/>
        </p:nvCxnSpPr>
        <p:spPr>
          <a:xfrm>
            <a:off x="9029700" y="1217324"/>
            <a:ext cx="0" cy="534590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D7E2A2-7FD7-0807-CEF2-120427444501}"/>
              </a:ext>
            </a:extLst>
          </p:cNvPr>
          <p:cNvCxnSpPr>
            <a:cxnSpLocks/>
          </p:cNvCxnSpPr>
          <p:nvPr/>
        </p:nvCxnSpPr>
        <p:spPr>
          <a:xfrm>
            <a:off x="7804485" y="1570121"/>
            <a:ext cx="0" cy="4920916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7030BF0-007D-14E1-0CF2-0586BA31E51D}"/>
              </a:ext>
            </a:extLst>
          </p:cNvPr>
          <p:cNvCxnSpPr>
            <a:cxnSpLocks/>
          </p:cNvCxnSpPr>
          <p:nvPr/>
        </p:nvCxnSpPr>
        <p:spPr>
          <a:xfrm>
            <a:off x="10254915" y="1570121"/>
            <a:ext cx="0" cy="4920916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D510390-D0B0-B555-65BD-35CEF2EE247A}"/>
              </a:ext>
            </a:extLst>
          </p:cNvPr>
          <p:cNvSpPr txBox="1"/>
          <p:nvPr/>
        </p:nvSpPr>
        <p:spPr>
          <a:xfrm>
            <a:off x="7551852" y="11013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“0”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867B41-712C-4B07-3872-732763FE17DC}"/>
              </a:ext>
            </a:extLst>
          </p:cNvPr>
          <p:cNvSpPr txBox="1"/>
          <p:nvPr/>
        </p:nvSpPr>
        <p:spPr>
          <a:xfrm>
            <a:off x="10008298" y="109600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“1”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3BD134B-1D2C-265B-80BC-34C4751382DD}"/>
              </a:ext>
            </a:extLst>
          </p:cNvPr>
          <p:cNvSpPr txBox="1"/>
          <p:nvPr/>
        </p:nvSpPr>
        <p:spPr>
          <a:xfrm>
            <a:off x="6940887" y="160986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0C76C7F-1588-9E73-1B6D-61E92EC2A216}"/>
              </a:ext>
            </a:extLst>
          </p:cNvPr>
          <p:cNvSpPr txBox="1"/>
          <p:nvPr/>
        </p:nvSpPr>
        <p:spPr>
          <a:xfrm>
            <a:off x="8096399" y="158999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45A736-5DAC-954F-904F-B0800450BA86}"/>
              </a:ext>
            </a:extLst>
          </p:cNvPr>
          <p:cNvSpPr txBox="1"/>
          <p:nvPr/>
        </p:nvSpPr>
        <p:spPr>
          <a:xfrm>
            <a:off x="9321613" y="158999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43DFC94-1370-01B0-0288-E0B9E72CF311}"/>
              </a:ext>
            </a:extLst>
          </p:cNvPr>
          <p:cNvSpPr txBox="1"/>
          <p:nvPr/>
        </p:nvSpPr>
        <p:spPr>
          <a:xfrm>
            <a:off x="10623771" y="157012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EB21C2A-27F7-943B-1828-9B62C286CE3B}"/>
              </a:ext>
            </a:extLst>
          </p:cNvPr>
          <p:cNvSpPr/>
          <p:nvPr/>
        </p:nvSpPr>
        <p:spPr>
          <a:xfrm>
            <a:off x="5023184" y="3868153"/>
            <a:ext cx="87229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8418F27-6E97-D323-BF5F-21699A9C7CB0}"/>
              </a:ext>
            </a:extLst>
          </p:cNvPr>
          <p:cNvSpPr txBox="1"/>
          <p:nvPr/>
        </p:nvSpPr>
        <p:spPr>
          <a:xfrm>
            <a:off x="989001" y="1884766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resolution when 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B952D9-B62C-05B3-C877-CB7C04C20EC1}"/>
              </a:ext>
            </a:extLst>
          </p:cNvPr>
          <p:cNvSpPr txBox="1"/>
          <p:nvPr/>
        </p:nvSpPr>
        <p:spPr>
          <a:xfrm>
            <a:off x="821137" y="859725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Reading 0 &amp; 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02EF1E-7DDD-7D94-87DE-298F4CD2B3B5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Unit Cell Simulation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C8E420-78B7-870C-D076-61958621A388}"/>
              </a:ext>
            </a:extLst>
          </p:cNvPr>
          <p:cNvSpPr txBox="1"/>
          <p:nvPr/>
        </p:nvSpPr>
        <p:spPr>
          <a:xfrm>
            <a:off x="4149608" y="391431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4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22033" y="1066704"/>
            <a:ext cx="40563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SPICE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and Verification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Problem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 Simulation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Array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Kernal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Kernal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AA5045D-5054-A08E-976B-857E6002163F}"/>
              </a:ext>
            </a:extLst>
          </p:cNvPr>
          <p:cNvSpPr/>
          <p:nvPr/>
        </p:nvSpPr>
        <p:spPr>
          <a:xfrm>
            <a:off x="722879" y="4445672"/>
            <a:ext cx="450200" cy="276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9F5615-5151-442C-B338-754DD06BF6F0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D8DD01B-18FE-95AA-E1F2-D8D3BCCD6A57}"/>
              </a:ext>
            </a:extLst>
          </p:cNvPr>
          <p:cNvCxnSpPr>
            <a:cxnSpLocks/>
          </p:cNvCxnSpPr>
          <p:nvPr/>
        </p:nvCxnSpPr>
        <p:spPr>
          <a:xfrm>
            <a:off x="6096000" y="890898"/>
            <a:ext cx="0" cy="55700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D48E2B0-B919-08AB-A465-559AA3CEB3B4}"/>
              </a:ext>
            </a:extLst>
          </p:cNvPr>
          <p:cNvSpPr txBox="1"/>
          <p:nvPr/>
        </p:nvSpPr>
        <p:spPr>
          <a:xfrm>
            <a:off x="7111228" y="1066704"/>
            <a:ext cx="34900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Framework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3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BE76373-0236-648D-2191-AFDA0687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73" y="1815648"/>
            <a:ext cx="4801038" cy="4627263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BC68FB-B48F-0EEF-4F20-FB3A2FD84EFE}"/>
              </a:ext>
            </a:extLst>
          </p:cNvPr>
          <p:cNvSpPr/>
          <p:nvPr/>
        </p:nvSpPr>
        <p:spPr>
          <a:xfrm>
            <a:off x="986590" y="2087480"/>
            <a:ext cx="595564" cy="30199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B7BE04-CD70-44C8-5DDD-C86273CAD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560" y="3202513"/>
            <a:ext cx="5569812" cy="2547139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177B52E4-BC77-CC44-A4F5-4F2B6CF18C0E}"/>
              </a:ext>
            </a:extLst>
          </p:cNvPr>
          <p:cNvSpPr/>
          <p:nvPr/>
        </p:nvSpPr>
        <p:spPr>
          <a:xfrm>
            <a:off x="4656925" y="5137055"/>
            <a:ext cx="425115" cy="601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C84591A-0A8D-45F1-421F-FF834C2D6BB7}"/>
              </a:ext>
            </a:extLst>
          </p:cNvPr>
          <p:cNvCxnSpPr>
            <a:cxnSpLocks/>
            <a:stCxn id="9" idx="7"/>
            <a:endCxn id="3" idx="1"/>
          </p:cNvCxnSpPr>
          <p:nvPr/>
        </p:nvCxnSpPr>
        <p:spPr>
          <a:xfrm flipV="1">
            <a:off x="5019783" y="4476083"/>
            <a:ext cx="1175777" cy="7490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8AA6ECB-ACB7-ACC7-9FBE-DCB496740A95}"/>
              </a:ext>
            </a:extLst>
          </p:cNvPr>
          <p:cNvSpPr txBox="1"/>
          <p:nvPr/>
        </p:nvSpPr>
        <p:spPr>
          <a:xfrm>
            <a:off x="786134" y="1402252"/>
            <a:ext cx="159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one kernel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D5C481-E0BF-F348-83DB-B24CBC7B8EF3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Basic Array</a:t>
            </a:r>
          </a:p>
        </p:txBody>
      </p: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417C4B4B-47B6-F82D-571C-DD43DDEBB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2943"/>
              </p:ext>
            </p:extLst>
          </p:nvPr>
        </p:nvGraphicFramePr>
        <p:xfrm>
          <a:off x="7977274" y="1108348"/>
          <a:ext cx="251601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957508050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231721534"/>
                    </a:ext>
                  </a:extLst>
                </a:gridCol>
                <a:gridCol w="1099330">
                  <a:extLst>
                    <a:ext uri="{9D8B030D-6E8A-4147-A177-3AD203B41FA5}">
                      <a16:colId xmlns:a16="http://schemas.microsoft.com/office/drawing/2014/main" val="2715206951"/>
                    </a:ext>
                  </a:extLst>
                </a:gridCol>
              </a:tblGrid>
              <a:tr h="226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R=0 (P)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R=1 (AP)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81460"/>
                  </a:ext>
                </a:extLst>
              </a:tr>
              <a:tr h="226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08407"/>
                  </a:ext>
                </a:extLst>
              </a:tr>
              <a:tr h="226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99159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FC4A76-0382-CAB9-238D-10AEFD0A74F6}"/>
              </a:ext>
            </a:extLst>
          </p:cNvPr>
          <p:cNvSpPr txBox="1"/>
          <p:nvPr/>
        </p:nvSpPr>
        <p:spPr>
          <a:xfrm>
            <a:off x="8499777" y="655085"/>
            <a:ext cx="12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1C84088-5A30-9FBB-5EFA-A5A89383BBDE}"/>
              </a:ext>
            </a:extLst>
          </p:cNvPr>
          <p:cNvCxnSpPr>
            <a:cxnSpLocks/>
          </p:cNvCxnSpPr>
          <p:nvPr/>
        </p:nvCxnSpPr>
        <p:spPr>
          <a:xfrm>
            <a:off x="10574361" y="1656988"/>
            <a:ext cx="4726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2CB5901-B944-8226-B583-921445E29D41}"/>
              </a:ext>
            </a:extLst>
          </p:cNvPr>
          <p:cNvSpPr txBox="1"/>
          <p:nvPr/>
        </p:nvSpPr>
        <p:spPr>
          <a:xfrm>
            <a:off x="11046994" y="14463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CC203E6-4582-3A88-F2A4-85695FEF0E8E}"/>
              </a:ext>
            </a:extLst>
          </p:cNvPr>
          <p:cNvCxnSpPr>
            <a:cxnSpLocks/>
          </p:cNvCxnSpPr>
          <p:nvPr/>
        </p:nvCxnSpPr>
        <p:spPr>
          <a:xfrm>
            <a:off x="8879914" y="2205628"/>
            <a:ext cx="0" cy="278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45294C9-AA32-571D-2286-50A48DAA9242}"/>
              </a:ext>
            </a:extLst>
          </p:cNvPr>
          <p:cNvCxnSpPr>
            <a:cxnSpLocks/>
          </p:cNvCxnSpPr>
          <p:nvPr/>
        </p:nvCxnSpPr>
        <p:spPr>
          <a:xfrm>
            <a:off x="9946104" y="2205628"/>
            <a:ext cx="0" cy="278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7C8B3ED-FE86-6257-5577-7F06AE99BC8A}"/>
              </a:ext>
            </a:extLst>
          </p:cNvPr>
          <p:cNvSpPr txBox="1"/>
          <p:nvPr/>
        </p:nvSpPr>
        <p:spPr>
          <a:xfrm>
            <a:off x="8633692" y="24431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1750579-E801-F7AC-FC04-2DD2203F7946}"/>
              </a:ext>
            </a:extLst>
          </p:cNvPr>
          <p:cNvSpPr txBox="1"/>
          <p:nvPr/>
        </p:nvSpPr>
        <p:spPr>
          <a:xfrm>
            <a:off x="9723154" y="24537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968C38D-CDA0-8BA3-2EE4-9351A35DE0FF}"/>
              </a:ext>
            </a:extLst>
          </p:cNvPr>
          <p:cNvSpPr/>
          <p:nvPr/>
        </p:nvSpPr>
        <p:spPr>
          <a:xfrm>
            <a:off x="9723154" y="2483720"/>
            <a:ext cx="518085" cy="36933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E8080D7-A42B-4F04-7755-4CA00656DC09}"/>
              </a:ext>
            </a:extLst>
          </p:cNvPr>
          <p:cNvSpPr txBox="1"/>
          <p:nvPr/>
        </p:nvSpPr>
        <p:spPr>
          <a:xfrm>
            <a:off x="10276309" y="2483721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be filtered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B3B6741-94E5-A25C-34A9-AB3BB4109479}"/>
              </a:ext>
            </a:extLst>
          </p:cNvPr>
          <p:cNvSpPr/>
          <p:nvPr/>
        </p:nvSpPr>
        <p:spPr>
          <a:xfrm>
            <a:off x="7159314" y="3276708"/>
            <a:ext cx="1248409" cy="7900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5FB392C-2255-9BC9-5654-968C1F48A0A4}"/>
              </a:ext>
            </a:extLst>
          </p:cNvPr>
          <p:cNvSpPr/>
          <p:nvPr/>
        </p:nvSpPr>
        <p:spPr>
          <a:xfrm>
            <a:off x="10493289" y="4015384"/>
            <a:ext cx="1248409" cy="7900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4A5CCF9-B36F-9614-BDE5-4C6D9F1B02C5}"/>
              </a:ext>
            </a:extLst>
          </p:cNvPr>
          <p:cNvCxnSpPr>
            <a:cxnSpLocks/>
          </p:cNvCxnSpPr>
          <p:nvPr/>
        </p:nvCxnSpPr>
        <p:spPr>
          <a:xfrm flipH="1">
            <a:off x="8204481" y="2846983"/>
            <a:ext cx="2212163" cy="5379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CE6FA5F-D287-B77D-28B4-CEFE341079DE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1117493" y="2921170"/>
            <a:ext cx="1" cy="10942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4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35BBF1-1918-F2D7-3CF6-B48E5EFB2FB1}"/>
              </a:ext>
            </a:extLst>
          </p:cNvPr>
          <p:cNvSpPr txBox="1"/>
          <p:nvPr/>
        </p:nvSpPr>
        <p:spPr>
          <a:xfrm>
            <a:off x="631448" y="5440560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0-45ns: initial the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45-90ns: read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4E5BDC-05AE-1BEF-E188-F4B201B41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021" y="1165684"/>
            <a:ext cx="2383645" cy="15096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3B54AB-6B60-7D8D-C1CF-88D80584C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021" y="2761463"/>
            <a:ext cx="2383645" cy="8113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8E7974F-C28C-B6F6-5ADA-D262D3DA7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1945" y="2761463"/>
            <a:ext cx="2383645" cy="806772"/>
          </a:xfrm>
          <a:prstGeom prst="rect">
            <a:avLst/>
          </a:prstGeom>
        </p:spPr>
      </p:pic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D149881C-5E28-FB5D-D6D1-73A83379A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10387"/>
              </p:ext>
            </p:extLst>
          </p:nvPr>
        </p:nvGraphicFramePr>
        <p:xfrm>
          <a:off x="7807658" y="4597446"/>
          <a:ext cx="251601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957508050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231721534"/>
                    </a:ext>
                  </a:extLst>
                </a:gridCol>
                <a:gridCol w="1099330">
                  <a:extLst>
                    <a:ext uri="{9D8B030D-6E8A-4147-A177-3AD203B41FA5}">
                      <a16:colId xmlns:a16="http://schemas.microsoft.com/office/drawing/2014/main" val="2715206951"/>
                    </a:ext>
                  </a:extLst>
                </a:gridCol>
              </a:tblGrid>
              <a:tr h="226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R=0 (P)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R=1 (AP)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81460"/>
                  </a:ext>
                </a:extLst>
              </a:tr>
              <a:tr h="226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08407"/>
                  </a:ext>
                </a:extLst>
              </a:tr>
              <a:tr h="226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99159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48" y="1508538"/>
            <a:ext cx="5464552" cy="36375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C9E9B8-93DD-E1FD-6391-7FB490B9EFB7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Basic Array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250177-2EB8-2106-DE33-674761EDCF03}"/>
              </a:ext>
            </a:extLst>
          </p:cNvPr>
          <p:cNvSpPr txBox="1"/>
          <p:nvPr/>
        </p:nvSpPr>
        <p:spPr>
          <a:xfrm>
            <a:off x="6682021" y="678060"/>
            <a:ext cx="16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1-bit Test Cases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6D2DE2-1D48-26B0-60E9-0AD04CD1ECEF}"/>
              </a:ext>
            </a:extLst>
          </p:cNvPr>
          <p:cNvSpPr txBox="1"/>
          <p:nvPr/>
        </p:nvSpPr>
        <p:spPr>
          <a:xfrm>
            <a:off x="8439307" y="4109505"/>
            <a:ext cx="12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9D03114-A8DD-CECB-B8F0-12AEF85C2E46}"/>
              </a:ext>
            </a:extLst>
          </p:cNvPr>
          <p:cNvCxnSpPr>
            <a:cxnSpLocks/>
          </p:cNvCxnSpPr>
          <p:nvPr/>
        </p:nvCxnSpPr>
        <p:spPr>
          <a:xfrm>
            <a:off x="3880184" y="1375573"/>
            <a:ext cx="0" cy="39062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734996CA-A7F8-5993-3317-B7EB147551FE}"/>
              </a:ext>
            </a:extLst>
          </p:cNvPr>
          <p:cNvSpPr/>
          <p:nvPr/>
        </p:nvSpPr>
        <p:spPr>
          <a:xfrm>
            <a:off x="6682021" y="2918631"/>
            <a:ext cx="260200" cy="1313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5A2D25-531A-45C7-5703-A0D4763A62EA}"/>
              </a:ext>
            </a:extLst>
          </p:cNvPr>
          <p:cNvSpPr/>
          <p:nvPr/>
        </p:nvSpPr>
        <p:spPr>
          <a:xfrm>
            <a:off x="6740607" y="1322179"/>
            <a:ext cx="388314" cy="3441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15C655C-4EDE-3AA4-2D92-3BB7CD194B8F}"/>
              </a:ext>
            </a:extLst>
          </p:cNvPr>
          <p:cNvSpPr/>
          <p:nvPr/>
        </p:nvSpPr>
        <p:spPr>
          <a:xfrm>
            <a:off x="3804226" y="4448757"/>
            <a:ext cx="2472365" cy="41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7286C0D-93E1-8A44-8491-CA0E7C04E743}"/>
              </a:ext>
            </a:extLst>
          </p:cNvPr>
          <p:cNvCxnSpPr>
            <a:cxnSpLocks/>
          </p:cNvCxnSpPr>
          <p:nvPr/>
        </p:nvCxnSpPr>
        <p:spPr>
          <a:xfrm flipV="1">
            <a:off x="5852670" y="4654757"/>
            <a:ext cx="0" cy="7104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0235464-ED41-888F-E1EF-A485244F86A0}"/>
              </a:ext>
            </a:extLst>
          </p:cNvPr>
          <p:cNvSpPr txBox="1"/>
          <p:nvPr/>
        </p:nvSpPr>
        <p:spPr>
          <a:xfrm>
            <a:off x="5587212" y="54267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“1”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85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22033" y="1066704"/>
            <a:ext cx="40563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SPICE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and Verification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Problem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 Simulation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Array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Kernal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Kernal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AA5045D-5054-A08E-976B-857E6002163F}"/>
              </a:ext>
            </a:extLst>
          </p:cNvPr>
          <p:cNvSpPr/>
          <p:nvPr/>
        </p:nvSpPr>
        <p:spPr>
          <a:xfrm>
            <a:off x="722879" y="5179599"/>
            <a:ext cx="450200" cy="276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9F5615-5151-442C-B338-754DD06BF6F0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D8DD01B-18FE-95AA-E1F2-D8D3BCCD6A57}"/>
              </a:ext>
            </a:extLst>
          </p:cNvPr>
          <p:cNvCxnSpPr>
            <a:cxnSpLocks/>
          </p:cNvCxnSpPr>
          <p:nvPr/>
        </p:nvCxnSpPr>
        <p:spPr>
          <a:xfrm>
            <a:off x="6096000" y="890898"/>
            <a:ext cx="0" cy="55700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48E2B0-B919-08AB-A465-559AA3CEB3B4}"/>
              </a:ext>
            </a:extLst>
          </p:cNvPr>
          <p:cNvSpPr txBox="1"/>
          <p:nvPr/>
        </p:nvSpPr>
        <p:spPr>
          <a:xfrm>
            <a:off x="7111228" y="1066704"/>
            <a:ext cx="34900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Framework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1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01E96E-D351-5845-32BB-C8E1DC075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73" y="1424620"/>
            <a:ext cx="4801038" cy="4627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683D30-1B5F-08EF-C867-21C76C32C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22" y="2197572"/>
            <a:ext cx="6142274" cy="38543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FEF5D2-7789-D51F-F83D-7DD430611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292" y="170359"/>
            <a:ext cx="1942339" cy="1148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B2B3889-1C02-DA8C-0529-778B22E2F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292" y="1385455"/>
            <a:ext cx="1942339" cy="5622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FEA9B4-FEDE-9E75-1E85-23660E44AB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9594" y="170359"/>
            <a:ext cx="1852101" cy="8238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2FB1FC-D8D5-60F3-D3E9-8E5B0FC31A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9594" y="1133270"/>
            <a:ext cx="1852101" cy="81444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5587A9A-758C-23E9-DC59-35399F16923B}"/>
              </a:ext>
            </a:extLst>
          </p:cNvPr>
          <p:cNvSpPr/>
          <p:nvPr/>
        </p:nvSpPr>
        <p:spPr>
          <a:xfrm>
            <a:off x="8699594" y="284359"/>
            <a:ext cx="1232474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CB19D3-C8AE-8515-8C12-37D7BC518B10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Test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E83D3D-6A3E-4919-8C46-973CF1659A7B}"/>
              </a:ext>
            </a:extLst>
          </p:cNvPr>
          <p:cNvSpPr txBox="1"/>
          <p:nvPr/>
        </p:nvSpPr>
        <p:spPr>
          <a:xfrm>
            <a:off x="10305335" y="22917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check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208DAB0-3D20-474A-5F24-6F23C56842E2}"/>
              </a:ext>
            </a:extLst>
          </p:cNvPr>
          <p:cNvCxnSpPr>
            <a:cxnSpLocks/>
          </p:cNvCxnSpPr>
          <p:nvPr/>
        </p:nvCxnSpPr>
        <p:spPr>
          <a:xfrm>
            <a:off x="9932068" y="413844"/>
            <a:ext cx="4051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91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1FCA8C-1251-F647-3C97-78D5795FD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" y="945954"/>
            <a:ext cx="12192000" cy="5869338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AE800CC-7D19-C844-68F4-2928FC572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941" y="131513"/>
            <a:ext cx="1852101" cy="814441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29B72E6-CBAB-BA8F-A4F7-6618B9DDEC50}"/>
              </a:ext>
            </a:extLst>
          </p:cNvPr>
          <p:cNvCxnSpPr>
            <a:cxnSpLocks/>
          </p:cNvCxnSpPr>
          <p:nvPr/>
        </p:nvCxnSpPr>
        <p:spPr>
          <a:xfrm>
            <a:off x="1870910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85760AE-3532-7831-C404-8B55B9B180BC}"/>
              </a:ext>
            </a:extLst>
          </p:cNvPr>
          <p:cNvSpPr txBox="1"/>
          <p:nvPr/>
        </p:nvSpPr>
        <p:spPr>
          <a:xfrm>
            <a:off x="2140973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95BE226-024A-D0B0-9E0B-3912BFE0D2A1}"/>
              </a:ext>
            </a:extLst>
          </p:cNvPr>
          <p:cNvCxnSpPr>
            <a:cxnSpLocks/>
          </p:cNvCxnSpPr>
          <p:nvPr/>
        </p:nvCxnSpPr>
        <p:spPr>
          <a:xfrm>
            <a:off x="2703095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0F35FEF-AF06-F746-2198-9DD941666B2B}"/>
              </a:ext>
            </a:extLst>
          </p:cNvPr>
          <p:cNvCxnSpPr>
            <a:cxnSpLocks/>
          </p:cNvCxnSpPr>
          <p:nvPr/>
        </p:nvCxnSpPr>
        <p:spPr>
          <a:xfrm>
            <a:off x="3527258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C848759-BCFC-8D84-3FFF-F0E6A02610BF}"/>
              </a:ext>
            </a:extLst>
          </p:cNvPr>
          <p:cNvCxnSpPr>
            <a:cxnSpLocks/>
          </p:cNvCxnSpPr>
          <p:nvPr/>
        </p:nvCxnSpPr>
        <p:spPr>
          <a:xfrm>
            <a:off x="4341398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0D4545E-FC9D-962D-C417-05D6C4FC7F7D}"/>
              </a:ext>
            </a:extLst>
          </p:cNvPr>
          <p:cNvCxnSpPr>
            <a:cxnSpLocks/>
          </p:cNvCxnSpPr>
          <p:nvPr/>
        </p:nvCxnSpPr>
        <p:spPr>
          <a:xfrm>
            <a:off x="5177590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D326C06-79C8-68ED-CC4D-F942ADD3EF5C}"/>
              </a:ext>
            </a:extLst>
          </p:cNvPr>
          <p:cNvCxnSpPr>
            <a:cxnSpLocks/>
          </p:cNvCxnSpPr>
          <p:nvPr/>
        </p:nvCxnSpPr>
        <p:spPr>
          <a:xfrm>
            <a:off x="5989721" y="1566109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D2CF40D-849D-9667-52F6-73F31067520D}"/>
              </a:ext>
            </a:extLst>
          </p:cNvPr>
          <p:cNvCxnSpPr>
            <a:cxnSpLocks/>
          </p:cNvCxnSpPr>
          <p:nvPr/>
        </p:nvCxnSpPr>
        <p:spPr>
          <a:xfrm>
            <a:off x="6819900" y="1566109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FF1E3B6-31F7-CF4B-A09B-7B590D06337C}"/>
              </a:ext>
            </a:extLst>
          </p:cNvPr>
          <p:cNvCxnSpPr>
            <a:cxnSpLocks/>
          </p:cNvCxnSpPr>
          <p:nvPr/>
        </p:nvCxnSpPr>
        <p:spPr>
          <a:xfrm>
            <a:off x="7650079" y="1584158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44FA6F2-26E7-5815-58A2-3C784EBB209B}"/>
              </a:ext>
            </a:extLst>
          </p:cNvPr>
          <p:cNvCxnSpPr>
            <a:cxnSpLocks/>
          </p:cNvCxnSpPr>
          <p:nvPr/>
        </p:nvCxnSpPr>
        <p:spPr>
          <a:xfrm>
            <a:off x="8468227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783B86C-B7D9-9400-BD10-03E8D931DED7}"/>
              </a:ext>
            </a:extLst>
          </p:cNvPr>
          <p:cNvCxnSpPr>
            <a:cxnSpLocks/>
          </p:cNvCxnSpPr>
          <p:nvPr/>
        </p:nvCxnSpPr>
        <p:spPr>
          <a:xfrm>
            <a:off x="9292390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01C8187-052E-F13E-F07A-885A81A4685E}"/>
              </a:ext>
            </a:extLst>
          </p:cNvPr>
          <p:cNvCxnSpPr>
            <a:cxnSpLocks/>
          </p:cNvCxnSpPr>
          <p:nvPr/>
        </p:nvCxnSpPr>
        <p:spPr>
          <a:xfrm>
            <a:off x="10122568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990ACA9-7D01-9D73-64C5-F05DCF085A7E}"/>
              </a:ext>
            </a:extLst>
          </p:cNvPr>
          <p:cNvCxnSpPr>
            <a:cxnSpLocks/>
          </p:cNvCxnSpPr>
          <p:nvPr/>
        </p:nvCxnSpPr>
        <p:spPr>
          <a:xfrm>
            <a:off x="10940715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778BC5D-A894-FE82-28CC-250B876FB365}"/>
              </a:ext>
            </a:extLst>
          </p:cNvPr>
          <p:cNvSpPr txBox="1"/>
          <p:nvPr/>
        </p:nvSpPr>
        <p:spPr>
          <a:xfrm>
            <a:off x="2973157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B17F061-D0A1-41D0-5271-6D189EDA93A9}"/>
              </a:ext>
            </a:extLst>
          </p:cNvPr>
          <p:cNvSpPr txBox="1"/>
          <p:nvPr/>
        </p:nvSpPr>
        <p:spPr>
          <a:xfrm>
            <a:off x="3741821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0015644-1314-B27B-22F6-CB595DBA4015}"/>
              </a:ext>
            </a:extLst>
          </p:cNvPr>
          <p:cNvSpPr txBox="1"/>
          <p:nvPr/>
        </p:nvSpPr>
        <p:spPr>
          <a:xfrm>
            <a:off x="4598065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91A1B0D-52B3-2194-5453-D3ECA5645C96}"/>
              </a:ext>
            </a:extLst>
          </p:cNvPr>
          <p:cNvSpPr txBox="1"/>
          <p:nvPr/>
        </p:nvSpPr>
        <p:spPr>
          <a:xfrm>
            <a:off x="5404888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E6218DA-74AC-AA0F-465F-FEAA4950857E}"/>
              </a:ext>
            </a:extLst>
          </p:cNvPr>
          <p:cNvSpPr txBox="1"/>
          <p:nvPr/>
        </p:nvSpPr>
        <p:spPr>
          <a:xfrm>
            <a:off x="6277829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6838477-B9D7-EC15-280C-034FD4739C41}"/>
              </a:ext>
            </a:extLst>
          </p:cNvPr>
          <p:cNvSpPr txBox="1"/>
          <p:nvPr/>
        </p:nvSpPr>
        <p:spPr>
          <a:xfrm>
            <a:off x="7053512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AFF0A96-AFAD-A4A9-AC47-806BA5B181BC}"/>
              </a:ext>
            </a:extLst>
          </p:cNvPr>
          <p:cNvSpPr txBox="1"/>
          <p:nvPr/>
        </p:nvSpPr>
        <p:spPr>
          <a:xfrm>
            <a:off x="7889345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F3818F2-8053-A794-74F3-67D17879083F}"/>
              </a:ext>
            </a:extLst>
          </p:cNvPr>
          <p:cNvSpPr txBox="1"/>
          <p:nvPr/>
        </p:nvSpPr>
        <p:spPr>
          <a:xfrm>
            <a:off x="8727260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AF4B6B7-7FA7-50C0-ACD1-E72F9AA87D82}"/>
              </a:ext>
            </a:extLst>
          </p:cNvPr>
          <p:cNvSpPr txBox="1"/>
          <p:nvPr/>
        </p:nvSpPr>
        <p:spPr>
          <a:xfrm>
            <a:off x="9551423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D9A4E9B-0315-AFD0-8FF8-369FE2F97A79}"/>
              </a:ext>
            </a:extLst>
          </p:cNvPr>
          <p:cNvSpPr txBox="1"/>
          <p:nvPr/>
        </p:nvSpPr>
        <p:spPr>
          <a:xfrm>
            <a:off x="10370568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D8ECEE-4724-C947-4DFB-F2FDA7E405B4}"/>
              </a:ext>
            </a:extLst>
          </p:cNvPr>
          <p:cNvSpPr txBox="1"/>
          <p:nvPr/>
        </p:nvSpPr>
        <p:spPr>
          <a:xfrm>
            <a:off x="11184056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A2426A-BBA8-7EF4-2A41-D9DAC0DC1BCF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Test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29867B-0107-CC5E-3A0B-FB16548AA1D5}"/>
              </a:ext>
            </a:extLst>
          </p:cNvPr>
          <p:cNvSpPr txBox="1"/>
          <p:nvPr/>
        </p:nvSpPr>
        <p:spPr>
          <a:xfrm>
            <a:off x="2954738" y="367677"/>
            <a:ext cx="222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1 Kernal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423D8F-88A8-A608-574F-9B6F739404C2}"/>
              </a:ext>
            </a:extLst>
          </p:cNvPr>
          <p:cNvSpPr/>
          <p:nvPr/>
        </p:nvSpPr>
        <p:spPr>
          <a:xfrm>
            <a:off x="8835599" y="241703"/>
            <a:ext cx="1601796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2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>
            <a:extLst>
              <a:ext uri="{FF2B5EF4-FFF2-40B4-BE49-F238E27FC236}">
                <a16:creationId xmlns:a16="http://schemas.microsoft.com/office/drawing/2014/main" id="{0987EB8A-8DE0-EB76-886A-F844D12AE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07004"/>
            <a:ext cx="8529827" cy="41112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115E2F0-8F07-7D33-0E87-0AAFEECC2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629" y="0"/>
            <a:ext cx="1981348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75BEA6-99AA-46C2-5493-3CB547A36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318" y="0"/>
            <a:ext cx="1643618" cy="3909737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17</a:t>
            </a:fld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29B72E6-CBAB-BA8F-A4F7-6618B9DDEC50}"/>
              </a:ext>
            </a:extLst>
          </p:cNvPr>
          <p:cNvCxnSpPr>
            <a:cxnSpLocks/>
          </p:cNvCxnSpPr>
          <p:nvPr/>
        </p:nvCxnSpPr>
        <p:spPr>
          <a:xfrm>
            <a:off x="1358732" y="1710738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85760AE-3532-7831-C404-8B55B9B180BC}"/>
              </a:ext>
            </a:extLst>
          </p:cNvPr>
          <p:cNvSpPr txBox="1"/>
          <p:nvPr/>
        </p:nvSpPr>
        <p:spPr>
          <a:xfrm>
            <a:off x="868302" y="2164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78BC5D-A894-FE82-28CC-250B876FB365}"/>
              </a:ext>
            </a:extLst>
          </p:cNvPr>
          <p:cNvSpPr txBox="1"/>
          <p:nvPr/>
        </p:nvSpPr>
        <p:spPr>
          <a:xfrm>
            <a:off x="1504823" y="2164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B17F061-D0A1-41D0-5271-6D189EDA93A9}"/>
              </a:ext>
            </a:extLst>
          </p:cNvPr>
          <p:cNvSpPr txBox="1"/>
          <p:nvPr/>
        </p:nvSpPr>
        <p:spPr>
          <a:xfrm>
            <a:off x="2147221" y="2164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0015644-1314-B27B-22F6-CB595DBA4015}"/>
              </a:ext>
            </a:extLst>
          </p:cNvPr>
          <p:cNvSpPr txBox="1"/>
          <p:nvPr/>
        </p:nvSpPr>
        <p:spPr>
          <a:xfrm>
            <a:off x="2765369" y="2170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91A1B0D-52B3-2194-5453-D3ECA5645C96}"/>
              </a:ext>
            </a:extLst>
          </p:cNvPr>
          <p:cNvSpPr txBox="1"/>
          <p:nvPr/>
        </p:nvSpPr>
        <p:spPr>
          <a:xfrm>
            <a:off x="3418446" y="2164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E6218DA-74AC-AA0F-465F-FEAA4950857E}"/>
              </a:ext>
            </a:extLst>
          </p:cNvPr>
          <p:cNvSpPr txBox="1"/>
          <p:nvPr/>
        </p:nvSpPr>
        <p:spPr>
          <a:xfrm>
            <a:off x="4003807" y="2164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6838477-B9D7-EC15-280C-034FD4739C41}"/>
              </a:ext>
            </a:extLst>
          </p:cNvPr>
          <p:cNvSpPr txBox="1"/>
          <p:nvPr/>
        </p:nvSpPr>
        <p:spPr>
          <a:xfrm>
            <a:off x="4621253" y="2164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AFF0A96-AFAD-A4A9-AC47-806BA5B181BC}"/>
              </a:ext>
            </a:extLst>
          </p:cNvPr>
          <p:cNvSpPr txBox="1"/>
          <p:nvPr/>
        </p:nvSpPr>
        <p:spPr>
          <a:xfrm>
            <a:off x="5265221" y="2164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F3818F2-8053-A794-74F3-67D17879083F}"/>
              </a:ext>
            </a:extLst>
          </p:cNvPr>
          <p:cNvSpPr txBox="1"/>
          <p:nvPr/>
        </p:nvSpPr>
        <p:spPr>
          <a:xfrm>
            <a:off x="5947479" y="21505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AF4B6B7-7FA7-50C0-ACD1-E72F9AA87D82}"/>
              </a:ext>
            </a:extLst>
          </p:cNvPr>
          <p:cNvSpPr txBox="1"/>
          <p:nvPr/>
        </p:nvSpPr>
        <p:spPr>
          <a:xfrm>
            <a:off x="6502895" y="21502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D9A4E9B-0315-AFD0-8FF8-369FE2F97A79}"/>
              </a:ext>
            </a:extLst>
          </p:cNvPr>
          <p:cNvSpPr txBox="1"/>
          <p:nvPr/>
        </p:nvSpPr>
        <p:spPr>
          <a:xfrm>
            <a:off x="7133831" y="21394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D8ECEE-4724-C947-4DFB-F2FDA7E405B4}"/>
              </a:ext>
            </a:extLst>
          </p:cNvPr>
          <p:cNvSpPr txBox="1"/>
          <p:nvPr/>
        </p:nvSpPr>
        <p:spPr>
          <a:xfrm>
            <a:off x="7688499" y="2139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CBF6C6A-3E36-E3C0-03BB-7129E1206E87}"/>
              </a:ext>
            </a:extLst>
          </p:cNvPr>
          <p:cNvCxnSpPr>
            <a:cxnSpLocks/>
          </p:cNvCxnSpPr>
          <p:nvPr/>
        </p:nvCxnSpPr>
        <p:spPr>
          <a:xfrm>
            <a:off x="1987121" y="1708484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2CF8553-79E8-7EAF-EA4F-FD4345A4FAD1}"/>
              </a:ext>
            </a:extLst>
          </p:cNvPr>
          <p:cNvSpPr txBox="1"/>
          <p:nvPr/>
        </p:nvSpPr>
        <p:spPr>
          <a:xfrm>
            <a:off x="867082" y="260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8678AB-9181-150E-8B5C-500AF4873CEF}"/>
              </a:ext>
            </a:extLst>
          </p:cNvPr>
          <p:cNvSpPr txBox="1"/>
          <p:nvPr/>
        </p:nvSpPr>
        <p:spPr>
          <a:xfrm>
            <a:off x="1503603" y="260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FF3BD0E-C609-3877-4135-791E97E571B4}"/>
              </a:ext>
            </a:extLst>
          </p:cNvPr>
          <p:cNvSpPr txBox="1"/>
          <p:nvPr/>
        </p:nvSpPr>
        <p:spPr>
          <a:xfrm>
            <a:off x="2146001" y="260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D1B513-F793-B8CC-03D3-CDA1660E1C42}"/>
              </a:ext>
            </a:extLst>
          </p:cNvPr>
          <p:cNvSpPr txBox="1"/>
          <p:nvPr/>
        </p:nvSpPr>
        <p:spPr>
          <a:xfrm>
            <a:off x="2764149" y="26104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774DAC-4B80-CC5B-6D1A-2A8428AFD84C}"/>
              </a:ext>
            </a:extLst>
          </p:cNvPr>
          <p:cNvSpPr txBox="1"/>
          <p:nvPr/>
        </p:nvSpPr>
        <p:spPr>
          <a:xfrm>
            <a:off x="3417226" y="260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2A5465-5B7D-A34D-7F2D-2022E08FA46E}"/>
              </a:ext>
            </a:extLst>
          </p:cNvPr>
          <p:cNvSpPr txBox="1"/>
          <p:nvPr/>
        </p:nvSpPr>
        <p:spPr>
          <a:xfrm>
            <a:off x="4002587" y="260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085BED-1243-F50E-54BD-3DA93A852A6B}"/>
              </a:ext>
            </a:extLst>
          </p:cNvPr>
          <p:cNvSpPr txBox="1"/>
          <p:nvPr/>
        </p:nvSpPr>
        <p:spPr>
          <a:xfrm>
            <a:off x="4620033" y="260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16885F2-0761-D6DD-1925-3E99E099B2DF}"/>
              </a:ext>
            </a:extLst>
          </p:cNvPr>
          <p:cNvSpPr txBox="1"/>
          <p:nvPr/>
        </p:nvSpPr>
        <p:spPr>
          <a:xfrm>
            <a:off x="5264001" y="260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C1C5E5-E804-2701-7AC7-93CF32E9D9E1}"/>
              </a:ext>
            </a:extLst>
          </p:cNvPr>
          <p:cNvSpPr txBox="1"/>
          <p:nvPr/>
        </p:nvSpPr>
        <p:spPr>
          <a:xfrm>
            <a:off x="5955273" y="2584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D21C9A3-4ADA-F7DB-4D4C-F8ECB7E1CB0C}"/>
              </a:ext>
            </a:extLst>
          </p:cNvPr>
          <p:cNvSpPr txBox="1"/>
          <p:nvPr/>
        </p:nvSpPr>
        <p:spPr>
          <a:xfrm>
            <a:off x="6514106" y="2584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A0ACA9F-D35B-C833-3686-C634EF3BD54F}"/>
              </a:ext>
            </a:extLst>
          </p:cNvPr>
          <p:cNvSpPr txBox="1"/>
          <p:nvPr/>
        </p:nvSpPr>
        <p:spPr>
          <a:xfrm>
            <a:off x="7128515" y="2584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3D0B247-39E5-1E0B-4E58-46572D121B45}"/>
              </a:ext>
            </a:extLst>
          </p:cNvPr>
          <p:cNvSpPr txBox="1"/>
          <p:nvPr/>
        </p:nvSpPr>
        <p:spPr>
          <a:xfrm>
            <a:off x="7691553" y="25819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4442AE3-DD7F-7EA4-4165-F00940A753B2}"/>
              </a:ext>
            </a:extLst>
          </p:cNvPr>
          <p:cNvSpPr txBox="1"/>
          <p:nvPr/>
        </p:nvSpPr>
        <p:spPr>
          <a:xfrm>
            <a:off x="867082" y="30844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3F93C12-47A1-BA14-7738-7FBFE870DEFE}"/>
              </a:ext>
            </a:extLst>
          </p:cNvPr>
          <p:cNvSpPr txBox="1"/>
          <p:nvPr/>
        </p:nvSpPr>
        <p:spPr>
          <a:xfrm>
            <a:off x="1503603" y="30844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B414D03-3797-B49C-0A94-7CE905741281}"/>
              </a:ext>
            </a:extLst>
          </p:cNvPr>
          <p:cNvSpPr txBox="1"/>
          <p:nvPr/>
        </p:nvSpPr>
        <p:spPr>
          <a:xfrm>
            <a:off x="2146001" y="30844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0A6E378-4667-521B-1F94-6B3610FEBF8D}"/>
              </a:ext>
            </a:extLst>
          </p:cNvPr>
          <p:cNvSpPr txBox="1"/>
          <p:nvPr/>
        </p:nvSpPr>
        <p:spPr>
          <a:xfrm>
            <a:off x="2764149" y="30904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43B9F1-0B9A-5C37-963D-481D187B2ACB}"/>
              </a:ext>
            </a:extLst>
          </p:cNvPr>
          <p:cNvSpPr txBox="1"/>
          <p:nvPr/>
        </p:nvSpPr>
        <p:spPr>
          <a:xfrm>
            <a:off x="3417226" y="30844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7D4D914-C941-11EF-9394-31C37DF83BC1}"/>
              </a:ext>
            </a:extLst>
          </p:cNvPr>
          <p:cNvSpPr txBox="1"/>
          <p:nvPr/>
        </p:nvSpPr>
        <p:spPr>
          <a:xfrm>
            <a:off x="4002587" y="30844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C37E8C0-73E1-8BA8-6A8B-75A6D63E6294}"/>
              </a:ext>
            </a:extLst>
          </p:cNvPr>
          <p:cNvSpPr txBox="1"/>
          <p:nvPr/>
        </p:nvSpPr>
        <p:spPr>
          <a:xfrm>
            <a:off x="4620033" y="30844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EB45483-CDAC-0E2B-A2FC-CA86C3F5954C}"/>
              </a:ext>
            </a:extLst>
          </p:cNvPr>
          <p:cNvSpPr txBox="1"/>
          <p:nvPr/>
        </p:nvSpPr>
        <p:spPr>
          <a:xfrm>
            <a:off x="5264001" y="30844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D3C38D0-8125-BABA-A422-6518F13F5A40}"/>
              </a:ext>
            </a:extLst>
          </p:cNvPr>
          <p:cNvSpPr txBox="1"/>
          <p:nvPr/>
        </p:nvSpPr>
        <p:spPr>
          <a:xfrm>
            <a:off x="5955273" y="30641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83CA6BB-AB51-6947-0F6E-FD104E7C099D}"/>
              </a:ext>
            </a:extLst>
          </p:cNvPr>
          <p:cNvSpPr txBox="1"/>
          <p:nvPr/>
        </p:nvSpPr>
        <p:spPr>
          <a:xfrm>
            <a:off x="6514106" y="30641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6972442-6578-5DDB-9F96-02B8759CDE9E}"/>
              </a:ext>
            </a:extLst>
          </p:cNvPr>
          <p:cNvSpPr txBox="1"/>
          <p:nvPr/>
        </p:nvSpPr>
        <p:spPr>
          <a:xfrm>
            <a:off x="7128515" y="30641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2935D60-4AFF-2430-1B94-2C97AFE6EA13}"/>
              </a:ext>
            </a:extLst>
          </p:cNvPr>
          <p:cNvSpPr txBox="1"/>
          <p:nvPr/>
        </p:nvSpPr>
        <p:spPr>
          <a:xfrm>
            <a:off x="7691553" y="3061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CDDC0A2-1BC5-E869-FA8A-C46003701F58}"/>
              </a:ext>
            </a:extLst>
          </p:cNvPr>
          <p:cNvSpPr txBox="1"/>
          <p:nvPr/>
        </p:nvSpPr>
        <p:spPr>
          <a:xfrm>
            <a:off x="865862" y="3524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C88B47B-5F4D-DCC8-0633-BCAFD05A625A}"/>
              </a:ext>
            </a:extLst>
          </p:cNvPr>
          <p:cNvSpPr txBox="1"/>
          <p:nvPr/>
        </p:nvSpPr>
        <p:spPr>
          <a:xfrm>
            <a:off x="1502383" y="3524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1743AA6-43BB-426F-65BF-B5462C1F7454}"/>
              </a:ext>
            </a:extLst>
          </p:cNvPr>
          <p:cNvSpPr txBox="1"/>
          <p:nvPr/>
        </p:nvSpPr>
        <p:spPr>
          <a:xfrm>
            <a:off x="2144781" y="3524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3081A5C-D3C8-33B5-B5C7-C2230D20C20A}"/>
              </a:ext>
            </a:extLst>
          </p:cNvPr>
          <p:cNvSpPr txBox="1"/>
          <p:nvPr/>
        </p:nvSpPr>
        <p:spPr>
          <a:xfrm>
            <a:off x="2762929" y="35308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A84953E-FEEB-1753-A24B-8EF0534F3D21}"/>
              </a:ext>
            </a:extLst>
          </p:cNvPr>
          <p:cNvSpPr txBox="1"/>
          <p:nvPr/>
        </p:nvSpPr>
        <p:spPr>
          <a:xfrm>
            <a:off x="3416006" y="3524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D998C46-25AF-9877-7338-4A418016ADFC}"/>
              </a:ext>
            </a:extLst>
          </p:cNvPr>
          <p:cNvSpPr txBox="1"/>
          <p:nvPr/>
        </p:nvSpPr>
        <p:spPr>
          <a:xfrm>
            <a:off x="4001367" y="3524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0CDACD4-C034-2528-5A1D-66201D9294A7}"/>
              </a:ext>
            </a:extLst>
          </p:cNvPr>
          <p:cNvSpPr txBox="1"/>
          <p:nvPr/>
        </p:nvSpPr>
        <p:spPr>
          <a:xfrm>
            <a:off x="4618813" y="3524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C3D471B-4C99-D27B-BA0B-46D354F7B22D}"/>
              </a:ext>
            </a:extLst>
          </p:cNvPr>
          <p:cNvSpPr txBox="1"/>
          <p:nvPr/>
        </p:nvSpPr>
        <p:spPr>
          <a:xfrm>
            <a:off x="5262781" y="3524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AE1B818-7F6A-E529-23AA-94A72CA3BFBC}"/>
              </a:ext>
            </a:extLst>
          </p:cNvPr>
          <p:cNvSpPr txBox="1"/>
          <p:nvPr/>
        </p:nvSpPr>
        <p:spPr>
          <a:xfrm>
            <a:off x="5954053" y="35045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DCF7CA9-DB85-7445-0A31-4A7D33BECA6C}"/>
              </a:ext>
            </a:extLst>
          </p:cNvPr>
          <p:cNvSpPr txBox="1"/>
          <p:nvPr/>
        </p:nvSpPr>
        <p:spPr>
          <a:xfrm>
            <a:off x="6512886" y="35045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326C6C7-B35F-8034-825F-340F0765AFE2}"/>
              </a:ext>
            </a:extLst>
          </p:cNvPr>
          <p:cNvSpPr txBox="1"/>
          <p:nvPr/>
        </p:nvSpPr>
        <p:spPr>
          <a:xfrm>
            <a:off x="7127295" y="35045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883DE6D-C666-0B53-FB18-B38F4F8E4C17}"/>
              </a:ext>
            </a:extLst>
          </p:cNvPr>
          <p:cNvSpPr txBox="1"/>
          <p:nvPr/>
        </p:nvSpPr>
        <p:spPr>
          <a:xfrm>
            <a:off x="7690333" y="35022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8E3814E-132F-E95C-0391-DB3EBDF39DB4}"/>
              </a:ext>
            </a:extLst>
          </p:cNvPr>
          <p:cNvSpPr txBox="1"/>
          <p:nvPr/>
        </p:nvSpPr>
        <p:spPr>
          <a:xfrm>
            <a:off x="865745" y="3983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8E13FEB-DE3A-363F-A42C-7DBB6781803F}"/>
              </a:ext>
            </a:extLst>
          </p:cNvPr>
          <p:cNvSpPr txBox="1"/>
          <p:nvPr/>
        </p:nvSpPr>
        <p:spPr>
          <a:xfrm>
            <a:off x="1502266" y="3983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B60DD7C-8FB7-765E-7BC4-22795BC4FFF0}"/>
              </a:ext>
            </a:extLst>
          </p:cNvPr>
          <p:cNvSpPr txBox="1"/>
          <p:nvPr/>
        </p:nvSpPr>
        <p:spPr>
          <a:xfrm>
            <a:off x="2144664" y="3983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C8922D0-EAEC-75E0-1173-F8FE8A90DC47}"/>
              </a:ext>
            </a:extLst>
          </p:cNvPr>
          <p:cNvSpPr txBox="1"/>
          <p:nvPr/>
        </p:nvSpPr>
        <p:spPr>
          <a:xfrm>
            <a:off x="2762812" y="39892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23CC6B4-ED39-BCBC-7A44-A0C7097CFAAE}"/>
              </a:ext>
            </a:extLst>
          </p:cNvPr>
          <p:cNvSpPr txBox="1"/>
          <p:nvPr/>
        </p:nvSpPr>
        <p:spPr>
          <a:xfrm>
            <a:off x="3415889" y="3983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0C2782C-A627-0210-573B-8944DD42EF87}"/>
              </a:ext>
            </a:extLst>
          </p:cNvPr>
          <p:cNvSpPr txBox="1"/>
          <p:nvPr/>
        </p:nvSpPr>
        <p:spPr>
          <a:xfrm>
            <a:off x="4001250" y="3983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595E09F-A360-2788-E48E-012F6683C22E}"/>
              </a:ext>
            </a:extLst>
          </p:cNvPr>
          <p:cNvSpPr txBox="1"/>
          <p:nvPr/>
        </p:nvSpPr>
        <p:spPr>
          <a:xfrm>
            <a:off x="4618696" y="3983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15538FB-ECF2-940E-6722-0C1F28FB6028}"/>
              </a:ext>
            </a:extLst>
          </p:cNvPr>
          <p:cNvSpPr txBox="1"/>
          <p:nvPr/>
        </p:nvSpPr>
        <p:spPr>
          <a:xfrm>
            <a:off x="5262664" y="3983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785053E-964A-DB14-A7DD-6232C9D139E6}"/>
              </a:ext>
            </a:extLst>
          </p:cNvPr>
          <p:cNvSpPr txBox="1"/>
          <p:nvPr/>
        </p:nvSpPr>
        <p:spPr>
          <a:xfrm>
            <a:off x="5953936" y="39629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07D0944-BFCC-DBE2-10D0-AB362F91C7E0}"/>
              </a:ext>
            </a:extLst>
          </p:cNvPr>
          <p:cNvSpPr txBox="1"/>
          <p:nvPr/>
        </p:nvSpPr>
        <p:spPr>
          <a:xfrm>
            <a:off x="6512769" y="39629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0B15869-A04D-8D70-AB9C-755A75CECE9F}"/>
              </a:ext>
            </a:extLst>
          </p:cNvPr>
          <p:cNvSpPr txBox="1"/>
          <p:nvPr/>
        </p:nvSpPr>
        <p:spPr>
          <a:xfrm>
            <a:off x="7127178" y="39629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470BFFB-849A-60DD-38D5-D1104F4C25DD}"/>
              </a:ext>
            </a:extLst>
          </p:cNvPr>
          <p:cNvSpPr txBox="1"/>
          <p:nvPr/>
        </p:nvSpPr>
        <p:spPr>
          <a:xfrm>
            <a:off x="7690216" y="39607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6DDC379-D2BB-C188-F569-E0C27A1E18C9}"/>
              </a:ext>
            </a:extLst>
          </p:cNvPr>
          <p:cNvSpPr txBox="1"/>
          <p:nvPr/>
        </p:nvSpPr>
        <p:spPr>
          <a:xfrm>
            <a:off x="864525" y="442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C481142-FEB4-5261-DF04-B3222660F3FC}"/>
              </a:ext>
            </a:extLst>
          </p:cNvPr>
          <p:cNvSpPr txBox="1"/>
          <p:nvPr/>
        </p:nvSpPr>
        <p:spPr>
          <a:xfrm>
            <a:off x="1501046" y="442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5527D7C-CCF9-2DD0-5B75-AC3FEBC0D464}"/>
              </a:ext>
            </a:extLst>
          </p:cNvPr>
          <p:cNvSpPr txBox="1"/>
          <p:nvPr/>
        </p:nvSpPr>
        <p:spPr>
          <a:xfrm>
            <a:off x="2143444" y="442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E8934F5-5174-787B-CB37-39F7CC29FA89}"/>
              </a:ext>
            </a:extLst>
          </p:cNvPr>
          <p:cNvSpPr txBox="1"/>
          <p:nvPr/>
        </p:nvSpPr>
        <p:spPr>
          <a:xfrm>
            <a:off x="2761592" y="44296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0E29656-C2F6-4D56-F375-BBFCE7BF1C1A}"/>
              </a:ext>
            </a:extLst>
          </p:cNvPr>
          <p:cNvSpPr txBox="1"/>
          <p:nvPr/>
        </p:nvSpPr>
        <p:spPr>
          <a:xfrm>
            <a:off x="3414669" y="442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E4CE6FC-6A7B-808D-5259-390D126BC3B4}"/>
              </a:ext>
            </a:extLst>
          </p:cNvPr>
          <p:cNvSpPr txBox="1"/>
          <p:nvPr/>
        </p:nvSpPr>
        <p:spPr>
          <a:xfrm>
            <a:off x="4000030" y="442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C6B8284-CE5B-D484-F85E-04125950DA6B}"/>
              </a:ext>
            </a:extLst>
          </p:cNvPr>
          <p:cNvSpPr txBox="1"/>
          <p:nvPr/>
        </p:nvSpPr>
        <p:spPr>
          <a:xfrm>
            <a:off x="4617476" y="442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CCF5A86-9EA3-1649-AAA2-90311317FDFC}"/>
              </a:ext>
            </a:extLst>
          </p:cNvPr>
          <p:cNvSpPr txBox="1"/>
          <p:nvPr/>
        </p:nvSpPr>
        <p:spPr>
          <a:xfrm>
            <a:off x="5261444" y="442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4EA214C-701B-D5C9-BFB6-34A184EBAD73}"/>
              </a:ext>
            </a:extLst>
          </p:cNvPr>
          <p:cNvSpPr txBox="1"/>
          <p:nvPr/>
        </p:nvSpPr>
        <p:spPr>
          <a:xfrm>
            <a:off x="5952716" y="44033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6A477A3-2A26-F159-7B8F-E76F2BDE16C2}"/>
              </a:ext>
            </a:extLst>
          </p:cNvPr>
          <p:cNvSpPr txBox="1"/>
          <p:nvPr/>
        </p:nvSpPr>
        <p:spPr>
          <a:xfrm>
            <a:off x="6511549" y="44033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B07BB72-6209-A027-9AB1-D69580D934E5}"/>
              </a:ext>
            </a:extLst>
          </p:cNvPr>
          <p:cNvSpPr txBox="1"/>
          <p:nvPr/>
        </p:nvSpPr>
        <p:spPr>
          <a:xfrm>
            <a:off x="7125958" y="44033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048CD76-AC09-5EDC-774D-B2D35662EF88}"/>
              </a:ext>
            </a:extLst>
          </p:cNvPr>
          <p:cNvSpPr txBox="1"/>
          <p:nvPr/>
        </p:nvSpPr>
        <p:spPr>
          <a:xfrm>
            <a:off x="7688996" y="44011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0E16BD4E-A085-F20A-C01E-8B61E6E27537}"/>
              </a:ext>
            </a:extLst>
          </p:cNvPr>
          <p:cNvSpPr txBox="1"/>
          <p:nvPr/>
        </p:nvSpPr>
        <p:spPr>
          <a:xfrm>
            <a:off x="866624" y="48734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52A7FE1-DA93-8695-ECF3-7ED17F5FCD86}"/>
              </a:ext>
            </a:extLst>
          </p:cNvPr>
          <p:cNvSpPr txBox="1"/>
          <p:nvPr/>
        </p:nvSpPr>
        <p:spPr>
          <a:xfrm>
            <a:off x="1503145" y="48734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082CB1B-6696-BE53-2197-F0AF10A8EF01}"/>
              </a:ext>
            </a:extLst>
          </p:cNvPr>
          <p:cNvSpPr txBox="1"/>
          <p:nvPr/>
        </p:nvSpPr>
        <p:spPr>
          <a:xfrm>
            <a:off x="2145543" y="48734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597A26F-BBCD-1817-2B82-F5DC83A98989}"/>
              </a:ext>
            </a:extLst>
          </p:cNvPr>
          <p:cNvSpPr txBox="1"/>
          <p:nvPr/>
        </p:nvSpPr>
        <p:spPr>
          <a:xfrm>
            <a:off x="2763691" y="48795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F70A629-2076-AB6C-0108-D6FD85E23AFF}"/>
              </a:ext>
            </a:extLst>
          </p:cNvPr>
          <p:cNvSpPr txBox="1"/>
          <p:nvPr/>
        </p:nvSpPr>
        <p:spPr>
          <a:xfrm>
            <a:off x="3416768" y="48734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DBA2FCF-0065-04A5-F556-4E060919BF24}"/>
              </a:ext>
            </a:extLst>
          </p:cNvPr>
          <p:cNvSpPr txBox="1"/>
          <p:nvPr/>
        </p:nvSpPr>
        <p:spPr>
          <a:xfrm>
            <a:off x="4002129" y="48734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389BD06-0DD3-7EC6-7E63-2C595FF7C156}"/>
              </a:ext>
            </a:extLst>
          </p:cNvPr>
          <p:cNvSpPr txBox="1"/>
          <p:nvPr/>
        </p:nvSpPr>
        <p:spPr>
          <a:xfrm>
            <a:off x="4619575" y="48734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B2CDE4C-F18B-4B71-5547-1B7A9B26625E}"/>
              </a:ext>
            </a:extLst>
          </p:cNvPr>
          <p:cNvSpPr txBox="1"/>
          <p:nvPr/>
        </p:nvSpPr>
        <p:spPr>
          <a:xfrm>
            <a:off x="5263543" y="48734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C515138-13DF-E243-5E97-2FA4F0249329}"/>
              </a:ext>
            </a:extLst>
          </p:cNvPr>
          <p:cNvSpPr txBox="1"/>
          <p:nvPr/>
        </p:nvSpPr>
        <p:spPr>
          <a:xfrm>
            <a:off x="5954815" y="48532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A255367-C1CD-FCB7-8A82-236EA36A5C6C}"/>
              </a:ext>
            </a:extLst>
          </p:cNvPr>
          <p:cNvSpPr txBox="1"/>
          <p:nvPr/>
        </p:nvSpPr>
        <p:spPr>
          <a:xfrm>
            <a:off x="6513648" y="48532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DF061F9-2CC6-31C1-A36C-5EF70A5916D9}"/>
              </a:ext>
            </a:extLst>
          </p:cNvPr>
          <p:cNvSpPr txBox="1"/>
          <p:nvPr/>
        </p:nvSpPr>
        <p:spPr>
          <a:xfrm>
            <a:off x="7128057" y="48532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B3090D2-9004-6956-D93B-1655C88260DF}"/>
              </a:ext>
            </a:extLst>
          </p:cNvPr>
          <p:cNvSpPr txBox="1"/>
          <p:nvPr/>
        </p:nvSpPr>
        <p:spPr>
          <a:xfrm>
            <a:off x="7691095" y="4850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BC8BE3-79B8-3CA3-4878-D937989968B6}"/>
              </a:ext>
            </a:extLst>
          </p:cNvPr>
          <p:cNvSpPr txBox="1"/>
          <p:nvPr/>
        </p:nvSpPr>
        <p:spPr>
          <a:xfrm>
            <a:off x="865404" y="5313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6ACA2D4-0C84-D740-2765-12D21B8F99DB}"/>
              </a:ext>
            </a:extLst>
          </p:cNvPr>
          <p:cNvSpPr txBox="1"/>
          <p:nvPr/>
        </p:nvSpPr>
        <p:spPr>
          <a:xfrm>
            <a:off x="1501925" y="5313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51F71D50-C8E6-7A7A-3D55-B4EE65C62E10}"/>
              </a:ext>
            </a:extLst>
          </p:cNvPr>
          <p:cNvSpPr txBox="1"/>
          <p:nvPr/>
        </p:nvSpPr>
        <p:spPr>
          <a:xfrm>
            <a:off x="2144323" y="5313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CA6D16D-2288-3822-6E5A-F4C04877616B}"/>
              </a:ext>
            </a:extLst>
          </p:cNvPr>
          <p:cNvSpPr txBox="1"/>
          <p:nvPr/>
        </p:nvSpPr>
        <p:spPr>
          <a:xfrm>
            <a:off x="2762471" y="53198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74F9E270-9881-16A0-CAAA-3419CEA7B91A}"/>
              </a:ext>
            </a:extLst>
          </p:cNvPr>
          <p:cNvSpPr txBox="1"/>
          <p:nvPr/>
        </p:nvSpPr>
        <p:spPr>
          <a:xfrm>
            <a:off x="3415548" y="5313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474B063-8FE0-5CF4-33CE-E8D95C58EC9D}"/>
              </a:ext>
            </a:extLst>
          </p:cNvPr>
          <p:cNvSpPr txBox="1"/>
          <p:nvPr/>
        </p:nvSpPr>
        <p:spPr>
          <a:xfrm>
            <a:off x="4000909" y="5313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96ECB06-BD99-F8A0-44D5-AEE0726F55F6}"/>
              </a:ext>
            </a:extLst>
          </p:cNvPr>
          <p:cNvSpPr txBox="1"/>
          <p:nvPr/>
        </p:nvSpPr>
        <p:spPr>
          <a:xfrm>
            <a:off x="4618355" y="5313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6273F58-2A25-A653-8F60-DA076C21A507}"/>
              </a:ext>
            </a:extLst>
          </p:cNvPr>
          <p:cNvSpPr txBox="1"/>
          <p:nvPr/>
        </p:nvSpPr>
        <p:spPr>
          <a:xfrm>
            <a:off x="5262323" y="5313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640239B-23D1-E67C-E913-C0CCD0541570}"/>
              </a:ext>
            </a:extLst>
          </p:cNvPr>
          <p:cNvSpPr txBox="1"/>
          <p:nvPr/>
        </p:nvSpPr>
        <p:spPr>
          <a:xfrm>
            <a:off x="5953595" y="52936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2C92860-C08C-890E-086F-6E3428830A56}"/>
              </a:ext>
            </a:extLst>
          </p:cNvPr>
          <p:cNvSpPr txBox="1"/>
          <p:nvPr/>
        </p:nvSpPr>
        <p:spPr>
          <a:xfrm>
            <a:off x="6512428" y="52936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F930586-7BCA-7B8B-8A62-DA2471994C25}"/>
              </a:ext>
            </a:extLst>
          </p:cNvPr>
          <p:cNvSpPr txBox="1"/>
          <p:nvPr/>
        </p:nvSpPr>
        <p:spPr>
          <a:xfrm>
            <a:off x="7126837" y="52936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814A4B4-0E99-40BB-6548-F1F8661EBDAE}"/>
              </a:ext>
            </a:extLst>
          </p:cNvPr>
          <p:cNvSpPr txBox="1"/>
          <p:nvPr/>
        </p:nvSpPr>
        <p:spPr>
          <a:xfrm>
            <a:off x="7689875" y="52913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D331EB10-8874-D50D-E7A9-38E777E24804}"/>
              </a:ext>
            </a:extLst>
          </p:cNvPr>
          <p:cNvCxnSpPr>
            <a:cxnSpLocks/>
          </p:cNvCxnSpPr>
          <p:nvPr/>
        </p:nvCxnSpPr>
        <p:spPr>
          <a:xfrm>
            <a:off x="2620273" y="1710738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503F5302-A38D-5C45-8836-BE5D8C447BF7}"/>
              </a:ext>
            </a:extLst>
          </p:cNvPr>
          <p:cNvCxnSpPr>
            <a:cxnSpLocks/>
          </p:cNvCxnSpPr>
          <p:nvPr/>
        </p:nvCxnSpPr>
        <p:spPr>
          <a:xfrm>
            <a:off x="3248662" y="1708484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B3D79645-4299-4F0D-4BC7-38A86665591E}"/>
              </a:ext>
            </a:extLst>
          </p:cNvPr>
          <p:cNvCxnSpPr>
            <a:cxnSpLocks/>
          </p:cNvCxnSpPr>
          <p:nvPr/>
        </p:nvCxnSpPr>
        <p:spPr>
          <a:xfrm>
            <a:off x="3874398" y="1710738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2E2D5459-686B-5637-7D46-289350FA1342}"/>
              </a:ext>
            </a:extLst>
          </p:cNvPr>
          <p:cNvCxnSpPr>
            <a:cxnSpLocks/>
          </p:cNvCxnSpPr>
          <p:nvPr/>
        </p:nvCxnSpPr>
        <p:spPr>
          <a:xfrm>
            <a:off x="4502787" y="1708484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26C5EE76-8270-A477-AA16-EBF8C5C9EB0F}"/>
              </a:ext>
            </a:extLst>
          </p:cNvPr>
          <p:cNvCxnSpPr>
            <a:cxnSpLocks/>
          </p:cNvCxnSpPr>
          <p:nvPr/>
        </p:nvCxnSpPr>
        <p:spPr>
          <a:xfrm>
            <a:off x="5133286" y="1710738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F99A003D-F3D9-75B6-30C9-1EB334A09DE9}"/>
              </a:ext>
            </a:extLst>
          </p:cNvPr>
          <p:cNvCxnSpPr>
            <a:cxnSpLocks/>
          </p:cNvCxnSpPr>
          <p:nvPr/>
        </p:nvCxnSpPr>
        <p:spPr>
          <a:xfrm>
            <a:off x="5761675" y="1708484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A4AD587E-DF65-D4B6-A0A8-2DE98B850CAD}"/>
              </a:ext>
            </a:extLst>
          </p:cNvPr>
          <p:cNvCxnSpPr>
            <a:cxnSpLocks/>
          </p:cNvCxnSpPr>
          <p:nvPr/>
        </p:nvCxnSpPr>
        <p:spPr>
          <a:xfrm>
            <a:off x="6390123" y="1708484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8F992C40-6C98-7453-A3C8-ACF7DDCA9602}"/>
              </a:ext>
            </a:extLst>
          </p:cNvPr>
          <p:cNvCxnSpPr>
            <a:cxnSpLocks/>
          </p:cNvCxnSpPr>
          <p:nvPr/>
        </p:nvCxnSpPr>
        <p:spPr>
          <a:xfrm>
            <a:off x="7018512" y="1706230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00590F2C-0F48-C2B8-4F11-32A6996A1248}"/>
              </a:ext>
            </a:extLst>
          </p:cNvPr>
          <p:cNvCxnSpPr>
            <a:cxnSpLocks/>
          </p:cNvCxnSpPr>
          <p:nvPr/>
        </p:nvCxnSpPr>
        <p:spPr>
          <a:xfrm>
            <a:off x="7645734" y="1706230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98FF557-4A8C-6A65-8842-92B2A8658609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Test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42089B-CB36-7A2C-B0FC-770A60E05246}"/>
              </a:ext>
            </a:extLst>
          </p:cNvPr>
          <p:cNvSpPr txBox="1"/>
          <p:nvPr/>
        </p:nvSpPr>
        <p:spPr>
          <a:xfrm>
            <a:off x="821138" y="859725"/>
            <a:ext cx="222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8 Kernal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69B510-42E9-EE82-D6D1-665B58C66353}"/>
              </a:ext>
            </a:extLst>
          </p:cNvPr>
          <p:cNvSpPr/>
          <p:nvPr/>
        </p:nvSpPr>
        <p:spPr>
          <a:xfrm>
            <a:off x="10200371" y="169598"/>
            <a:ext cx="1765033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AA2224-6B64-356D-2FCC-D89AEB49867F}"/>
              </a:ext>
            </a:extLst>
          </p:cNvPr>
          <p:cNvSpPr/>
          <p:nvPr/>
        </p:nvSpPr>
        <p:spPr>
          <a:xfrm>
            <a:off x="10197434" y="989291"/>
            <a:ext cx="1765033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783A84-AD42-2937-4B23-BB3FF6404F6D}"/>
              </a:ext>
            </a:extLst>
          </p:cNvPr>
          <p:cNvSpPr/>
          <p:nvPr/>
        </p:nvSpPr>
        <p:spPr>
          <a:xfrm>
            <a:off x="10197433" y="1838015"/>
            <a:ext cx="1765033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CAD3B6-A5C3-F7BF-736F-034B060F87D9}"/>
              </a:ext>
            </a:extLst>
          </p:cNvPr>
          <p:cNvSpPr/>
          <p:nvPr/>
        </p:nvSpPr>
        <p:spPr>
          <a:xfrm>
            <a:off x="10197432" y="2692200"/>
            <a:ext cx="1765033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54DCEB9-BCF9-663A-22D8-0BA428AAE2BB}"/>
              </a:ext>
            </a:extLst>
          </p:cNvPr>
          <p:cNvSpPr/>
          <p:nvPr/>
        </p:nvSpPr>
        <p:spPr>
          <a:xfrm>
            <a:off x="10196674" y="3540924"/>
            <a:ext cx="1765033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5FA096-A82D-60A9-0BBA-93D76020CA38}"/>
              </a:ext>
            </a:extLst>
          </p:cNvPr>
          <p:cNvSpPr/>
          <p:nvPr/>
        </p:nvSpPr>
        <p:spPr>
          <a:xfrm>
            <a:off x="10204203" y="4374593"/>
            <a:ext cx="1765033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F053095-A8AC-B415-84B3-BAD662D2FE8E}"/>
              </a:ext>
            </a:extLst>
          </p:cNvPr>
          <p:cNvSpPr/>
          <p:nvPr/>
        </p:nvSpPr>
        <p:spPr>
          <a:xfrm>
            <a:off x="10204203" y="5242818"/>
            <a:ext cx="1765033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170D7C-B80D-E7F7-526F-58AA5543ACB5}"/>
              </a:ext>
            </a:extLst>
          </p:cNvPr>
          <p:cNvSpPr/>
          <p:nvPr/>
        </p:nvSpPr>
        <p:spPr>
          <a:xfrm>
            <a:off x="10204203" y="6056986"/>
            <a:ext cx="1765033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30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22033" y="1066704"/>
            <a:ext cx="40563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SPICE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and Verification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Problem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 Simulation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Array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Kernal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Kernal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9F5615-5151-442C-B338-754DD06BF6F0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48E2B0-B919-08AB-A465-559AA3CEB3B4}"/>
              </a:ext>
            </a:extLst>
          </p:cNvPr>
          <p:cNvSpPr txBox="1"/>
          <p:nvPr/>
        </p:nvSpPr>
        <p:spPr>
          <a:xfrm>
            <a:off x="7111228" y="1066704"/>
            <a:ext cx="3714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Framework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831F9D22-43E5-1A25-DA79-B28D039204B0}"/>
              </a:ext>
            </a:extLst>
          </p:cNvPr>
          <p:cNvSpPr/>
          <p:nvPr/>
        </p:nvSpPr>
        <p:spPr>
          <a:xfrm>
            <a:off x="6512074" y="1167055"/>
            <a:ext cx="450200" cy="276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D8DD01B-18FE-95AA-E1F2-D8D3BCCD6A57}"/>
              </a:ext>
            </a:extLst>
          </p:cNvPr>
          <p:cNvCxnSpPr>
            <a:cxnSpLocks/>
          </p:cNvCxnSpPr>
          <p:nvPr/>
        </p:nvCxnSpPr>
        <p:spPr>
          <a:xfrm>
            <a:off x="6096000" y="890898"/>
            <a:ext cx="0" cy="55700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8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9593" r="52476"/>
          <a:stretch/>
        </p:blipFill>
        <p:spPr>
          <a:xfrm>
            <a:off x="1359413" y="1530475"/>
            <a:ext cx="3204240" cy="3835724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423E4F-A4D9-D4AA-69D2-BB5B0ED38D91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Simulation Framework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6434456" y="1237666"/>
            <a:ext cx="5132464" cy="4771916"/>
            <a:chOff x="6686503" y="1028994"/>
            <a:chExt cx="5132464" cy="4771916"/>
          </a:xfrm>
        </p:grpSpPr>
        <p:sp>
          <p:nvSpPr>
            <p:cNvPr id="5" name="圆角矩形 4"/>
            <p:cNvSpPr/>
            <p:nvPr/>
          </p:nvSpPr>
          <p:spPr>
            <a:xfrm>
              <a:off x="8664649" y="1966425"/>
              <a:ext cx="1535723" cy="621323"/>
            </a:xfrm>
            <a:prstGeom prst="roundRect">
              <a:avLst>
                <a:gd name="adj" fmla="val 4496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878480" y="2092420"/>
              <a:ext cx="1108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verilog-A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8664649" y="3113669"/>
              <a:ext cx="1535723" cy="621323"/>
            </a:xfrm>
            <a:prstGeom prst="roundRect">
              <a:avLst>
                <a:gd name="adj" fmla="val 4496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942956" y="323966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HSPICE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664649" y="4260915"/>
              <a:ext cx="1535723" cy="621323"/>
            </a:xfrm>
            <a:prstGeom prst="roundRect">
              <a:avLst>
                <a:gd name="adj" fmla="val 4496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012670" y="4371531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verilog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>
              <a:stCxn id="5" idx="2"/>
              <a:endCxn id="17" idx="0"/>
            </p:cNvCxnSpPr>
            <p:nvPr/>
          </p:nvCxnSpPr>
          <p:spPr>
            <a:xfrm>
              <a:off x="9432511" y="2587748"/>
              <a:ext cx="0" cy="5259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9426650" y="3734994"/>
              <a:ext cx="0" cy="5259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V="1">
              <a:off x="8195726" y="2275086"/>
              <a:ext cx="468922" cy="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7468127" y="2077593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MTJ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V="1">
              <a:off x="8205542" y="3407702"/>
              <a:ext cx="468922" cy="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686503" y="3223036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Analog Circuit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V="1">
              <a:off x="8174514" y="4556197"/>
              <a:ext cx="468922" cy="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6705739" y="4371531"/>
              <a:ext cx="1524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Circuit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9426650" y="4882238"/>
              <a:ext cx="0" cy="5259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9077835" y="543157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9426650" y="1440504"/>
              <a:ext cx="0" cy="5259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9045776" y="102899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659401" y="1440238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remapping (im2col)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935BBF1-1918-F2D7-3CF6-B48E5EFB2FB1}"/>
              </a:ext>
            </a:extLst>
          </p:cNvPr>
          <p:cNvSpPr txBox="1"/>
          <p:nvPr/>
        </p:nvSpPr>
        <p:spPr>
          <a:xfrm>
            <a:off x="1214827" y="5814643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are in the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 (README.md)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0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22033" y="1066704"/>
            <a:ext cx="40563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SPICE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and Verification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Problem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 Simulation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Array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Kernal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Kernal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AA5045D-5054-A08E-976B-857E6002163F}"/>
              </a:ext>
            </a:extLst>
          </p:cNvPr>
          <p:cNvSpPr/>
          <p:nvPr/>
        </p:nvSpPr>
        <p:spPr>
          <a:xfrm>
            <a:off x="722879" y="1167055"/>
            <a:ext cx="450200" cy="276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9F5615-5151-442C-B338-754DD06BF6F0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D8DD01B-18FE-95AA-E1F2-D8D3BCCD6A57}"/>
              </a:ext>
            </a:extLst>
          </p:cNvPr>
          <p:cNvCxnSpPr>
            <a:cxnSpLocks/>
          </p:cNvCxnSpPr>
          <p:nvPr/>
        </p:nvCxnSpPr>
        <p:spPr>
          <a:xfrm>
            <a:off x="6096000" y="890898"/>
            <a:ext cx="0" cy="55700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48E2B0-B919-08AB-A465-559AA3CEB3B4}"/>
              </a:ext>
            </a:extLst>
          </p:cNvPr>
          <p:cNvSpPr txBox="1"/>
          <p:nvPr/>
        </p:nvSpPr>
        <p:spPr>
          <a:xfrm>
            <a:off x="7111228" y="1066704"/>
            <a:ext cx="34900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Framework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920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423E4F-A4D9-D4AA-69D2-BB5B0ED38D91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Simulation Framework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769" y="1460078"/>
            <a:ext cx="7335737" cy="1979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36" y="4094407"/>
            <a:ext cx="8020803" cy="975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180" y="5525588"/>
            <a:ext cx="2605476" cy="663357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8935BBF1-1918-F2D7-3CF6-B48E5EFB2FB1}"/>
              </a:ext>
            </a:extLst>
          </p:cNvPr>
          <p:cNvSpPr txBox="1"/>
          <p:nvPr/>
        </p:nvSpPr>
        <p:spPr>
          <a:xfrm>
            <a:off x="735601" y="984206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(automatically generate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testcases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run the process)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935BBF1-1918-F2D7-3CF6-B48E5EFB2FB1}"/>
              </a:ext>
            </a:extLst>
          </p:cNvPr>
          <p:cNvSpPr txBox="1"/>
          <p:nvPr/>
        </p:nvSpPr>
        <p:spPr>
          <a:xfrm>
            <a:off x="735600" y="3439563"/>
            <a:ext cx="6385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test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results are wrong, it will show the answer and results.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935BBF1-1918-F2D7-3CF6-B48E5EFB2FB1}"/>
              </a:ext>
            </a:extLst>
          </p:cNvPr>
          <p:cNvSpPr txBox="1"/>
          <p:nvPr/>
        </p:nvSpPr>
        <p:spPr>
          <a:xfrm>
            <a:off x="735600" y="5078855"/>
            <a:ext cx="556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results are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correct, it will show “PASSED!”.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85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22033" y="1066704"/>
            <a:ext cx="40563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SPICE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and Verification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Problem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 Simulation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Array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Kernal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Kernal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9F5615-5151-442C-B338-754DD06BF6F0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48E2B0-B919-08AB-A465-559AA3CEB3B4}"/>
              </a:ext>
            </a:extLst>
          </p:cNvPr>
          <p:cNvSpPr txBox="1"/>
          <p:nvPr/>
        </p:nvSpPr>
        <p:spPr>
          <a:xfrm>
            <a:off x="7111228" y="1066704"/>
            <a:ext cx="34900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Framework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831F9D22-43E5-1A25-DA79-B28D039204B0}"/>
              </a:ext>
            </a:extLst>
          </p:cNvPr>
          <p:cNvSpPr/>
          <p:nvPr/>
        </p:nvSpPr>
        <p:spPr>
          <a:xfrm>
            <a:off x="6512074" y="1888029"/>
            <a:ext cx="450200" cy="276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D8DD01B-18FE-95AA-E1F2-D8D3BCCD6A57}"/>
              </a:ext>
            </a:extLst>
          </p:cNvPr>
          <p:cNvCxnSpPr>
            <a:cxnSpLocks/>
          </p:cNvCxnSpPr>
          <p:nvPr/>
        </p:nvCxnSpPr>
        <p:spPr>
          <a:xfrm>
            <a:off x="6096000" y="890898"/>
            <a:ext cx="0" cy="55700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861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45" y="1147487"/>
            <a:ext cx="6742408" cy="4242717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423E4F-A4D9-D4AA-69D2-BB5B0ED38D91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AD2439-9320-B405-58E5-1A3FB0CCA8DF}"/>
              </a:ext>
            </a:extLst>
          </p:cNvPr>
          <p:cNvSpPr/>
          <p:nvPr/>
        </p:nvSpPr>
        <p:spPr>
          <a:xfrm>
            <a:off x="2664545" y="1594338"/>
            <a:ext cx="3155963" cy="3795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AC0303-8FDF-F85C-499B-8E2518D35BA5}"/>
              </a:ext>
            </a:extLst>
          </p:cNvPr>
          <p:cNvSpPr txBox="1"/>
          <p:nvPr/>
        </p:nvSpPr>
        <p:spPr>
          <a:xfrm>
            <a:off x="935627" y="147075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Done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BAE5AD-02AA-5D7F-289A-B61603974524}"/>
              </a:ext>
            </a:extLst>
          </p:cNvPr>
          <p:cNvSpPr/>
          <p:nvPr/>
        </p:nvSpPr>
        <p:spPr>
          <a:xfrm>
            <a:off x="6458196" y="4187896"/>
            <a:ext cx="2864085" cy="3168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9BDF931-28F2-4595-CA93-5D2B444DDEEC}"/>
              </a:ext>
            </a:extLst>
          </p:cNvPr>
          <p:cNvCxnSpPr>
            <a:cxnSpLocks/>
          </p:cNvCxnSpPr>
          <p:nvPr/>
        </p:nvCxnSpPr>
        <p:spPr>
          <a:xfrm>
            <a:off x="9322281" y="4505853"/>
            <a:ext cx="340110" cy="23592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7F43DE0-46F6-0494-962D-9ABCA2064613}"/>
              </a:ext>
            </a:extLst>
          </p:cNvPr>
          <p:cNvSpPr txBox="1"/>
          <p:nvPr/>
        </p:nvSpPr>
        <p:spPr>
          <a:xfrm>
            <a:off x="9322282" y="4741776"/>
            <a:ext cx="2743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Impossible to use in my design.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have better solutions using spintronics based devices.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2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SPICE Model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93C053-99D2-2C50-642D-CC673F16D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75" y="2111513"/>
            <a:ext cx="4296988" cy="354002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BF7CDD5-EB6E-61EE-9AA1-43075865F0D8}"/>
              </a:ext>
            </a:extLst>
          </p:cNvPr>
          <p:cNvSpPr txBox="1"/>
          <p:nvPr/>
        </p:nvSpPr>
        <p:spPr>
          <a:xfrm>
            <a:off x="2780217" y="1742181"/>
            <a:ext cx="535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DC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9C5AB2-6D32-B932-26FB-D5609C2E4FF4}"/>
              </a:ext>
            </a:extLst>
          </p:cNvPr>
          <p:cNvSpPr txBox="1"/>
          <p:nvPr/>
        </p:nvSpPr>
        <p:spPr>
          <a:xfrm>
            <a:off x="821137" y="859725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Results and Verification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24DE5A2-76C9-75E3-B058-CA576B1A88D8}"/>
              </a:ext>
            </a:extLst>
          </p:cNvPr>
          <p:cNvGrpSpPr/>
          <p:nvPr/>
        </p:nvGrpSpPr>
        <p:grpSpPr>
          <a:xfrm>
            <a:off x="5413218" y="1725263"/>
            <a:ext cx="6617658" cy="2891700"/>
            <a:chOff x="408784" y="1165209"/>
            <a:chExt cx="11697161" cy="457797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941B12B-C9A1-7183-465E-D5977F67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3773" y="1354055"/>
              <a:ext cx="5852172" cy="438912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A9EA022-6369-D593-98F2-D1D94AC09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84" y="1386722"/>
              <a:ext cx="5693343" cy="4270007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46C5701-3DC1-57C8-B2CF-29681ED69C58}"/>
                </a:ext>
              </a:extLst>
            </p:cNvPr>
            <p:cNvSpPr txBox="1"/>
            <p:nvPr/>
          </p:nvSpPr>
          <p:spPr>
            <a:xfrm>
              <a:off x="8193369" y="1165209"/>
              <a:ext cx="1972977" cy="5359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MATLAB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8B5AFC9-E956-1669-1C41-3312088A93D8}"/>
                </a:ext>
              </a:extLst>
            </p:cNvPr>
            <p:cNvSpPr txBox="1"/>
            <p:nvPr/>
          </p:nvSpPr>
          <p:spPr>
            <a:xfrm>
              <a:off x="2391223" y="1165209"/>
              <a:ext cx="1728466" cy="5359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SPICE</a:t>
              </a:r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077DDE3F-D015-4291-9027-ADF833065712}"/>
              </a:ext>
            </a:extLst>
          </p:cNvPr>
          <p:cNvSpPr txBox="1"/>
          <p:nvPr/>
        </p:nvSpPr>
        <p:spPr>
          <a:xfrm>
            <a:off x="5659144" y="5160756"/>
            <a:ext cx="5958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MTJ model using Verilog-A (have talked before)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simulation by HSPICE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3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A8DFE1-0A0E-0AE2-D4C4-79603B9E3F42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SPICE Model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AC188E-8A52-A0BD-926A-A799CA032E1C}"/>
              </a:ext>
            </a:extLst>
          </p:cNvPr>
          <p:cNvSpPr txBox="1"/>
          <p:nvPr/>
        </p:nvSpPr>
        <p:spPr>
          <a:xfrm>
            <a:off x="821137" y="859725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Problem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5C48097-9275-686B-6212-2AF1F4893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1" y="4299041"/>
            <a:ext cx="7055279" cy="248337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5810FA1-7D8D-57F8-4EED-608CBCB8688A}"/>
              </a:ext>
            </a:extLst>
          </p:cNvPr>
          <p:cNvSpPr txBox="1"/>
          <p:nvPr/>
        </p:nvSpPr>
        <p:spPr>
          <a:xfrm>
            <a:off x="7819116" y="4739631"/>
            <a:ext cx="3659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perform a well nonvolatile characteristic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2D77EF6-923F-ABCA-19D4-894061DB6E9E}"/>
              </a:ext>
            </a:extLst>
          </p:cNvPr>
          <p:cNvCxnSpPr>
            <a:cxnSpLocks/>
          </p:cNvCxnSpPr>
          <p:nvPr/>
        </p:nvCxnSpPr>
        <p:spPr>
          <a:xfrm>
            <a:off x="2075447" y="4235116"/>
            <a:ext cx="0" cy="24863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DE96BA9-F395-D692-3818-D7F0D3410498}"/>
              </a:ext>
            </a:extLst>
          </p:cNvPr>
          <p:cNvSpPr txBox="1"/>
          <p:nvPr/>
        </p:nvSpPr>
        <p:spPr>
          <a:xfrm>
            <a:off x="821137" y="510896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ns pulse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BB2C32A-92C6-C446-65C7-5183FEE09E96}"/>
              </a:ext>
            </a:extLst>
          </p:cNvPr>
          <p:cNvCxnSpPr>
            <a:cxnSpLocks/>
          </p:cNvCxnSpPr>
          <p:nvPr/>
        </p:nvCxnSpPr>
        <p:spPr>
          <a:xfrm flipH="1">
            <a:off x="4072690" y="4641622"/>
            <a:ext cx="244548" cy="3996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F102E3F0-F5BD-FC0E-061E-B1F3EF891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78" y="1233479"/>
            <a:ext cx="3846223" cy="288356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F7049F31-783D-1D06-000F-EFE18F6A7887}"/>
              </a:ext>
            </a:extLst>
          </p:cNvPr>
          <p:cNvSpPr txBox="1"/>
          <p:nvPr/>
        </p:nvSpPr>
        <p:spPr>
          <a:xfrm>
            <a:off x="7819116" y="1703662"/>
            <a:ext cx="365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7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A8DFE1-0A0E-0AE2-D4C4-79603B9E3F42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SPICE Model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AC188E-8A52-A0BD-926A-A799CA032E1C}"/>
              </a:ext>
            </a:extLst>
          </p:cNvPr>
          <p:cNvSpPr txBox="1"/>
          <p:nvPr/>
        </p:nvSpPr>
        <p:spPr>
          <a:xfrm>
            <a:off x="821137" y="859725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Problem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810FA1-7D8D-57F8-4EED-608CBCB8688A}"/>
              </a:ext>
            </a:extLst>
          </p:cNvPr>
          <p:cNvSpPr txBox="1"/>
          <p:nvPr/>
        </p:nvSpPr>
        <p:spPr>
          <a:xfrm>
            <a:off x="990071" y="5433020"/>
            <a:ext cx="4081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reasonable in other experiment, but it is acceptable in this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solve in the future.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680B13-975C-7806-61BE-321E2071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71" y="2207343"/>
            <a:ext cx="3154251" cy="27251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F7B2F8-804E-A683-3F68-D1022AF54F09}"/>
              </a:ext>
            </a:extLst>
          </p:cNvPr>
          <p:cNvSpPr txBox="1"/>
          <p:nvPr/>
        </p:nvSpPr>
        <p:spPr>
          <a:xfrm>
            <a:off x="1353501" y="1706818"/>
            <a:ext cx="242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Solution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918D24-2B22-24DD-2012-80CF6F349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205" y="2291876"/>
            <a:ext cx="7319003" cy="255608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8BA1196-B45D-A6AF-385E-EC2AAAA99DBF}"/>
              </a:ext>
            </a:extLst>
          </p:cNvPr>
          <p:cNvSpPr/>
          <p:nvPr/>
        </p:nvSpPr>
        <p:spPr>
          <a:xfrm>
            <a:off x="1588117" y="4138085"/>
            <a:ext cx="1143051" cy="4339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8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22033" y="1066704"/>
            <a:ext cx="40563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SPICE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and Verification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Problem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 Simulation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Array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Kernal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Kernal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AA5045D-5054-A08E-976B-857E6002163F}"/>
              </a:ext>
            </a:extLst>
          </p:cNvPr>
          <p:cNvSpPr/>
          <p:nvPr/>
        </p:nvSpPr>
        <p:spPr>
          <a:xfrm>
            <a:off x="722879" y="2610850"/>
            <a:ext cx="450200" cy="276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9F5615-5151-442C-B338-754DD06BF6F0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D8DD01B-18FE-95AA-E1F2-D8D3BCCD6A57}"/>
              </a:ext>
            </a:extLst>
          </p:cNvPr>
          <p:cNvCxnSpPr>
            <a:cxnSpLocks/>
          </p:cNvCxnSpPr>
          <p:nvPr/>
        </p:nvCxnSpPr>
        <p:spPr>
          <a:xfrm>
            <a:off x="6096000" y="890898"/>
            <a:ext cx="0" cy="55700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48E2B0-B919-08AB-A465-559AA3CEB3B4}"/>
              </a:ext>
            </a:extLst>
          </p:cNvPr>
          <p:cNvSpPr txBox="1"/>
          <p:nvPr/>
        </p:nvSpPr>
        <p:spPr>
          <a:xfrm>
            <a:off x="7111228" y="1066704"/>
            <a:ext cx="34900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Framework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1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478785-61C0-F458-BBF1-49E2A9EBC6AE}"/>
              </a:ext>
            </a:extLst>
          </p:cNvPr>
          <p:cNvSpPr txBox="1"/>
          <p:nvPr/>
        </p:nvSpPr>
        <p:spPr>
          <a:xfrm>
            <a:off x="885454" y="4883730"/>
            <a:ext cx="143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1.2 V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BD4554-B7D3-A492-9ABF-AAE0E71BA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4" y="1594559"/>
            <a:ext cx="1449079" cy="10626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EB61F2-5EFC-464E-DE58-37D270956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43"/>
          <a:stretch/>
        </p:blipFill>
        <p:spPr>
          <a:xfrm>
            <a:off x="903502" y="3404226"/>
            <a:ext cx="1932355" cy="1032754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5DA6FD0-F049-9684-41E2-FF22AC7941C2}"/>
              </a:ext>
            </a:extLst>
          </p:cNvPr>
          <p:cNvCxnSpPr/>
          <p:nvPr/>
        </p:nvCxnSpPr>
        <p:spPr>
          <a:xfrm>
            <a:off x="648769" y="4229101"/>
            <a:ext cx="19731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C53402C1-68DB-F9CD-BD23-B601CBDFDA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875" b="22937"/>
          <a:stretch/>
        </p:blipFill>
        <p:spPr>
          <a:xfrm>
            <a:off x="855225" y="4385298"/>
            <a:ext cx="3775413" cy="26070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3EF6A59-BEE3-02B2-FB56-DD8861BB2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34" y="2625127"/>
            <a:ext cx="1371763" cy="77902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8E8D2BC-8D23-464E-F7B1-02CC44433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5160" y="1025439"/>
            <a:ext cx="5658640" cy="445832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C174C5A-1BE6-26B0-2795-706F6F3F01E4}"/>
              </a:ext>
            </a:extLst>
          </p:cNvPr>
          <p:cNvSpPr txBox="1"/>
          <p:nvPr/>
        </p:nvSpPr>
        <p:spPr>
          <a:xfrm>
            <a:off x="5695160" y="5679016"/>
            <a:ext cx="5658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Model of </a:t>
            </a:r>
            <a:r>
              <a:rPr lang="en-US" altLang="zh-CN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Subvolume</a:t>
            </a:r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MTJ and Its Design Application at Nanoscale Technology Nodes (TED)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F7DCAC-523B-CBFF-B105-D00CE84E260D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Unit Cell Simulation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B31401-24CD-0639-49CA-68EAE7B76CE1}"/>
              </a:ext>
            </a:extLst>
          </p:cNvPr>
          <p:cNvSpPr txBox="1"/>
          <p:nvPr/>
        </p:nvSpPr>
        <p:spPr>
          <a:xfrm>
            <a:off x="821137" y="859725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Parameters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A5EFDB-D9C1-347E-8F44-A6A41CD7058F}"/>
              </a:ext>
            </a:extLst>
          </p:cNvPr>
          <p:cNvSpPr txBox="1"/>
          <p:nvPr/>
        </p:nvSpPr>
        <p:spPr>
          <a:xfrm>
            <a:off x="875428" y="5767786"/>
            <a:ext cx="4304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MOSFET: NCSU Free PDK 45 nm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(https://eda.ncsu.edu/freepdk/freepdk45/)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3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2FD7F9-5035-1471-8E51-E25B146B3BB3}"/>
              </a:ext>
            </a:extLst>
          </p:cNvPr>
          <p:cNvSpPr txBox="1"/>
          <p:nvPr/>
        </p:nvSpPr>
        <p:spPr>
          <a:xfrm>
            <a:off x="5760720" y="174319"/>
            <a:ext cx="6108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b="1" i="0" u="none" strike="noStrike" baseline="0" dirty="0">
                <a:solidFill>
                  <a:srgbClr val="231F20"/>
                </a:solidFill>
                <a:latin typeface="Times-Roman"/>
              </a:rPr>
              <a:t># parallel represents “0,” antiparallel represents “1”</a:t>
            </a:r>
            <a:endParaRPr lang="zh-CN" altLang="en-US" sz="16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35BBF1-1918-F2D7-3CF6-B48E5EFB2FB1}"/>
              </a:ext>
            </a:extLst>
          </p:cNvPr>
          <p:cNvSpPr txBox="1"/>
          <p:nvPr/>
        </p:nvSpPr>
        <p:spPr>
          <a:xfrm>
            <a:off x="6133743" y="563679"/>
            <a:ext cx="1560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AP-P : write 0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120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130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219889-449F-CBDE-8005-5443FC76AB41}"/>
              </a:ext>
            </a:extLst>
          </p:cNvPr>
          <p:cNvSpPr txBox="1"/>
          <p:nvPr/>
        </p:nvSpPr>
        <p:spPr>
          <a:xfrm>
            <a:off x="7887954" y="563679"/>
            <a:ext cx="1485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P-AP: write 1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69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98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8B4ED8-BC44-10A8-D193-E0189D682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154" y="1726574"/>
            <a:ext cx="6970999" cy="466137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F6CF191-D648-7E41-B78C-EDBF0C681E28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Unit Cell Simulation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82490D-C58A-7FDF-162D-BDF19B6DB659}"/>
              </a:ext>
            </a:extLst>
          </p:cNvPr>
          <p:cNvSpPr txBox="1"/>
          <p:nvPr/>
        </p:nvSpPr>
        <p:spPr>
          <a:xfrm>
            <a:off x="821137" y="859725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Writing 0 &amp; 1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D5EFE80-082B-15F6-84C3-3B7BEFC48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44" y="1424747"/>
            <a:ext cx="2543696" cy="194472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8352F37-BE8D-AEF0-11F3-8C0E274F8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534" y="3613084"/>
            <a:ext cx="1744354" cy="29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0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3EF19D-2C26-376F-805E-6E35D161B457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Unit Cell Simulation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AC567A-6A26-DF2B-05E2-6FEC4396A7E6}"/>
              </a:ext>
            </a:extLst>
          </p:cNvPr>
          <p:cNvSpPr txBox="1"/>
          <p:nvPr/>
        </p:nvSpPr>
        <p:spPr>
          <a:xfrm>
            <a:off x="821137" y="859725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Reading 0 &amp; 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AF0F51-77F9-403A-9E9D-C61CAEAAD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65" y="1401678"/>
            <a:ext cx="6372455" cy="47584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790931-83E9-0E4F-2DD1-264CABE5A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767" y="703843"/>
            <a:ext cx="3391782" cy="13547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A030B1-F152-1BF7-E85D-1D7D4A8A9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767" y="3314700"/>
            <a:ext cx="3391782" cy="32240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C3D41F7-9DD5-B69A-B155-ABDCC4F47BA5}"/>
              </a:ext>
            </a:extLst>
          </p:cNvPr>
          <p:cNvSpPr txBox="1"/>
          <p:nvPr/>
        </p:nvSpPr>
        <p:spPr>
          <a:xfrm>
            <a:off x="7697848" y="243458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Generator: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3F0078-AA4D-7834-1B32-64BCA3B20521}"/>
              </a:ext>
            </a:extLst>
          </p:cNvPr>
          <p:cNvSpPr txBox="1"/>
          <p:nvPr/>
        </p:nvSpPr>
        <p:spPr>
          <a:xfrm>
            <a:off x="7697848" y="2844285"/>
            <a:ext cx="174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 Amplifier: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A3AF8CC-D44E-A0B3-E88C-7FFC2E2CCA75}"/>
              </a:ext>
            </a:extLst>
          </p:cNvPr>
          <p:cNvSpPr/>
          <p:nvPr/>
        </p:nvSpPr>
        <p:spPr>
          <a:xfrm>
            <a:off x="9282364" y="1309358"/>
            <a:ext cx="866274" cy="36059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7BD0D01-8938-2696-FC0F-669D9B6905DF}"/>
              </a:ext>
            </a:extLst>
          </p:cNvPr>
          <p:cNvCxnSpPr>
            <a:cxnSpLocks/>
          </p:cNvCxnSpPr>
          <p:nvPr/>
        </p:nvCxnSpPr>
        <p:spPr>
          <a:xfrm flipH="1">
            <a:off x="9204158" y="1667078"/>
            <a:ext cx="435109" cy="5587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F8B2D04-F132-8980-855C-0187CAD25567}"/>
              </a:ext>
            </a:extLst>
          </p:cNvPr>
          <p:cNvSpPr txBox="1"/>
          <p:nvPr/>
        </p:nvSpPr>
        <p:spPr>
          <a:xfrm>
            <a:off x="8247290" y="2191569"/>
            <a:ext cx="266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(R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 = 3.5K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0D0D02F-78AF-B807-0967-467738FB5FF6}"/>
              </a:ext>
            </a:extLst>
          </p:cNvPr>
          <p:cNvSpPr/>
          <p:nvPr/>
        </p:nvSpPr>
        <p:spPr>
          <a:xfrm>
            <a:off x="10332720" y="1272198"/>
            <a:ext cx="758144" cy="40978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08A642F-9755-2B3A-894B-88CAD1864987}"/>
              </a:ext>
            </a:extLst>
          </p:cNvPr>
          <p:cNvSpPr/>
          <p:nvPr/>
        </p:nvSpPr>
        <p:spPr>
          <a:xfrm>
            <a:off x="2606843" y="3615059"/>
            <a:ext cx="425115" cy="601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D5074E6-6B2C-BCC3-0A47-DC6E61C178DB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489658" y="944952"/>
            <a:ext cx="2954090" cy="3872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E0145F5-2B0E-26FA-FC41-21E5BB4D2FFF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2969701" y="1263178"/>
            <a:ext cx="2235845" cy="24399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3F059BF-D93F-B55E-73CB-9A6270E642CE}"/>
              </a:ext>
            </a:extLst>
          </p:cNvPr>
          <p:cNvSpPr txBox="1"/>
          <p:nvPr/>
        </p:nvSpPr>
        <p:spPr>
          <a:xfrm>
            <a:off x="5136960" y="576703"/>
            <a:ext cx="2304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large to make sure 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1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688</Words>
  <Application>Microsoft Office PowerPoint</Application>
  <PresentationFormat>宽屏</PresentationFormat>
  <Paragraphs>347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Times-Roman</vt:lpstr>
      <vt:lpstr>等线</vt:lpstr>
      <vt:lpstr>等线 Light</vt:lpstr>
      <vt:lpstr>微软雅黑</vt:lpstr>
      <vt:lpstr>Arial</vt:lpstr>
      <vt:lpstr>Times New Roman</vt:lpstr>
      <vt:lpstr>Wingdings</vt:lpstr>
      <vt:lpstr>Office 主题​​</vt:lpstr>
      <vt:lpstr>PIM Results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PIM Results</dc:title>
  <dc:creator>An LH</dc:creator>
  <cp:lastModifiedBy>Administrator</cp:lastModifiedBy>
  <cp:revision>95</cp:revision>
  <dcterms:created xsi:type="dcterms:W3CDTF">2022-11-25T13:31:36Z</dcterms:created>
  <dcterms:modified xsi:type="dcterms:W3CDTF">2023-04-21T17:16:48Z</dcterms:modified>
</cp:coreProperties>
</file>