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hr-HR" sz="8000" dirty="0"/>
              <a:t>My List </a:t>
            </a:r>
            <a:r>
              <a:rPr lang="hr-HR" sz="8000" dirty="0" err="1"/>
              <a:t>of</a:t>
            </a:r>
            <a:r>
              <a:rPr lang="hr-HR" sz="8000" dirty="0"/>
              <a:t> </a:t>
            </a:r>
            <a:r>
              <a:rPr lang="hr-HR" sz="8000" dirty="0" err="1"/>
              <a:t>Movies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924614"/>
          </a:xfrm>
        </p:spPr>
        <p:txBody>
          <a:bodyPr>
            <a:normAutofit fontScale="62500" lnSpcReduction="20000"/>
          </a:bodyPr>
          <a:lstStyle/>
          <a:p>
            <a:r>
              <a:rPr lang="hr-H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Made</a:t>
            </a:r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r-H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Marko </a:t>
            </a:r>
            <a:r>
              <a:rPr lang="hr-H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čuljak</a:t>
            </a:r>
            <a:endParaRPr lang="hr-H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Josip Frkin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Petar Gabrijel </a:t>
            </a:r>
            <a:r>
              <a:rPr lang="hr-H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Kedmenec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Viktor </a:t>
            </a:r>
            <a:r>
              <a:rPr lang="hr-H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poslončec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opcorn on a keyboard&#10;&#10;Description automatically generated with low confidence">
            <a:extLst>
              <a:ext uri="{FF2B5EF4-FFF2-40B4-BE49-F238E27FC236}">
                <a16:creationId xmlns:a16="http://schemas.microsoft.com/office/drawing/2014/main" id="{E0D3A12D-8081-44E4-B232-BA7FB107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2" y="1585992"/>
            <a:ext cx="5166356" cy="36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58D7D-67EB-43FE-A3D2-1C0767335BBF}"/>
              </a:ext>
            </a:extLst>
          </p:cNvPr>
          <p:cNvSpPr txBox="1"/>
          <p:nvPr/>
        </p:nvSpPr>
        <p:spPr>
          <a:xfrm>
            <a:off x="1169349" y="2197894"/>
            <a:ext cx="98533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KRAJ</a:t>
            </a:r>
          </a:p>
          <a:p>
            <a:pPr algn="ctr"/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Pitanja? 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4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hr-HR" sz="4800" i="1" dirty="0">
                <a:solidFill>
                  <a:srgbClr val="FFFFFF"/>
                </a:solidFill>
              </a:rPr>
              <a:t>„Tko kaže da kampanjci ne mogu napravit projekt u 2 dana…”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hr-HR" dirty="0">
                <a:solidFill>
                  <a:srgbClr val="FFFFFF"/>
                </a:solidFill>
              </a:rPr>
              <a:t>kampanjci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6944-B930-4823-886D-09BBF8E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A55D-49D0-443F-B683-ECC925E7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napraviti aplikaciju za preporuku filmova bazirano na korisnikovim podacima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prikupiti različite tipove društvenih podataka od korisnika sa različitih izvora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dinamički prikupljati podatke korisnika na samoj stranici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osmisliti algoritam koji će uzeti u obzir sve podatke te zatim dovoljno dobro generirati personaliziranu listu filmova </a:t>
            </a:r>
          </a:p>
        </p:txBody>
      </p:sp>
    </p:spTree>
    <p:extLst>
      <p:ext uri="{BB962C8B-B14F-4D97-AF65-F5344CB8AC3E}">
        <p14:creationId xmlns:p14="http://schemas.microsoft.com/office/powerpoint/2010/main" val="164650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CDE19-A587-416E-8099-9CFA1253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1" y="707300"/>
            <a:ext cx="11257337" cy="54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87FD-22B1-4799-94CB-ABE8A675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F95D-4F0E-472C-BB7A-724B0DEB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Za ovaj projekt, potrebno je: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, </a:t>
            </a:r>
            <a:r>
              <a:rPr lang="hr-HR" dirty="0" err="1"/>
              <a:t>Thymeleaf</a:t>
            </a:r>
            <a:r>
              <a:rPr lang="hr-HR" dirty="0"/>
              <a:t>, </a:t>
            </a:r>
            <a:r>
              <a:rPr lang="hr-HR" dirty="0" err="1"/>
              <a:t>Tailwind</a:t>
            </a:r>
            <a:r>
              <a:rPr lang="hr-HR" dirty="0"/>
              <a:t>, </a:t>
            </a:r>
            <a:r>
              <a:rPr lang="hr-HR" dirty="0" err="1"/>
              <a:t>MongoDB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err="1"/>
              <a:t>Git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odabir voditelja projekta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dnevni </a:t>
            </a:r>
            <a:r>
              <a:rPr lang="hr-HR" dirty="0" err="1"/>
              <a:t>stand-up</a:t>
            </a:r>
            <a:r>
              <a:rPr lang="hr-HR" dirty="0"/>
              <a:t> sastanci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razumijevanje i tolerantnost</a:t>
            </a:r>
          </a:p>
        </p:txBody>
      </p:sp>
    </p:spTree>
    <p:extLst>
      <p:ext uri="{BB962C8B-B14F-4D97-AF65-F5344CB8AC3E}">
        <p14:creationId xmlns:p14="http://schemas.microsoft.com/office/powerpoint/2010/main" val="14600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44B-B127-4D2F-A088-EE7E3044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Izvedba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F825-AF59-41E5-ABB9-167DDED4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1. 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definiranje baze i dokumenata u bazi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punjenje baze sa općim podacima o filmovima sa API-a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punjenje baze društvenim podacima o sadržaju (pogledani filmovi, ocjena korisnika, ocjena stručnjaka, itd.)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544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DCCF-C236-43F9-824B-835EA7C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Izvedba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F2CB-9A8D-4C4B-8556-93AD2B44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2. 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izrada liste trenutno popularnog sadržaja dohvaćenu s API-a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izrada liste sa najbolje ocjenjenim filmovima dohvaćenu s API-a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izrada liste sa najpopularnijim nadolazećim filmovima dohvaćenu s API-a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izrada filtera svih filmova po naslovu, žanru i glumcu</a:t>
            </a:r>
          </a:p>
        </p:txBody>
      </p:sp>
    </p:spTree>
    <p:extLst>
      <p:ext uri="{BB962C8B-B14F-4D97-AF65-F5344CB8AC3E}">
        <p14:creationId xmlns:p14="http://schemas.microsoft.com/office/powerpoint/2010/main" val="290100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0A0-078C-46A2-BA19-F56BD83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Izvedba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809-8961-492B-82E5-C3324A19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3. 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izrada liste preporučenih personaliziranih filmova prema korisničkim podacima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indirektnom detekcijom se dohvaćaju podaci sa profila društvene mreže s kojom je korisnik ulogiran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dodatno se indirektnom detekcijom prate filmovi na stranici koje korisnik označi da je gledao te kojima da neku ocjenu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korisnik mora eksplicitno zatražiti generaciju personalizirane liste filmova klikom na gumb</a:t>
            </a:r>
          </a:p>
        </p:txBody>
      </p:sp>
    </p:spTree>
    <p:extLst>
      <p:ext uri="{BB962C8B-B14F-4D97-AF65-F5344CB8AC3E}">
        <p14:creationId xmlns:p14="http://schemas.microsoft.com/office/powerpoint/2010/main" val="332424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EF8B-907D-4743-9278-6449D675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F165-6982-46C2-8014-0B73BD34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</a:t>
            </a:r>
            <a:r>
              <a:rPr lang="en-US" dirty="0" err="1"/>
              <a:t>ohvati</a:t>
            </a:r>
            <a:r>
              <a:rPr lang="en-US" dirty="0"/>
              <a:t> se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</a:t>
            </a:r>
            <a:r>
              <a:rPr lang="en-US" dirty="0" err="1"/>
              <a:t>ohvate</a:t>
            </a:r>
            <a:r>
              <a:rPr lang="en-US" dirty="0"/>
              <a:t> se </a:t>
            </a:r>
            <a:r>
              <a:rPr lang="en-US" dirty="0" err="1"/>
              <a:t>aplikacijski</a:t>
            </a:r>
            <a:r>
              <a:rPr lang="en-US" dirty="0"/>
              <a:t> </a:t>
            </a:r>
            <a:r>
              <a:rPr lang="en-US" dirty="0" err="1"/>
              <a:t>generirane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 tog </a:t>
            </a:r>
            <a:r>
              <a:rPr lang="en-US" dirty="0" err="1"/>
              <a:t>korisnika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hr-HR" dirty="0"/>
              <a:t>žanr</a:t>
            </a:r>
            <a:r>
              <a:rPr lang="en-US" dirty="0"/>
              <a:t> i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glumca</a:t>
            </a:r>
            <a:r>
              <a:rPr lang="en-US" dirty="0"/>
              <a:t> </a:t>
            </a:r>
            <a:r>
              <a:rPr lang="en-US" dirty="0" err="1"/>
              <a:t>pohranjenog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tog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objekta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</a:t>
            </a:r>
            <a:r>
              <a:rPr lang="en-US" dirty="0" err="1"/>
              <a:t>ohvate</a:t>
            </a:r>
            <a:r>
              <a:rPr lang="en-US" dirty="0"/>
              <a:t> se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filmovi</a:t>
            </a:r>
            <a:r>
              <a:rPr lang="en-US" dirty="0"/>
              <a:t> koji </a:t>
            </a:r>
            <a:r>
              <a:rPr lang="en-US" dirty="0" err="1"/>
              <a:t>sadr</a:t>
            </a:r>
            <a:r>
              <a:rPr lang="hr-HR" dirty="0"/>
              <a:t>ž</a:t>
            </a:r>
            <a:r>
              <a:rPr lang="en-US" dirty="0"/>
              <a:t>e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hr-HR" dirty="0"/>
              <a:t>ž</a:t>
            </a:r>
            <a:r>
              <a:rPr lang="en-US" dirty="0" err="1"/>
              <a:t>anrova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ijednog</a:t>
            </a:r>
            <a:r>
              <a:rPr lang="en-US" dirty="0"/>
              <a:t> od </a:t>
            </a:r>
            <a:r>
              <a:rPr lang="en-US" dirty="0" err="1"/>
              <a:t>glumaca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</a:t>
            </a:r>
            <a:r>
              <a:rPr lang="en-US" dirty="0" err="1"/>
              <a:t>ilmovima</a:t>
            </a:r>
            <a:r>
              <a:rPr lang="en-US" dirty="0"/>
              <a:t> se pr</a:t>
            </a:r>
            <a:r>
              <a:rPr lang="hr-HR" dirty="0"/>
              <a:t>i</a:t>
            </a:r>
            <a:r>
              <a:rPr lang="en-US" dirty="0" err="1"/>
              <a:t>dru</a:t>
            </a:r>
            <a:r>
              <a:rPr lang="hr-HR" dirty="0"/>
              <a:t>ž</a:t>
            </a:r>
            <a:r>
              <a:rPr lang="en-US" dirty="0"/>
              <a:t>i </a:t>
            </a:r>
            <a:r>
              <a:rPr lang="en-US" dirty="0" err="1"/>
              <a:t>ocjena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dobivena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zbroj</a:t>
            </a:r>
            <a:r>
              <a:rPr lang="en-US" dirty="0"/>
              <a:t> </a:t>
            </a:r>
            <a:r>
              <a:rPr lang="en-US" dirty="0" err="1"/>
              <a:t>ocjena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od </a:t>
            </a:r>
            <a:r>
              <a:rPr lang="hr-HR" dirty="0"/>
              <a:t>ž</a:t>
            </a:r>
            <a:r>
              <a:rPr lang="en-US" dirty="0" err="1"/>
              <a:t>anra</a:t>
            </a:r>
            <a:r>
              <a:rPr lang="en-US" dirty="0"/>
              <a:t> </a:t>
            </a:r>
            <a:r>
              <a:rPr lang="en-US" dirty="0" err="1"/>
              <a:t>filma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ocjena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od </a:t>
            </a:r>
            <a:r>
              <a:rPr lang="en-US" dirty="0" err="1"/>
              <a:t>glumca</a:t>
            </a:r>
            <a:r>
              <a:rPr lang="hr-HR" dirty="0"/>
              <a:t> filma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 err="1"/>
              <a:t>filmovi</a:t>
            </a:r>
            <a:r>
              <a:rPr lang="hr-HR" dirty="0"/>
              <a:t> se</a:t>
            </a:r>
            <a:r>
              <a:rPr lang="en-US" dirty="0"/>
              <a:t> </a:t>
            </a:r>
            <a:r>
              <a:rPr lang="en-US" dirty="0" err="1"/>
              <a:t>sortiraju</a:t>
            </a:r>
            <a:r>
              <a:rPr lang="en-US" dirty="0"/>
              <a:t> po </a:t>
            </a:r>
            <a:r>
              <a:rPr lang="en-US" dirty="0" err="1"/>
              <a:t>njihovoj</a:t>
            </a:r>
            <a:r>
              <a:rPr lang="en-US" dirty="0"/>
              <a:t> </a:t>
            </a:r>
            <a:r>
              <a:rPr lang="en-US" dirty="0" err="1"/>
              <a:t>pridodjeljenoj</a:t>
            </a:r>
            <a:r>
              <a:rPr lang="en-US" dirty="0"/>
              <a:t> </a:t>
            </a:r>
            <a:r>
              <a:rPr lang="en-US" dirty="0" err="1"/>
              <a:t>ocjeni</a:t>
            </a:r>
            <a:r>
              <a:rPr lang="en-US" dirty="0"/>
              <a:t> od </a:t>
            </a:r>
            <a:r>
              <a:rPr lang="en-US" dirty="0" err="1"/>
              <a:t>najvi</a:t>
            </a:r>
            <a:r>
              <a:rPr lang="hr-HR" dirty="0"/>
              <a:t>š</a:t>
            </a:r>
            <a:r>
              <a:rPr lang="en-US" dirty="0"/>
              <a:t>e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najni</a:t>
            </a:r>
            <a:r>
              <a:rPr lang="hr-HR" dirty="0"/>
              <a:t>ž</a:t>
            </a:r>
            <a:r>
              <a:rPr lang="en-US" dirty="0" err="1"/>
              <a:t>oj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u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hr-HR" dirty="0"/>
              <a:t>č</a:t>
            </a:r>
            <a:r>
              <a:rPr lang="en-US" dirty="0" err="1"/>
              <a:t>aju</a:t>
            </a:r>
            <a:r>
              <a:rPr lang="en-US" dirty="0"/>
              <a:t> da </a:t>
            </a:r>
            <a:r>
              <a:rPr lang="en-US" dirty="0" err="1"/>
              <a:t>filmovi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ocjenu</a:t>
            </a:r>
            <a:r>
              <a:rPr lang="hr-HR" dirty="0"/>
              <a:t>, </a:t>
            </a:r>
            <a:r>
              <a:rPr lang="en-US" dirty="0" err="1"/>
              <a:t>sortiraju</a:t>
            </a:r>
            <a:r>
              <a:rPr lang="hr-HR" dirty="0"/>
              <a:t> se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nji</a:t>
            </a:r>
            <a:r>
              <a:rPr lang="hr-HR" dirty="0" err="1"/>
              <a:t>ho</a:t>
            </a:r>
            <a:r>
              <a:rPr lang="en-US" dirty="0" err="1"/>
              <a:t>voj</a:t>
            </a:r>
            <a:r>
              <a:rPr lang="en-US" dirty="0"/>
              <a:t> </a:t>
            </a:r>
            <a:r>
              <a:rPr lang="en-US" dirty="0" err="1"/>
              <a:t>ocjeni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Imdb</a:t>
            </a:r>
            <a:r>
              <a:rPr lang="en-US" dirty="0"/>
              <a:t>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i</a:t>
            </a:r>
            <a:r>
              <a:rPr lang="en-US" dirty="0"/>
              <a:t>z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filmova</a:t>
            </a:r>
            <a:r>
              <a:rPr lang="en-US" dirty="0"/>
              <a:t> se </a:t>
            </a:r>
            <a:r>
              <a:rPr lang="en-US" dirty="0" err="1"/>
              <a:t>izbace</a:t>
            </a:r>
            <a:r>
              <a:rPr lang="en-US" dirty="0"/>
              <a:t> </a:t>
            </a:r>
            <a:r>
              <a:rPr lang="en-US" dirty="0" err="1"/>
              <a:t>filmovi</a:t>
            </a:r>
            <a:r>
              <a:rPr lang="en-US" dirty="0"/>
              <a:t> koji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negativnu</a:t>
            </a:r>
            <a:r>
              <a:rPr lang="en-US" dirty="0"/>
              <a:t> </a:t>
            </a:r>
            <a:r>
              <a:rPr lang="en-US" dirty="0" err="1"/>
              <a:t>ocjenu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</a:t>
            </a:r>
            <a:r>
              <a:rPr lang="en-US" dirty="0" err="1"/>
              <a:t>uzme</a:t>
            </a:r>
            <a:r>
              <a:rPr lang="en-US" dirty="0"/>
              <a:t> </a:t>
            </a:r>
            <a:r>
              <a:rPr lang="en-US" dirty="0" err="1"/>
              <a:t>prvih</a:t>
            </a:r>
            <a:r>
              <a:rPr lang="en-US" dirty="0"/>
              <a:t> 100 </a:t>
            </a:r>
            <a:r>
              <a:rPr lang="en-US" dirty="0" err="1"/>
              <a:t>filmova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2833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{8651D656-9C3E-4FBA-8A9D-3152EB8D8E4C}tf56160789_win32</Template>
  <TotalTime>57</TotalTime>
  <Words>390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My List of Movies</vt:lpstr>
      <vt:lpstr>„Tko kaže da kampanjci ne mogu napravit projekt u 2 dana…”</vt:lpstr>
      <vt:lpstr>Ideja</vt:lpstr>
      <vt:lpstr>PowerPoint Presentation</vt:lpstr>
      <vt:lpstr>Alati</vt:lpstr>
      <vt:lpstr>Izvedba</vt:lpstr>
      <vt:lpstr>Izvedba</vt:lpstr>
      <vt:lpstr>Izvedba</vt:lpstr>
      <vt:lpstr>Algoritam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List of Movies</dc:title>
  <dc:creator>Josip</dc:creator>
  <cp:lastModifiedBy>Josip</cp:lastModifiedBy>
  <cp:revision>4</cp:revision>
  <dcterms:created xsi:type="dcterms:W3CDTF">2022-01-09T21:14:23Z</dcterms:created>
  <dcterms:modified xsi:type="dcterms:W3CDTF">2022-01-09T22:19:08Z</dcterms:modified>
</cp:coreProperties>
</file>