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9.jpeg" ContentType="image/jpe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jpeg" ContentType="image/jpeg"/>
  <Override PartName="/ppt/media/image7.png" ContentType="image/png"/>
  <Override PartName="/ppt/media/image2.png" ContentType="image/png"/>
  <Override PartName="/ppt/media/image3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8.png" ContentType="image/png"/>
  <Override PartName="/ppt/media/image10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120" y="21596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120" y="215964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292120" y="21596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92120" y="215964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88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288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mailto:coskunsoysal@gmail.com" TargetMode="Externa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jpeg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Python ile Büyük Veri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2016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Coşkun Soysal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0" y="6392520"/>
            <a:ext cx="1167120" cy="1167120"/>
          </a:xfrm>
          <a:prstGeom prst="rect">
            <a:avLst/>
          </a:prstGeom>
          <a:ln>
            <a:noFill/>
          </a:ln>
        </p:spPr>
      </p:pic>
    </p:spTree>
  </p:cSld>
  <p:transition>
    <p:pull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Pandas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Numpy ile temellenmiş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333333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Etiketli eksenlerde çalışma imkanı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333333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Kayıp veriye kolay ulaşım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333333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 parçalama için ideal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548640" y="6035040"/>
            <a:ext cx="5485680" cy="1142280"/>
          </a:xfrm>
          <a:prstGeom prst="rect">
            <a:avLst/>
          </a:prstGeom>
          <a:ln>
            <a:noFill/>
          </a:ln>
        </p:spPr>
      </p:pic>
    </p:spTree>
  </p:cSld>
  <p:transition>
    <p:pull dir="d"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Pandas ile Örnek Uygulama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720000" y="1908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 pandas as pd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 datetime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 pandas_datareader as pdr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= datetime.datetime(2016, 1, 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 = datetime.datetime(2016, 12, 31)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df = pdr.get_data_yahoo("GOOG", start, end)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 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 df['Close'].max()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 df['Close'].idxmax()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pull dir="d"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20000" y="279720"/>
            <a:ext cx="8855280" cy="13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Matplotlib ile Örnek Uygulama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 matplotlib.pyplot as plt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matplotlib import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style.use('fivethirtyeight')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df['High'].plot()  # from pandas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plt.legend()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plt.show()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pull dir="d"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Örnek Uygulama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29200" y="1375200"/>
            <a:ext cx="8365320" cy="59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 numpy as np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scipy import signal, misc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 matplotlib.pyplot as plt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 = misc.ascent()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 = signal.gaussian(50, 10.0)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image_new = signal.sepfir2d(image, w, w)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plt.figure()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plt.imshow(image)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plt.gray()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plt.title('Original image')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plt.show()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plt.figure()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plt.imshow(image_new)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plt.gray()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plt.title('Filtered image')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plt.show()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pull dir="d"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720000" y="279720"/>
            <a:ext cx="8855280" cy="13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Matplotlib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Görselleştirme için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Grafik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333333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Çizgi grafik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333333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Pasta grafik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333333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Histogram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Görsel dosyalar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333333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PDF, SVG, PNG, BMP, GIF...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523440" y="6346440"/>
            <a:ext cx="3957120" cy="951840"/>
          </a:xfrm>
          <a:prstGeom prst="rect">
            <a:avLst/>
          </a:prstGeom>
          <a:ln>
            <a:noFill/>
          </a:ln>
        </p:spPr>
      </p:pic>
    </p:spTree>
  </p:cSld>
  <p:transition>
    <p:pull dir="d"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Sorular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2648880" y="1920240"/>
            <a:ext cx="3477240" cy="4571640"/>
          </a:xfrm>
          <a:prstGeom prst="rect">
            <a:avLst/>
          </a:prstGeom>
          <a:ln>
            <a:noFill/>
          </a:ln>
        </p:spPr>
      </p:pic>
    </p:spTree>
  </p:cSld>
  <p:transition>
    <p:pull dir="d"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Teşekkürler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Coşkun Soysal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coskunsoysal@gmail.com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soysalcoskun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coskunsoysal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1208160" y="4175640"/>
            <a:ext cx="497880" cy="49788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1241280" y="5029200"/>
            <a:ext cx="495720" cy="49572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4"/>
          <a:stretch/>
        </p:blipFill>
        <p:spPr>
          <a:xfrm>
            <a:off x="1188720" y="5689080"/>
            <a:ext cx="528480" cy="5284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5"/>
          <a:stretch/>
        </p:blipFill>
        <p:spPr>
          <a:xfrm>
            <a:off x="1232640" y="3244320"/>
            <a:ext cx="504360" cy="504360"/>
          </a:xfrm>
          <a:prstGeom prst="rect">
            <a:avLst/>
          </a:prstGeom>
          <a:ln>
            <a:noFill/>
          </a:ln>
        </p:spPr>
      </p:pic>
    </p:spTree>
  </p:cSld>
  <p:transition>
    <p:pull dir="d"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Büyük Veri Nedir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Sadece “çok fazla disk alanı kaplayan veri” anlamına değil, aynı zamanda geleneksel yöntem ve araçlarla işlenemeyen veri ( devveri.com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2560320" y="3566160"/>
            <a:ext cx="4285440" cy="3675960"/>
          </a:xfrm>
          <a:prstGeom prst="rect">
            <a:avLst/>
          </a:prstGeom>
          <a:ln>
            <a:noFill/>
          </a:ln>
        </p:spPr>
      </p:pic>
    </p:spTree>
  </p:cSld>
  <p:transition>
    <p:pull dir="d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Veriyi İşlemek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Veriyi alma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Düzenleme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Saklama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Veride arama yapma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Veriyi paylaşma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Transfer etme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Görselleştirme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5061240" y="1920240"/>
            <a:ext cx="4448160" cy="4448160"/>
          </a:xfrm>
          <a:prstGeom prst="rect">
            <a:avLst/>
          </a:prstGeom>
          <a:ln>
            <a:noFill/>
          </a:ln>
        </p:spPr>
      </p:pic>
    </p:spTree>
  </p:cSld>
  <p:transition>
    <p:pull dir="d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20000" y="279720"/>
            <a:ext cx="8855280" cy="13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Neden Büyük Veri için Python?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Açık kaynak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Hızlı geliştirme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Gelişmiş kütüphane desteği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52080" y="6273360"/>
            <a:ext cx="3528720" cy="1188360"/>
          </a:xfrm>
          <a:prstGeom prst="rect">
            <a:avLst/>
          </a:prstGeom>
          <a:ln>
            <a:noFill/>
          </a:ln>
        </p:spPr>
      </p:pic>
    </p:spTree>
  </p:cSld>
  <p:transition>
    <p:pull dir="d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279720"/>
            <a:ext cx="8855280" cy="13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Python İçin Büyük Veri Kütüphaneleri</a:t>
            </a:r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SciPy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Matplotlib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Pandas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PyPI ‘de yüzlerce paket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pull dir="d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NumPy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Yüksek bilimsel hesaplama gerektiren işler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333333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N-boyutlu dizilerde işlemler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333333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Yüksek hafıza gerektiren işler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333333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Tüm veride metamatiksel işlem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87960" y="6055200"/>
            <a:ext cx="1926720" cy="1083600"/>
          </a:xfrm>
          <a:prstGeom prst="rect">
            <a:avLst/>
          </a:prstGeom>
          <a:ln>
            <a:noFill/>
          </a:ln>
        </p:spPr>
      </p:pic>
    </p:spTree>
  </p:cSld>
  <p:transition>
    <p:pull dir="d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Numpy ile Örnek Uygulama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 numpy as np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= np.random.random((1000,1000))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np.savetxt('sample.txt',a)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 = np.loadtxt('sample.txt')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 b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pull dir="d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Scipy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NumPy ile temellenmiş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333333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Uygun ve hızlı N-boyutlu dizi manipülasyonu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333333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Matematiksel optimizasyon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333333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Lineer cebir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333333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İntegral uygulamaları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475920" y="5943600"/>
            <a:ext cx="1443960" cy="1350360"/>
          </a:xfrm>
          <a:prstGeom prst="rect">
            <a:avLst/>
          </a:prstGeom>
          <a:ln>
            <a:noFill/>
          </a:ln>
        </p:spPr>
      </p:pic>
    </p:spTree>
  </p:cSld>
  <p:transition>
    <p:pull dir="d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Scipy ile Örnek Uygulama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scipy import 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= mat('[1 2 3; 4 5 5; 6 7 8]')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B=A*3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 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C=A+3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 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B*C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A**3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pull dir="d"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2017-04-06T22:31:41Z</dcterms:created>
  <dc:creator/>
  <dc:description/>
  <dc:language>en-US</dc:language>
  <cp:lastModifiedBy/>
  <dcterms:modified xsi:type="dcterms:W3CDTF">2017-04-08T10:54:54Z</dcterms:modified>
  <cp:revision>28</cp:revision>
  <dc:subject/>
  <dc:title/>
</cp:coreProperties>
</file>