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2056D-7E31-4D7F-AD1D-4D43F24201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CD9236-37BE-4240-B756-C6B0F5292B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D74A0-F630-4DC9-84D5-7194AB4488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BE461-7C58-4792-83B6-0A0E8B2AD2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A0EFDA-AAFC-486F-A600-8B1859EC9C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1AEBE-9FD9-4AE0-B0CF-B1598C15C7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FC812-7B62-4F03-93EE-1404E488B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B0C645-1569-4DD1-AD7F-23075243A8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BBBC4C-34FC-46DC-BCA9-C76F9BF1F4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3F825D-E876-4639-A787-757D85716E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4E13A1-DB36-4692-9CB0-CF3C35E357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464C9-8367-4FEB-9F8C-8E71D5CF02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F6C4B-A682-463C-BEF8-32967AD3E7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/>
          <p:nvPr/>
        </p:nvSpPr>
        <p:spPr>
          <a:xfrm>
            <a:off x="1058400" y="1828800"/>
            <a:ext cx="702648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Proyecto: Colección de Cartas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2" name="TextBox 2"/>
          <p:cNvSpPr/>
          <p:nvPr/>
        </p:nvSpPr>
        <p:spPr>
          <a:xfrm>
            <a:off x="1284480" y="3200400"/>
            <a:ext cx="65739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Aplicación web para gestionar cartas coleccionables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"/>
          <p:cNvSpPr/>
          <p:nvPr/>
        </p:nvSpPr>
        <p:spPr>
          <a:xfrm>
            <a:off x="1947600" y="457200"/>
            <a:ext cx="524808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Tecnologías Utilizadas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TextBox 2"/>
          <p:cNvSpPr/>
          <p:nvPr/>
        </p:nvSpPr>
        <p:spPr>
          <a:xfrm>
            <a:off x="1783080" y="1645920"/>
            <a:ext cx="55774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PHP 8.2.12 como lenguaje de programación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Laravel  11 + Breeze (autenticación y perfil)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MySQL como base de datos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Blade + Bootstrap para el frontend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AJAX para paginación y experiencia fluida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/>
          <p:cNvSpPr/>
          <p:nvPr/>
        </p:nvSpPr>
        <p:spPr>
          <a:xfrm>
            <a:off x="2601360" y="457200"/>
            <a:ext cx="39405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Funcionalidades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6" name="TextBox 2"/>
          <p:cNvSpPr/>
          <p:nvPr/>
        </p:nvSpPr>
        <p:spPr>
          <a:xfrm>
            <a:off x="1583280" y="1645920"/>
            <a:ext cx="59770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Registro, login y gestión de perfil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Marcar cartas como poseídas o no poseídas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Búsqueda por nombre, expansión y posesión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Microsoft YaHei"/>
              </a:rPr>
              <a:t>CRUD completo de cartas promo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(admin)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Listado de cartas disponibles y promos (admin)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/>
          <p:nvPr/>
        </p:nvSpPr>
        <p:spPr>
          <a:xfrm>
            <a:off x="2160720" y="457200"/>
            <a:ext cx="482148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Gestión de Usuarios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995040" y="1645920"/>
            <a:ext cx="71532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Listado de usuarios registrados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Crud de usuarios de Breeze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Roles implementados para diferenciar usuarios y admins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"/>
          <p:cNvSpPr/>
          <p:nvPr/>
        </p:nvSpPr>
        <p:spPr>
          <a:xfrm>
            <a:off x="1783800" y="457200"/>
            <a:ext cx="557568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Estructura del Proyecto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0" name="TextBox 2"/>
          <p:cNvSpPr/>
          <p:nvPr/>
        </p:nvSpPr>
        <p:spPr>
          <a:xfrm>
            <a:off x="448200" y="1645920"/>
            <a:ext cx="824760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Modelo MVC clásico de Laravel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Controladores organizados por funcionalidad (Cards, Users, Auth)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Rutas protegidas mediante middleware (‘auth’, ‘isAdmin’)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Componentes reutilizables y vistas parciales (partials)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/>
          <p:cNvSpPr/>
          <p:nvPr/>
        </p:nvSpPr>
        <p:spPr>
          <a:xfrm>
            <a:off x="3216960" y="457200"/>
            <a:ext cx="27090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Conclusión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2" name="TextBox 2"/>
          <p:cNvSpPr/>
          <p:nvPr/>
        </p:nvSpPr>
        <p:spPr>
          <a:xfrm>
            <a:off x="562320" y="1645920"/>
            <a:ext cx="80190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Proyecto útil para fans de cartas coleccionables (Pokémon, etc.)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Escalable para nuevas expansiones o funcionalidades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Código limpio, bien estructurado y documentado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/>
          <p:nvPr/>
        </p:nvSpPr>
        <p:spPr>
          <a:xfrm>
            <a:off x="3210840" y="457200"/>
            <a:ext cx="272304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df00"/>
                </a:solidFill>
                <a:latin typeface="Calibri"/>
                <a:ea typeface="DejaVu Sans"/>
              </a:rPr>
              <a:t>Gracias ^-^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54" name="TextBox 5"/>
          <p:cNvSpPr/>
          <p:nvPr/>
        </p:nvSpPr>
        <p:spPr>
          <a:xfrm>
            <a:off x="1463040" y="2160000"/>
            <a:ext cx="141660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Preguntas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2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780000" y="1620000"/>
            <a:ext cx="3239640" cy="22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LibreOffice/7.3.4.2$Windows_X86_64 LibreOffice_project/728fec16bd5f605073805c3c9e7c4212a0120dc5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2025-06-03T09:48:36Z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