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089CC-F9CA-4377-8F66-DF320F8C2C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8F782C-9F2A-4F8A-92C7-0C4B8618F9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CFBA5-00AF-43A4-894D-83FA119EAB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C6BDB-2D9C-48AB-B717-18A3A8D9EF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9BFF60-0D9D-4011-BD6A-3E3DD7C9A9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BF44F0-A94C-4730-B598-A01DA8F30D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04E676-7847-494E-B8F2-5BCD4C8242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32B7F8-C19D-42CE-9167-42D6B89E32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8561E6-ABDD-4132-9DB2-69F1BE4159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83EAE-EB95-4775-A836-F34D33D85D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6D9613-F821-44A0-A2AC-9C466A2564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AE392C-4CB6-4725-A4A7-D6C001433B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564BEF-6AD2-4246-84D3-72E0630972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/>
          <p:nvPr/>
        </p:nvSpPr>
        <p:spPr>
          <a:xfrm>
            <a:off x="1058400" y="1828800"/>
            <a:ext cx="7025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Proyecto: Colección de Cartas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TextBox 2"/>
          <p:cNvSpPr/>
          <p:nvPr/>
        </p:nvSpPr>
        <p:spPr>
          <a:xfrm>
            <a:off x="1284480" y="3200400"/>
            <a:ext cx="6573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Aplicación web para gestionar cartas coleccionables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"/>
          <p:cNvSpPr/>
          <p:nvPr/>
        </p:nvSpPr>
        <p:spPr>
          <a:xfrm>
            <a:off x="1947600" y="457200"/>
            <a:ext cx="5247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Tecnologías Utilizadas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TextBox 2"/>
          <p:cNvSpPr/>
          <p:nvPr/>
        </p:nvSpPr>
        <p:spPr>
          <a:xfrm>
            <a:off x="1783080" y="1645920"/>
            <a:ext cx="557748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PHP 8.2.12 como lenguaje de programación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Laravel  11 + Breeze (autenticación y perfil)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MySQL como base de datos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Blade + Bootstrap para el frontend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AJAX para paginación y experiencia fluida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/>
          <p:cNvSpPr/>
          <p:nvPr/>
        </p:nvSpPr>
        <p:spPr>
          <a:xfrm>
            <a:off x="2601360" y="457200"/>
            <a:ext cx="39398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Funcionalidades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6" name="TextBox 2"/>
          <p:cNvSpPr/>
          <p:nvPr/>
        </p:nvSpPr>
        <p:spPr>
          <a:xfrm>
            <a:off x="1583280" y="1645920"/>
            <a:ext cx="597708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Registro, login y gestión de perfil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Marcar cartas como poseídas o no poseídas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Búsqueda por nombre, expansión y posesión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Microsoft YaHei"/>
              </a:rPr>
              <a:t>CRUD completo de cartas promo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(admin)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Listado de cartas disponibles y promos (admin)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/>
          <p:nvPr/>
        </p:nvSpPr>
        <p:spPr>
          <a:xfrm>
            <a:off x="2160720" y="457200"/>
            <a:ext cx="4820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Gestión de Usuarios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995040" y="1645920"/>
            <a:ext cx="71524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Listado de usuarios registrados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Crud de usuarios de Breeze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Roles implementados para diferenciar usuarios y admins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"/>
          <p:cNvSpPr/>
          <p:nvPr/>
        </p:nvSpPr>
        <p:spPr>
          <a:xfrm>
            <a:off x="1783800" y="457200"/>
            <a:ext cx="55749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Estructura del Proyecto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448200" y="1645920"/>
            <a:ext cx="824760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Modelo MVC clásico de Laravel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Controladores organizados por funcionalidad (Cards, Users, Auth)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Rutas protegidas mediante middleware (‘auth’, ‘isAdmin’)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Componentes reutilizables y vistas parciales (partials)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"/>
          <p:cNvSpPr/>
          <p:nvPr/>
        </p:nvSpPr>
        <p:spPr>
          <a:xfrm>
            <a:off x="3216960" y="457200"/>
            <a:ext cx="27082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Conclusión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2" name="TextBox 2"/>
          <p:cNvSpPr/>
          <p:nvPr/>
        </p:nvSpPr>
        <p:spPr>
          <a:xfrm>
            <a:off x="562320" y="1645920"/>
            <a:ext cx="8019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Proyecto útil para fans de cartas coleccionables (Pokémon, etc.)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Escalable para nuevas expansiones o funcionalidades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Código limpio, bien estructurado y documentado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"/>
          <p:cNvSpPr/>
          <p:nvPr/>
        </p:nvSpPr>
        <p:spPr>
          <a:xfrm>
            <a:off x="3210840" y="457200"/>
            <a:ext cx="27230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Gracias ^-^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4" name="TextBox 5"/>
          <p:cNvSpPr/>
          <p:nvPr/>
        </p:nvSpPr>
        <p:spPr>
          <a:xfrm>
            <a:off x="1463040" y="2160000"/>
            <a:ext cx="141588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Preguntas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2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780000" y="1620000"/>
            <a:ext cx="3238920" cy="22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LibreOffice/7.3.4.2$Windows_X86_64 LibreOffice_project/728fec16bd5f605073805c3c9e7c4212a0120dc5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es-ES</dc:language>
  <cp:lastModifiedBy/>
  <dcterms:modified xsi:type="dcterms:W3CDTF">2025-06-06T23:45:43Z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