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2"/>
  </p:notesMasterIdLst>
  <p:sldIdLst>
    <p:sldId id="271" r:id="rId2"/>
    <p:sldId id="257" r:id="rId3"/>
    <p:sldId id="291" r:id="rId4"/>
    <p:sldId id="294" r:id="rId5"/>
    <p:sldId id="295" r:id="rId6"/>
    <p:sldId id="298" r:id="rId7"/>
    <p:sldId id="297" r:id="rId8"/>
    <p:sldId id="273" r:id="rId9"/>
    <p:sldId id="292" r:id="rId10"/>
    <p:sldId id="274" r:id="rId11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BFEF"/>
    <a:srgbClr val="00497E"/>
    <a:srgbClr val="8E9060"/>
    <a:srgbClr val="0A2202"/>
    <a:srgbClr val="1D324F"/>
    <a:srgbClr val="1756A6"/>
    <a:srgbClr val="205FAC"/>
    <a:srgbClr val="6995D4"/>
    <a:srgbClr val="3665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8" autoAdjust="0"/>
    <p:restoredTop sz="94660"/>
  </p:normalViewPr>
  <p:slideViewPr>
    <p:cSldViewPr>
      <p:cViewPr varScale="1">
        <p:scale>
          <a:sx n="109" d="100"/>
          <a:sy n="109" d="100"/>
        </p:scale>
        <p:origin x="169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/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>
            <a:extLst/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081A431-E0B1-4899-9A03-5039D0DC3C40}" type="datetimeFigureOut">
              <a:rPr lang="pt-BR"/>
              <a:pPr>
                <a:defRPr/>
              </a:pPr>
              <a:t>18/02/2021</a:t>
            </a:fld>
            <a:endParaRPr lang="pt-BR"/>
          </a:p>
        </p:txBody>
      </p:sp>
      <p:sp>
        <p:nvSpPr>
          <p:cNvPr id="4" name="Espaço Reservado para Imagem de Slide 3">
            <a:extLst/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>
            <a:extLst/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>
            <a:extLst/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B83D7C8-3325-4430-AD8E-09A1A840B67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76642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Times New Roman" panose="02020603050405020304" pitchFamily="18" charset="0"/>
              <a:buNone/>
            </a:pPr>
            <a:fld id="{42D80852-F012-469E-9953-C31D355135F0}" type="slidenum">
              <a:rPr lang="pt-BR" altLang="pt-BR" sz="140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pPr>
                <a:spcBef>
                  <a:spcPct val="0"/>
                </a:spcBef>
                <a:buFont typeface="Times New Roman" panose="02020603050405020304" pitchFamily="18" charset="0"/>
                <a:buNone/>
              </a:pPr>
              <a:t>1</a:t>
            </a:fld>
            <a:endParaRPr lang="pt-BR" altLang="pt-BR" sz="1400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1507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10">
            <a:extLst/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44513" y="5295900"/>
            <a:ext cx="5724525" cy="24606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endParaRPr lang="pt-BR" altLang="pt-BR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0973C7-44F2-41E6-BDC5-64384BB5EC54}" type="slidenum">
              <a:rPr lang="pt-BR" altLang="pt-BR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17">
            <a:extLst/>
          </p:cNvPr>
          <p:cNvSpPr>
            <a:spLocks noChangeArrowheads="1"/>
          </p:cNvSpPr>
          <p:nvPr/>
        </p:nvSpPr>
        <p:spPr bwMode="auto">
          <a:xfrm>
            <a:off x="-4763" y="6323013"/>
            <a:ext cx="9155113" cy="534987"/>
          </a:xfrm>
          <a:prstGeom prst="rect">
            <a:avLst/>
          </a:prstGeom>
          <a:solidFill>
            <a:srgbClr val="00497E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lIns="3259" tIns="0" rIns="3259" bIns="0" anchor="ctr"/>
          <a:lstStyle>
            <a:lvl1pPr defTabSz="895350" eaLnBrk="0" hangingPunct="0">
              <a:defRPr sz="1400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defTabSz="895350" eaLnBrk="0" hangingPunct="0">
              <a:defRPr sz="1400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defTabSz="895350" eaLnBrk="0" hangingPunct="0">
              <a:defRPr sz="1400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defTabSz="895350" eaLnBrk="0" hangingPunct="0">
              <a:defRPr sz="1400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defTabSz="895350" eaLnBrk="0" hangingPunct="0">
              <a:defRPr sz="1400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82863" indent="1588" defTabSz="8953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3040063" indent="1588" defTabSz="8953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97263" indent="1588" defTabSz="8953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954463" indent="1588" defTabSz="8953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buClr>
                <a:srgbClr val="00296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pt-BR" sz="1198" b="1">
              <a:solidFill>
                <a:srgbClr val="FFFFFF"/>
              </a:solidFill>
            </a:endParaRPr>
          </a:p>
        </p:txBody>
      </p:sp>
      <p:sp>
        <p:nvSpPr>
          <p:cNvPr id="5" name="Título 30">
            <a:extLst/>
          </p:cNvPr>
          <p:cNvSpPr txBox="1">
            <a:spLocks/>
          </p:cNvSpPr>
          <p:nvPr userDrawn="1"/>
        </p:nvSpPr>
        <p:spPr bwMode="auto">
          <a:xfrm>
            <a:off x="0" y="6477000"/>
            <a:ext cx="9144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039813" eaLnBrk="0" hangingPunct="0">
              <a:defRPr sz="140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39813" eaLnBrk="0" hangingPunct="0">
              <a:defRPr sz="140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39813" eaLnBrk="0" hangingPunct="0">
              <a:defRPr sz="140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39813" eaLnBrk="0" hangingPunct="0">
              <a:defRPr sz="140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39813" eaLnBrk="0" hangingPunct="0">
              <a:defRPr sz="140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1369" b="1" dirty="0" smtClean="0">
                <a:solidFill>
                  <a:srgbClr val="FFFFFF"/>
                </a:solidFill>
                <a:latin typeface="Gotham"/>
              </a:rPr>
              <a:t>SMFP/SUBEX/NMPC/CMP</a:t>
            </a:r>
            <a:endParaRPr lang="pt-BR" altLang="pt-BR" sz="1369" b="1" dirty="0">
              <a:solidFill>
                <a:srgbClr val="FFFFFF"/>
              </a:solidFill>
              <a:latin typeface="Gotham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182" y="296547"/>
            <a:ext cx="8459524" cy="390729"/>
          </a:xfrm>
          <a:prstGeom prst="rect">
            <a:avLst/>
          </a:prstGeom>
        </p:spPr>
        <p:txBody>
          <a:bodyPr/>
          <a:lstStyle>
            <a:lvl1pPr>
              <a:defRPr sz="2395"/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654" y="1623808"/>
            <a:ext cx="8262601" cy="4007698"/>
          </a:xfrm>
          <a:prstGeom prst="rect">
            <a:avLst/>
          </a:prstGeom>
        </p:spPr>
        <p:txBody>
          <a:bodyPr/>
          <a:lstStyle>
            <a:lvl1pPr marL="391135" indent="-391135">
              <a:buFont typeface="Arial" panose="020B0604020202020204" pitchFamily="34" charset="0"/>
              <a:buChar char="•"/>
              <a:defRPr sz="2823">
                <a:solidFill>
                  <a:srgbClr val="002960"/>
                </a:solidFill>
                <a:latin typeface="Gotham"/>
                <a:cs typeface="Arial" panose="020B0604020202020204" pitchFamily="34" charset="0"/>
              </a:defRPr>
            </a:lvl1pPr>
            <a:lvl2pPr marL="392492" indent="-391135">
              <a:buFont typeface="Arial" panose="020B0604020202020204" pitchFamily="34" charset="0"/>
              <a:buChar char="•"/>
              <a:defRPr sz="2823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85344" indent="-391135">
              <a:buFont typeface="Arial" panose="020B0604020202020204" pitchFamily="34" charset="0"/>
              <a:buChar char="•"/>
              <a:defRPr sz="2823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48817" indent="-391135">
              <a:buFont typeface="Arial" panose="020B0604020202020204" pitchFamily="34" charset="0"/>
              <a:buChar char="•"/>
              <a:defRPr sz="2823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003641" indent="-391135">
              <a:buFont typeface="Arial" panose="020B0604020202020204" pitchFamily="34" charset="0"/>
              <a:buChar char="•"/>
              <a:defRPr sz="2823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6" name="Rectangle 280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defRPr/>
            </a:lvl1pPr>
          </a:lstStyle>
          <a:p>
            <a:fld id="{E61AA44C-77BE-414F-B20C-F3E5D27A17C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348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Gotham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Rectangle 280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0AF7B6-C3F1-4FC5-AB45-6A357C9BF96F}" type="slidenum">
              <a:rPr lang="pt-BR" altLang="pt-BR"/>
              <a:pPr/>
              <a:t>‹nº›</a:t>
            </a:fld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356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0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defTabSz="457200">
              <a:defRPr/>
            </a:lvl1pPr>
          </a:lstStyle>
          <a:p>
            <a:fld id="{E512E6AF-632C-409A-816B-6E87AF1E7FDE}" type="slidenum">
              <a:rPr lang="pt-BR" altLang="pt-BR"/>
              <a:pPr/>
              <a:t>‹nº›</a:t>
            </a:fld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1911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Gotham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1"/>
          </p:nvPr>
        </p:nvSpPr>
        <p:spPr>
          <a:xfrm>
            <a:off x="628650" y="1844675"/>
            <a:ext cx="7886700" cy="4105275"/>
          </a:xfrm>
          <a:prstGeom prst="rect">
            <a:avLst/>
          </a:prstGeom>
        </p:spPr>
        <p:txBody>
          <a:bodyPr/>
          <a:lstStyle>
            <a:lvl2pPr>
              <a:defRPr>
                <a:latin typeface="Gotham"/>
              </a:defRPr>
            </a:lvl2pPr>
          </a:lstStyle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Rectangle 280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6C85A-23E0-4A66-B8FE-A82F17A8EDD7}" type="slidenum">
              <a:rPr lang="pt-BR" altLang="pt-BR"/>
              <a:pPr/>
              <a:t>‹nº›</a:t>
            </a:fld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407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Tabela 4"/>
          <p:cNvSpPr>
            <a:spLocks noGrp="1"/>
          </p:cNvSpPr>
          <p:nvPr>
            <p:ph type="tbl" sz="quarter" idx="11"/>
          </p:nvPr>
        </p:nvSpPr>
        <p:spPr>
          <a:xfrm>
            <a:off x="628650" y="1916113"/>
            <a:ext cx="7886700" cy="4105275"/>
          </a:xfrm>
          <a:prstGeom prst="rect">
            <a:avLst/>
          </a:prstGeom>
        </p:spPr>
        <p:txBody>
          <a:bodyPr/>
          <a:lstStyle>
            <a:lvl1pPr>
              <a:defRPr>
                <a:latin typeface="Gotham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4" name="Rectangle 280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5E5B5F-F6D5-429C-983D-2D62B408942F}" type="slidenum">
              <a:rPr lang="pt-BR" altLang="pt-BR"/>
              <a:pPr/>
              <a:t>‹nº›</a:t>
            </a:fld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616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Gotham"/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/>
          </p:nvPr>
        </p:nvSpPr>
        <p:spPr>
          <a:xfrm>
            <a:off x="628650" y="1844675"/>
            <a:ext cx="3727326" cy="4248621"/>
          </a:xfrm>
          <a:prstGeom prst="rect">
            <a:avLst/>
          </a:prstGeom>
        </p:spPr>
        <p:txBody>
          <a:bodyPr/>
          <a:lstStyle>
            <a:lvl1pPr>
              <a:defRPr>
                <a:latin typeface="Gotham"/>
              </a:defRPr>
            </a:lvl1pPr>
            <a:lvl2pPr>
              <a:defRPr>
                <a:latin typeface="Gotham"/>
              </a:defRPr>
            </a:lvl2pPr>
            <a:lvl3pPr>
              <a:defRPr>
                <a:latin typeface="Gotham"/>
              </a:defRPr>
            </a:lvl3pPr>
            <a:lvl4pPr>
              <a:defRPr>
                <a:latin typeface="Gotham"/>
              </a:defRPr>
            </a:lvl4pPr>
            <a:lvl5pPr>
              <a:defRPr>
                <a:latin typeface="Gotham"/>
              </a:defRPr>
            </a:lvl5pPr>
          </a:lstStyle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Texto 4"/>
          <p:cNvSpPr>
            <a:spLocks noGrp="1"/>
          </p:cNvSpPr>
          <p:nvPr>
            <p:ph type="body" sz="quarter" idx="12"/>
          </p:nvPr>
        </p:nvSpPr>
        <p:spPr>
          <a:xfrm>
            <a:off x="4788024" y="1844674"/>
            <a:ext cx="3727326" cy="4248621"/>
          </a:xfrm>
          <a:prstGeom prst="rect">
            <a:avLst/>
          </a:prstGeom>
        </p:spPr>
        <p:txBody>
          <a:bodyPr/>
          <a:lstStyle>
            <a:lvl1pPr>
              <a:defRPr>
                <a:latin typeface="Gotham"/>
              </a:defRPr>
            </a:lvl1pPr>
            <a:lvl2pPr>
              <a:defRPr>
                <a:latin typeface="Gotham"/>
              </a:defRPr>
            </a:lvl2pPr>
            <a:lvl3pPr>
              <a:defRPr>
                <a:latin typeface="Gotham"/>
              </a:defRPr>
            </a:lvl3pPr>
            <a:lvl4pPr>
              <a:defRPr>
                <a:latin typeface="Gotham"/>
              </a:defRPr>
            </a:lvl4pPr>
            <a:lvl5pPr>
              <a:defRPr>
                <a:latin typeface="Gotham"/>
              </a:defRPr>
            </a:lvl5pPr>
          </a:lstStyle>
          <a:p>
            <a:pPr lvl="0"/>
            <a:r>
              <a:rPr lang="pt-BR" dirty="0" smtClean="0"/>
              <a:t>Editar estilos de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7" name="Rectangle 280">
            <a:extLst/>
          </p:cNvPr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1ADBF7-D9D8-4F85-96B4-EB0CF84FEDA9}" type="slidenum">
              <a:rPr lang="pt-BR" altLang="pt-BR"/>
              <a:pPr/>
              <a:t>‹nº›</a:t>
            </a:fld>
            <a:r>
              <a:rPr lang="pt-BR" altLang="pt-BR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654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orking Draft" hidden="1">
            <a:extLst/>
          </p:cNvPr>
          <p:cNvSpPr txBox="1">
            <a:spLocks noChangeArrowheads="1"/>
          </p:cNvSpPr>
          <p:nvPr/>
        </p:nvSpPr>
        <p:spPr bwMode="auto">
          <a:xfrm>
            <a:off x="2693988" y="508000"/>
            <a:ext cx="3668712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defTabSz="449263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941">
                <a:solidFill>
                  <a:srgbClr val="002060"/>
                </a:solidFill>
                <a:ea typeface="宋体" charset="0"/>
                <a:cs typeface="宋体" charset="0"/>
              </a:rPr>
              <a:t>Last Modified 28/03/2009 04:21:06 E. South America Standard Time</a:t>
            </a:r>
            <a:endParaRPr lang="pt-BR" altLang="zh-CN" sz="941">
              <a:solidFill>
                <a:srgbClr val="002060"/>
              </a:solidFill>
              <a:ea typeface="宋体" charset="0"/>
              <a:cs typeface="宋体" charset="0"/>
            </a:endParaRPr>
          </a:p>
        </p:txBody>
      </p:sp>
      <p:sp>
        <p:nvSpPr>
          <p:cNvPr id="3" name="Printed" hidden="1">
            <a:extLst/>
          </p:cNvPr>
          <p:cNvSpPr txBox="1">
            <a:spLocks noChangeArrowheads="1"/>
          </p:cNvSpPr>
          <p:nvPr/>
        </p:nvSpPr>
        <p:spPr bwMode="auto">
          <a:xfrm>
            <a:off x="2693988" y="669925"/>
            <a:ext cx="2605087" cy="14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defTabSz="449263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zh-CN" sz="941">
                <a:solidFill>
                  <a:srgbClr val="002060"/>
                </a:solidFill>
                <a:ea typeface="宋体" charset="0"/>
                <a:cs typeface="宋体" charset="0"/>
              </a:rPr>
              <a:t>Printed 12/3/2009 14:58:11 Hora oficial do Brasil</a:t>
            </a:r>
          </a:p>
        </p:txBody>
      </p:sp>
      <p:sp>
        <p:nvSpPr>
          <p:cNvPr id="4" name="Working Draft Text" hidden="1">
            <a:extLst/>
          </p:cNvPr>
          <p:cNvSpPr txBox="1">
            <a:spLocks noChangeArrowheads="1"/>
          </p:cNvSpPr>
          <p:nvPr/>
        </p:nvSpPr>
        <p:spPr bwMode="auto">
          <a:xfrm>
            <a:off x="2693988" y="349250"/>
            <a:ext cx="1038225" cy="14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defTabSz="449263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zh-CN" sz="941" b="1">
                <a:solidFill>
                  <a:srgbClr val="002060"/>
                </a:solidFill>
                <a:ea typeface="宋体" charset="0"/>
                <a:cs typeface="宋体" charset="0"/>
              </a:rPr>
              <a:t>WORKING DRAFT</a:t>
            </a:r>
          </a:p>
        </p:txBody>
      </p:sp>
      <p:grpSp>
        <p:nvGrpSpPr>
          <p:cNvPr id="5" name="McK Title Elements"/>
          <p:cNvGrpSpPr>
            <a:grpSpLocks/>
          </p:cNvGrpSpPr>
          <p:nvPr/>
        </p:nvGrpSpPr>
        <p:grpSpPr bwMode="auto">
          <a:xfrm>
            <a:off x="2693988" y="5053013"/>
            <a:ext cx="5318125" cy="1185862"/>
            <a:chOff x="1663" y="3119"/>
            <a:chExt cx="3284" cy="733"/>
          </a:xfrm>
        </p:grpSpPr>
        <p:sp>
          <p:nvSpPr>
            <p:cNvPr id="6" name="McK Document type" hidden="1">
              <a:extLst/>
            </p:cNvPr>
            <p:cNvSpPr txBox="1">
              <a:spLocks noChangeArrowheads="1"/>
            </p:cNvSpPr>
            <p:nvPr userDrawn="1"/>
          </p:nvSpPr>
          <p:spPr bwMode="auto">
            <a:xfrm>
              <a:off x="1663" y="3119"/>
              <a:ext cx="3109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>
              <a:lvl1pPr eaLnBrk="0" hangingPunct="0">
                <a:defRPr sz="14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1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1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1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1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defTabSz="449263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altLang="zh-CN" sz="1369">
                  <a:solidFill>
                    <a:srgbClr val="002060"/>
                  </a:solidFill>
                  <a:ea typeface="宋体" charset="0"/>
                  <a:cs typeface="宋体" charset="0"/>
                </a:rPr>
                <a:t>Tipo de documento</a:t>
              </a:r>
            </a:p>
          </p:txBody>
        </p:sp>
        <p:sp>
          <p:nvSpPr>
            <p:cNvPr id="7" name="McK Date" hidden="1">
              <a:extLst/>
            </p:cNvPr>
            <p:cNvSpPr txBox="1">
              <a:spLocks noChangeArrowheads="1"/>
            </p:cNvSpPr>
            <p:nvPr userDrawn="1"/>
          </p:nvSpPr>
          <p:spPr bwMode="auto">
            <a:xfrm>
              <a:off x="1663" y="3275"/>
              <a:ext cx="3109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1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eaLnBrk="0" hangingPunct="0">
                <a:defRPr sz="1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eaLnBrk="0" hangingPunct="0">
                <a:defRPr sz="1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eaLnBrk="0" hangingPunct="0">
                <a:defRPr sz="1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defTabSz="449263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altLang="zh-CN" sz="1369">
                  <a:solidFill>
                    <a:srgbClr val="002060"/>
                  </a:solidFill>
                  <a:ea typeface="宋体" charset="0"/>
                  <a:cs typeface="宋体" charset="0"/>
                </a:rPr>
                <a:t>Data</a:t>
              </a:r>
            </a:p>
          </p:txBody>
        </p:sp>
        <p:sp>
          <p:nvSpPr>
            <p:cNvPr id="8" name="McK Disclaimer" hidden="1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1663" y="3689"/>
              <a:ext cx="328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b">
              <a:spAutoFit/>
            </a:bodyPr>
            <a:lstStyle>
              <a:lvl1pPr defTabSz="933450" eaLnBrk="0" hangingPunct="0"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933450" eaLnBrk="0" hangingPunct="0"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933450" eaLnBrk="0" hangingPunct="0"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933450" eaLnBrk="0" hangingPunct="0"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933450" eaLnBrk="0" hangingPunct="0"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9334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9334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9334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93345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altLang="zh-CN" sz="856">
                  <a:solidFill>
                    <a:srgbClr val="002060"/>
                  </a:solidFill>
                  <a:ea typeface="SimSun" pitchFamily="2" charset="-122"/>
                  <a:cs typeface="+mn-cs"/>
                </a:rPr>
                <a:t>CONFIDENCIAL E DE PROPRIEDADE EXCLUSIVA</a:t>
              </a:r>
            </a:p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altLang="zh-CN" sz="856">
                  <a:solidFill>
                    <a:srgbClr val="002060"/>
                  </a:solidFill>
                  <a:ea typeface="SimSun" pitchFamily="2" charset="-122"/>
                  <a:cs typeface="+mn-cs"/>
                </a:rPr>
                <a:t>A utilização deste material sem a permissão expressa da McKinsey &amp; Company é estritamente proibida</a:t>
              </a:r>
            </a:p>
          </p:txBody>
        </p:sp>
      </p:grpSp>
      <p:pic>
        <p:nvPicPr>
          <p:cNvPr id="9" name="TitleBottomBarBW" hidden="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650" y="6577013"/>
            <a:ext cx="1666875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doc id">
            <a:extLst/>
          </p:cNvPr>
          <p:cNvSpPr txBox="1">
            <a:spLocks noChangeArrowheads="1"/>
          </p:cNvSpPr>
          <p:nvPr/>
        </p:nvSpPr>
        <p:spPr bwMode="auto">
          <a:xfrm>
            <a:off x="8613775" y="38100"/>
            <a:ext cx="301625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/>
          <a:lstStyle>
            <a:lvl1pPr eaLnBrk="0" hangingPunct="0">
              <a:defRPr sz="14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defTabSz="449263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sz="856">
              <a:solidFill>
                <a:srgbClr val="002060"/>
              </a:solidFill>
              <a:ea typeface="宋体" charset="0"/>
              <a:cs typeface="宋体" charset="0"/>
            </a:endParaRPr>
          </a:p>
        </p:txBody>
      </p:sp>
      <p:pic>
        <p:nvPicPr>
          <p:cNvPr id="11" name="Picture 26" descr="templat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36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McK 1. On-page tracker" hidden="1">
            <a:extLst/>
          </p:cNvPr>
          <p:cNvSpPr>
            <a:spLocks noChangeArrowheads="1"/>
          </p:cNvSpPr>
          <p:nvPr/>
        </p:nvSpPr>
        <p:spPr bwMode="auto">
          <a:xfrm>
            <a:off x="120650" y="26988"/>
            <a:ext cx="838200" cy="2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140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140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140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140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defTabSz="449263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zh-CN" sz="1369">
                <a:solidFill>
                  <a:srgbClr val="808080"/>
                </a:solidFill>
                <a:ea typeface="SimSun" pitchFamily="2" charset="-122"/>
              </a:rPr>
              <a:t>TRACKER</a:t>
            </a:r>
          </a:p>
        </p:txBody>
      </p:sp>
      <p:sp>
        <p:nvSpPr>
          <p:cNvPr id="1032" name="McK 3. Unit of measure" hidden="1">
            <a:extLst/>
          </p:cNvPr>
          <p:cNvSpPr txBox="1">
            <a:spLocks noChangeArrowheads="1"/>
          </p:cNvSpPr>
          <p:nvPr/>
        </p:nvSpPr>
        <p:spPr bwMode="auto">
          <a:xfrm>
            <a:off x="120650" y="542925"/>
            <a:ext cx="3730625" cy="21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defTabSz="1039813" eaLnBrk="0" hangingPunct="0">
              <a:defRPr sz="14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defTabSz="1039813" eaLnBrk="0" hangingPunct="0"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zh-CN" sz="1369">
                <a:solidFill>
                  <a:srgbClr val="808080"/>
                </a:solidFill>
                <a:ea typeface="宋体" charset="0"/>
                <a:cs typeface="宋体" charset="0"/>
              </a:rPr>
              <a:t>Unit of measure</a:t>
            </a:r>
          </a:p>
        </p:txBody>
      </p:sp>
      <p:grpSp>
        <p:nvGrpSpPr>
          <p:cNvPr id="2" name="McK Slide Elements"/>
          <p:cNvGrpSpPr>
            <a:grpSpLocks/>
          </p:cNvGrpSpPr>
          <p:nvPr/>
        </p:nvGrpSpPr>
        <p:grpSpPr bwMode="auto">
          <a:xfrm>
            <a:off x="120650" y="6216650"/>
            <a:ext cx="8723313" cy="512763"/>
            <a:chOff x="75" y="3838"/>
            <a:chExt cx="5385" cy="316"/>
          </a:xfrm>
        </p:grpSpPr>
        <p:sp>
          <p:nvSpPr>
            <p:cNvPr id="1151" name="McK 4. Footnote" hidden="1">
              <a:extLst/>
            </p:cNvPr>
            <p:cNvSpPr txBox="1">
              <a:spLocks noChangeArrowheads="1"/>
            </p:cNvSpPr>
            <p:nvPr userDrawn="1"/>
          </p:nvSpPr>
          <p:spPr bwMode="auto">
            <a:xfrm>
              <a:off x="75" y="3838"/>
              <a:ext cx="5385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>
              <a:lvl1pPr marL="119063" indent="-119063" defTabSz="1039813" eaLnBrk="0" hangingPunct="0"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1039813" eaLnBrk="0" hangingPunct="0"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1039813" eaLnBrk="0" hangingPunct="0"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1039813" eaLnBrk="0" hangingPunct="0"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1039813" eaLnBrk="0" hangingPunct="0"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1039813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1039813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1039813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1039813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altLang="zh-CN" sz="1027">
                  <a:solidFill>
                    <a:srgbClr val="002060"/>
                  </a:solidFill>
                  <a:ea typeface="SimSun" pitchFamily="2" charset="-122"/>
                </a:rPr>
                <a:t>1 Nota de rodapé</a:t>
              </a:r>
            </a:p>
          </p:txBody>
        </p:sp>
        <p:sp>
          <p:nvSpPr>
            <p:cNvPr id="1039" name="McK 5. Source" hidden="1">
              <a:extLst/>
            </p:cNvPr>
            <p:cNvSpPr>
              <a:spLocks noChangeArrowheads="1"/>
            </p:cNvSpPr>
            <p:nvPr userDrawn="1"/>
          </p:nvSpPr>
          <p:spPr bwMode="auto">
            <a:xfrm>
              <a:off x="75" y="4057"/>
              <a:ext cx="432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marL="571500" indent="-571500" defTabSz="1039813" eaLnBrk="0" hangingPunct="0">
                <a:tabLst>
                  <a:tab pos="568325" algn="l"/>
                </a:tabLst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1039813" eaLnBrk="0" hangingPunct="0">
                <a:tabLst>
                  <a:tab pos="568325" algn="l"/>
                </a:tabLst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1039813" eaLnBrk="0" hangingPunct="0">
                <a:tabLst>
                  <a:tab pos="568325" algn="l"/>
                </a:tabLst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1039813" eaLnBrk="0" hangingPunct="0">
                <a:tabLst>
                  <a:tab pos="568325" algn="l"/>
                </a:tabLst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1039813" eaLnBrk="0" hangingPunct="0">
                <a:tabLst>
                  <a:tab pos="568325" algn="l"/>
                </a:tabLst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10398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68325" algn="l"/>
                </a:tabLst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10398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68325" algn="l"/>
                </a:tabLst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10398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68325" algn="l"/>
                </a:tabLst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103981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68325" algn="l"/>
                </a:tabLst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altLang="zh-CN" sz="1027">
                  <a:solidFill>
                    <a:srgbClr val="000000"/>
                  </a:solidFill>
                  <a:ea typeface="SimSun" pitchFamily="2" charset="-122"/>
                </a:rPr>
                <a:t>FONTE: Fonte</a:t>
              </a:r>
            </a:p>
          </p:txBody>
        </p:sp>
      </p:grpSp>
      <p:grpSp>
        <p:nvGrpSpPr>
          <p:cNvPr id="1029" name="ACET" hidden="1"/>
          <p:cNvGrpSpPr>
            <a:grpSpLocks/>
          </p:cNvGrpSpPr>
          <p:nvPr/>
        </p:nvGrpSpPr>
        <p:grpSpPr bwMode="auto">
          <a:xfrm>
            <a:off x="1481138" y="1179513"/>
            <a:ext cx="4352925" cy="517525"/>
            <a:chOff x="915" y="728"/>
            <a:chExt cx="2687" cy="320"/>
          </a:xfrm>
        </p:grpSpPr>
        <p:cxnSp>
          <p:nvCxnSpPr>
            <p:cNvPr id="1037" name="AutoShape 249" hidden="1"/>
            <p:cNvCxnSpPr>
              <a:cxnSpLocks noChangeShapeType="1"/>
            </p:cNvCxnSpPr>
            <p:nvPr/>
          </p:nvCxnSpPr>
          <p:spPr bwMode="auto">
            <a:xfrm rot="16200000" flipH="1">
              <a:off x="2258" y="-295"/>
              <a:ext cx="1" cy="26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" name="AutoShape 250" hidden="1">
              <a:extLst/>
            </p:cNvPr>
            <p:cNvSpPr>
              <a:spLocks noChangeArrowheads="1"/>
            </p:cNvSpPr>
            <p:nvPr/>
          </p:nvSpPr>
          <p:spPr bwMode="auto">
            <a:xfrm>
              <a:off x="915" y="728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18288" anchor="b">
              <a:spAutoFit/>
            </a:bodyPr>
            <a:lstStyle>
              <a:lvl1pPr eaLnBrk="0" hangingPunct="0"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FF0000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defTabSz="449263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altLang="zh-CN" sz="1625" b="1">
                  <a:solidFill>
                    <a:srgbClr val="002060"/>
                  </a:solidFill>
                  <a:ea typeface="SimSun" pitchFamily="2" charset="-122"/>
                </a:rPr>
                <a:t>Título</a:t>
              </a:r>
            </a:p>
            <a:p>
              <a:pPr defTabSz="449263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r>
                <a:rPr lang="pt-BR" altLang="zh-CN" sz="1625">
                  <a:solidFill>
                    <a:srgbClr val="808080"/>
                  </a:solidFill>
                  <a:ea typeface="SimSun" pitchFamily="2" charset="-122"/>
                </a:rPr>
                <a:t>Unit of measure</a:t>
              </a:r>
            </a:p>
          </p:txBody>
        </p:sp>
      </p:grpSp>
      <p:sp>
        <p:nvSpPr>
          <p:cNvPr id="1304" name="Rectangle 280">
            <a:extLst/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0138" y="6473825"/>
            <a:ext cx="198437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defTabSz="449263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ea typeface="SimSun" panose="02010600030101010101" pitchFamily="2" charset="-122"/>
              </a:defRPr>
            </a:lvl1pPr>
          </a:lstStyle>
          <a:p>
            <a:fld id="{51F08F05-A62E-45AB-8EEE-2A43E0CEAD08}" type="slidenum">
              <a:rPr lang="pt-BR" altLang="pt-BR"/>
              <a:pPr/>
              <a:t>‹nº›</a:t>
            </a:fld>
            <a:r>
              <a:rPr lang="pt-BR" altLang="pt-BR"/>
              <a:t> </a:t>
            </a:r>
          </a:p>
        </p:txBody>
      </p:sp>
      <p:sp>
        <p:nvSpPr>
          <p:cNvPr id="1310" name="Working Draft" hidden="1">
            <a:extLst/>
          </p:cNvPr>
          <p:cNvSpPr txBox="1">
            <a:spLocks noChangeArrowheads="1"/>
          </p:cNvSpPr>
          <p:nvPr/>
        </p:nvSpPr>
        <p:spPr bwMode="auto">
          <a:xfrm rot="5400000">
            <a:off x="7903369" y="2718594"/>
            <a:ext cx="2338387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defTabSz="449263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599">
                <a:solidFill>
                  <a:srgbClr val="002060"/>
                </a:solidFill>
                <a:ea typeface="宋体" charset="0"/>
                <a:cs typeface="宋体" charset="0"/>
              </a:rPr>
              <a:t>Last Modified 31/03/2009 14:04:17 E. South America Standard Time</a:t>
            </a:r>
            <a:endParaRPr lang="en-US" altLang="zh-CN" sz="1625">
              <a:solidFill>
                <a:srgbClr val="002060"/>
              </a:solidFill>
              <a:ea typeface="宋体" charset="0"/>
              <a:cs typeface="宋体" charset="0"/>
            </a:endParaRPr>
          </a:p>
        </p:txBody>
      </p:sp>
      <p:sp>
        <p:nvSpPr>
          <p:cNvPr id="1311" name="Printed" hidden="1">
            <a:extLst/>
          </p:cNvPr>
          <p:cNvSpPr txBox="1">
            <a:spLocks noChangeArrowheads="1"/>
          </p:cNvSpPr>
          <p:nvPr/>
        </p:nvSpPr>
        <p:spPr bwMode="auto">
          <a:xfrm rot="5400000">
            <a:off x="8606631" y="3931444"/>
            <a:ext cx="931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 eaLnBrk="0" hangingPunct="0">
              <a:defRPr sz="14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defTabSz="449263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zh-CN" sz="599">
                <a:solidFill>
                  <a:srgbClr val="002060"/>
                </a:solidFill>
                <a:ea typeface="宋体" charset="0"/>
                <a:cs typeface="宋体" charset="0"/>
              </a:rPr>
              <a:t>Printed 12/3/2009 14:58:11</a:t>
            </a:r>
            <a:endParaRPr lang="en-US" altLang="zh-CN" sz="1625">
              <a:solidFill>
                <a:srgbClr val="002060"/>
              </a:solidFill>
              <a:ea typeface="宋体" charset="0"/>
              <a:cs typeface="宋体" charset="0"/>
            </a:endParaRPr>
          </a:p>
        </p:txBody>
      </p:sp>
      <p:sp>
        <p:nvSpPr>
          <p:cNvPr id="16" name="Retângulo 15">
            <a:extLst/>
          </p:cNvPr>
          <p:cNvSpPr/>
          <p:nvPr/>
        </p:nvSpPr>
        <p:spPr bwMode="auto">
          <a:xfrm>
            <a:off x="0" y="0"/>
            <a:ext cx="9144000" cy="138271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8000">
                <a:schemeClr val="accent1">
                  <a:shade val="67500"/>
                  <a:satMod val="115000"/>
                  <a:alpha val="69000"/>
                </a:schemeClr>
              </a:gs>
              <a:gs pos="54572">
                <a:schemeClr val="accent6">
                  <a:lumMod val="60000"/>
                  <a:lumOff val="40000"/>
                  <a:alpha val="54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 w="9525" algn="ctr">
            <a:noFill/>
            <a:prstDash val="solid"/>
            <a:round/>
            <a:headEnd/>
            <a:tailEnd/>
          </a:ln>
        </p:spPr>
        <p:txBody>
          <a:bodyPr lIns="3259" tIns="0" rIns="3259" bIns="0" anchor="ctr"/>
          <a:lstStyle/>
          <a:p>
            <a:pPr algn="ctr" defTabSz="765972" eaLnBrk="1" hangingPunct="1">
              <a:buClr>
                <a:srgbClr val="00296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b="1" dirty="0">
              <a:solidFill>
                <a:srgbClr val="002060"/>
              </a:solidFill>
            </a:endParaRPr>
          </a:p>
        </p:txBody>
      </p:sp>
      <p:sp>
        <p:nvSpPr>
          <p:cNvPr id="1034" name="Retângulo 18">
            <a:extLst/>
          </p:cNvPr>
          <p:cNvSpPr>
            <a:spLocks noChangeArrowheads="1"/>
          </p:cNvSpPr>
          <p:nvPr/>
        </p:nvSpPr>
        <p:spPr bwMode="auto">
          <a:xfrm>
            <a:off x="0" y="6323013"/>
            <a:ext cx="9155113" cy="534987"/>
          </a:xfrm>
          <a:prstGeom prst="rect">
            <a:avLst/>
          </a:prstGeom>
          <a:solidFill>
            <a:srgbClr val="00497E"/>
          </a:solidFill>
          <a:ln w="9525" algn="ctr">
            <a:solidFill>
              <a:schemeClr val="tx2"/>
            </a:solidFill>
            <a:round/>
            <a:headEnd/>
            <a:tailEnd/>
          </a:ln>
        </p:spPr>
        <p:txBody>
          <a:bodyPr lIns="3259" tIns="0" rIns="3259" bIns="0" anchor="ctr"/>
          <a:lstStyle>
            <a:lvl1pPr defTabSz="895350" eaLnBrk="0" hangingPunct="0">
              <a:defRPr sz="1400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1pPr>
            <a:lvl2pPr defTabSz="895350" eaLnBrk="0" hangingPunct="0">
              <a:defRPr sz="1400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2pPr>
            <a:lvl3pPr defTabSz="895350" eaLnBrk="0" hangingPunct="0">
              <a:defRPr sz="1400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3pPr>
            <a:lvl4pPr defTabSz="895350" eaLnBrk="0" hangingPunct="0">
              <a:defRPr sz="1400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4pPr>
            <a:lvl5pPr defTabSz="895350" eaLnBrk="0" hangingPunct="0">
              <a:defRPr sz="1400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5pPr>
            <a:lvl6pPr marL="2582863" indent="1588" defTabSz="8953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6pPr>
            <a:lvl7pPr marL="3040063" indent="1588" defTabSz="8953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7pPr>
            <a:lvl8pPr marL="3497263" indent="1588" defTabSz="8953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8pPr>
            <a:lvl9pPr marL="3954463" indent="1588" defTabSz="89535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buClr>
                <a:srgbClr val="00296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pt-BR" altLang="pt-BR" sz="1198" b="1">
              <a:solidFill>
                <a:srgbClr val="FFFFFF"/>
              </a:solidFill>
            </a:endParaRPr>
          </a:p>
        </p:txBody>
      </p:sp>
      <p:sp>
        <p:nvSpPr>
          <p:cNvPr id="21" name="Título 30">
            <a:extLst/>
          </p:cNvPr>
          <p:cNvSpPr txBox="1">
            <a:spLocks/>
          </p:cNvSpPr>
          <p:nvPr/>
        </p:nvSpPr>
        <p:spPr bwMode="auto">
          <a:xfrm>
            <a:off x="0" y="6477000"/>
            <a:ext cx="9144000" cy="21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039813" eaLnBrk="0" hangingPunct="0">
              <a:defRPr sz="140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1039813" eaLnBrk="0" hangingPunct="0">
              <a:defRPr sz="140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1039813" eaLnBrk="0" hangingPunct="0">
              <a:defRPr sz="140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1039813" eaLnBrk="0" hangingPunct="0">
              <a:defRPr sz="140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1039813" eaLnBrk="0" hangingPunct="0">
              <a:defRPr sz="140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10398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altLang="pt-BR" sz="1369" b="1" dirty="0" smtClean="0">
                <a:solidFill>
                  <a:srgbClr val="FFFFFF"/>
                </a:solidFill>
                <a:latin typeface="Gotham"/>
              </a:rPr>
              <a:t> SMFP/SUBEX/NMPC/CMP</a:t>
            </a:r>
            <a:endParaRPr lang="pt-BR" altLang="pt-BR" sz="1369" b="1" dirty="0">
              <a:solidFill>
                <a:srgbClr val="FFFFFF"/>
              </a:solidFill>
              <a:latin typeface="Gotham"/>
            </a:endParaRPr>
          </a:p>
        </p:txBody>
      </p:sp>
      <p:pic>
        <p:nvPicPr>
          <p:cNvPr id="1036" name="Imagem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838" y="115888"/>
            <a:ext cx="979487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29" r:id="rId2"/>
    <p:sldLayoutId id="2147483934" r:id="rId3"/>
    <p:sldLayoutId id="2147483930" r:id="rId4"/>
    <p:sldLayoutId id="2147483931" r:id="rId5"/>
    <p:sldLayoutId id="2147483932" r:id="rId6"/>
    <p:sldLayoutId id="2147483935" r:id="rId7"/>
  </p:sldLayoutIdLst>
  <p:timing>
    <p:tnLst>
      <p:par>
        <p:cTn id="1" dur="indefinite" restart="never" nodeType="tmRoot"/>
      </p:par>
    </p:tnLst>
  </p:timing>
  <p:txStyles>
    <p:titleStyle>
      <a:lvl1pPr algn="l" defTabSz="889000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+mj-lt"/>
          <a:ea typeface="ＭＳ Ｐゴシック" panose="020B0600070205080204" pitchFamily="34" charset="-128"/>
          <a:cs typeface="ＭＳ Ｐゴシック" charset="-128"/>
        </a:defRPr>
      </a:lvl1pPr>
      <a:lvl2pPr algn="l" defTabSz="889000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2pPr>
      <a:lvl3pPr algn="l" defTabSz="889000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3pPr>
      <a:lvl4pPr algn="l" defTabSz="889000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4pPr>
      <a:lvl5pPr algn="l" defTabSz="889000" rtl="0" eaLnBrk="0" fontAlgn="base" hangingPunct="0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  <a:ea typeface="ＭＳ Ｐゴシック" panose="020B0600070205080204" pitchFamily="34" charset="-128"/>
          <a:cs typeface="ＭＳ Ｐゴシック" charset="-128"/>
        </a:defRPr>
      </a:lvl5pPr>
      <a:lvl6pPr marL="455070" algn="l" defTabSz="891181" rtl="0" eaLnBrk="1" fontAlgn="base" hangingPunct="1">
        <a:spcBef>
          <a:spcPct val="0"/>
        </a:spcBef>
        <a:spcAft>
          <a:spcPct val="0"/>
        </a:spcAft>
        <a:defRPr sz="1882" b="1">
          <a:solidFill>
            <a:schemeClr val="tx2"/>
          </a:solidFill>
          <a:latin typeface="Arial" charset="0"/>
        </a:defRPr>
      </a:lvl6pPr>
      <a:lvl7pPr marL="910142" algn="l" defTabSz="891181" rtl="0" eaLnBrk="1" fontAlgn="base" hangingPunct="1">
        <a:spcBef>
          <a:spcPct val="0"/>
        </a:spcBef>
        <a:spcAft>
          <a:spcPct val="0"/>
        </a:spcAft>
        <a:defRPr sz="1882" b="1">
          <a:solidFill>
            <a:schemeClr val="tx2"/>
          </a:solidFill>
          <a:latin typeface="Arial" charset="0"/>
        </a:defRPr>
      </a:lvl7pPr>
      <a:lvl8pPr marL="1365214" algn="l" defTabSz="891181" rtl="0" eaLnBrk="1" fontAlgn="base" hangingPunct="1">
        <a:spcBef>
          <a:spcPct val="0"/>
        </a:spcBef>
        <a:spcAft>
          <a:spcPct val="0"/>
        </a:spcAft>
        <a:defRPr sz="1882" b="1">
          <a:solidFill>
            <a:schemeClr val="tx2"/>
          </a:solidFill>
          <a:latin typeface="Arial" charset="0"/>
        </a:defRPr>
      </a:lvl8pPr>
      <a:lvl9pPr marL="1820286" algn="l" defTabSz="891181" rtl="0" eaLnBrk="1" fontAlgn="base" hangingPunct="1">
        <a:spcBef>
          <a:spcPct val="0"/>
        </a:spcBef>
        <a:spcAft>
          <a:spcPct val="0"/>
        </a:spcAft>
        <a:defRPr sz="1882" b="1">
          <a:solidFill>
            <a:schemeClr val="tx2"/>
          </a:solidFill>
          <a:latin typeface="Arial" charset="0"/>
        </a:defRPr>
      </a:lvl9pPr>
    </p:titleStyle>
    <p:bodyStyle>
      <a:lvl1pPr marL="338138" indent="-338138" algn="l" defTabSz="88900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Char char="•"/>
        <a:defRPr sz="1600">
          <a:solidFill>
            <a:schemeClr val="tx1"/>
          </a:solidFill>
          <a:latin typeface="+mn-lt"/>
          <a:ea typeface="ＭＳ Ｐゴシック" panose="020B0600070205080204" pitchFamily="34" charset="-128"/>
          <a:cs typeface="ＭＳ Ｐゴシック" charset="-128"/>
        </a:defRPr>
      </a:lvl1pPr>
      <a:lvl2pPr marL="188913" indent="-187325" algn="l" defTabSz="88900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anose="020B0604020202020204" pitchFamily="34" charset="0"/>
        <a:buChar char="▪"/>
        <a:defRPr sz="1600">
          <a:solidFill>
            <a:schemeClr val="tx1"/>
          </a:solidFill>
          <a:latin typeface="+mn-lt"/>
          <a:ea typeface="ＭＳ Ｐゴシック" panose="020B0600070205080204" pitchFamily="34" charset="-128"/>
          <a:cs typeface="ＭＳ Ｐゴシック"/>
        </a:defRPr>
      </a:lvl2pPr>
      <a:lvl3pPr marL="450850" indent="-257175" algn="l" defTabSz="88900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–"/>
        <a:defRPr sz="1600">
          <a:solidFill>
            <a:schemeClr val="tx1"/>
          </a:solidFill>
          <a:latin typeface="+mn-lt"/>
          <a:ea typeface="ＭＳ Ｐゴシック" panose="020B0600070205080204" pitchFamily="34" charset="-128"/>
          <a:cs typeface="ＭＳ Ｐゴシック"/>
        </a:defRPr>
      </a:lvl3pPr>
      <a:lvl4pPr marL="609600" indent="-150813" algn="l" defTabSz="88900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panose="020B0604020202020204" pitchFamily="34" charset="0"/>
        <a:buChar char="▫"/>
        <a:defRPr sz="1600">
          <a:solidFill>
            <a:schemeClr val="tx1"/>
          </a:solidFill>
          <a:latin typeface="+mn-lt"/>
          <a:ea typeface="ＭＳ Ｐゴシック" panose="020B0600070205080204" pitchFamily="34" charset="-128"/>
          <a:cs typeface="ＭＳ Ｐゴシック"/>
        </a:defRPr>
      </a:lvl4pPr>
      <a:lvl5pPr marL="739775" indent="-127000" algn="l" defTabSz="889000" rtl="0" eaLnBrk="0" fontAlgn="base" hangingPunct="0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panose="020B0604020202020204" pitchFamily="34" charset="0"/>
        <a:buChar char="-"/>
        <a:defRPr sz="1600">
          <a:solidFill>
            <a:schemeClr val="tx1"/>
          </a:solidFill>
          <a:latin typeface="+mn-lt"/>
          <a:ea typeface="ＭＳ Ｐゴシック" panose="020B0600070205080204" pitchFamily="34" charset="-128"/>
          <a:cs typeface="ＭＳ Ｐゴシック"/>
        </a:defRPr>
      </a:lvl5pPr>
      <a:lvl6pPr marL="1197723" indent="-129570" algn="l" defTabSz="891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25">
          <a:solidFill>
            <a:schemeClr val="tx1"/>
          </a:solidFill>
          <a:latin typeface="+mn-lt"/>
        </a:defRPr>
      </a:lvl6pPr>
      <a:lvl7pPr marL="1652793" indent="-129570" algn="l" defTabSz="891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25">
          <a:solidFill>
            <a:schemeClr val="tx1"/>
          </a:solidFill>
          <a:latin typeface="+mn-lt"/>
        </a:defRPr>
      </a:lvl7pPr>
      <a:lvl8pPr marL="2107865" indent="-129570" algn="l" defTabSz="891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25">
          <a:solidFill>
            <a:schemeClr val="tx1"/>
          </a:solidFill>
          <a:latin typeface="+mn-lt"/>
        </a:defRPr>
      </a:lvl8pPr>
      <a:lvl9pPr marL="2562937" indent="-129570" algn="l" defTabSz="891181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2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0142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1pPr>
      <a:lvl2pPr marL="455070" algn="l" defTabSz="910142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2pPr>
      <a:lvl3pPr marL="910142" algn="l" defTabSz="910142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3pPr>
      <a:lvl4pPr marL="1365214" algn="l" defTabSz="910142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4pPr>
      <a:lvl5pPr marL="1820286" algn="l" defTabSz="910142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5pPr>
      <a:lvl6pPr marL="2275357" algn="l" defTabSz="910142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6pPr>
      <a:lvl7pPr marL="2730427" algn="l" defTabSz="910142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7pPr>
      <a:lvl8pPr marL="3185500" algn="l" defTabSz="910142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8pPr>
      <a:lvl9pPr marL="3640570" algn="l" defTabSz="910142" rtl="0" eaLnBrk="1" latinLnBrk="0" hangingPunct="1">
        <a:defRPr sz="17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sinfodevexterno.rio.gov.br/" TargetMode="External"/><Relationship Id="rId2" Type="http://schemas.openxmlformats.org/officeDocument/2006/relationships/hyperlink" Target="https://osinfo.prefeitura.r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osme24horas/PCRJ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Rectangle 66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193675"/>
          <a:ext cx="161925" cy="15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r:id="rId5" imgW="0" imgH="0" progId="">
                  <p:embed/>
                </p:oleObj>
              </mc:Choice>
              <mc:Fallback>
                <p:oleObj r:id="rId5" imgW="0" imgH="0" progId="">
                  <p:embed/>
                  <p:pic>
                    <p:nvPicPr>
                      <p:cNvPr id="0" name="Rectangle 66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93675"/>
                        <a:ext cx="161925" cy="15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3" name="Imagem 217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7950"/>
            <a:ext cx="9144000" cy="410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aixaDeTexto 1"/>
          <p:cNvSpPr txBox="1">
            <a:spLocks noChangeArrowheads="1"/>
          </p:cNvSpPr>
          <p:nvPr/>
        </p:nvSpPr>
        <p:spPr bwMode="auto">
          <a:xfrm>
            <a:off x="0" y="188913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4000" dirty="0">
                <a:solidFill>
                  <a:schemeClr val="bg1"/>
                </a:solidFill>
              </a:rPr>
              <a:t>Obrigado!</a:t>
            </a:r>
          </a:p>
        </p:txBody>
      </p:sp>
      <p:sp>
        <p:nvSpPr>
          <p:cNvPr id="19459" name="CaixaDeTexto 2"/>
          <p:cNvSpPr txBox="1">
            <a:spLocks noChangeArrowheads="1"/>
          </p:cNvSpPr>
          <p:nvPr/>
        </p:nvSpPr>
        <p:spPr bwMode="auto">
          <a:xfrm>
            <a:off x="468313" y="981075"/>
            <a:ext cx="8351837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 sz="3600" dirty="0">
                <a:solidFill>
                  <a:schemeClr val="bg1"/>
                </a:solidFill>
              </a:rPr>
              <a:t>Contatos</a:t>
            </a:r>
            <a:r>
              <a:rPr lang="pt-BR" altLang="pt-BR" sz="3600" dirty="0" smtClean="0">
                <a:solidFill>
                  <a:schemeClr val="bg1"/>
                </a:solidFill>
              </a:rPr>
              <a:t>:</a:t>
            </a:r>
          </a:p>
          <a:p>
            <a:endParaRPr lang="pt-BR" altLang="pt-BR" sz="4000" dirty="0">
              <a:solidFill>
                <a:schemeClr val="bg1"/>
              </a:solidFill>
            </a:endParaRPr>
          </a:p>
          <a:p>
            <a:r>
              <a:rPr lang="pt-BR" altLang="pt-BR" sz="3200" dirty="0">
                <a:solidFill>
                  <a:schemeClr val="bg1"/>
                </a:solidFill>
              </a:rPr>
              <a:t>Camilo Bezerra (Coordenador da </a:t>
            </a:r>
            <a:r>
              <a:rPr lang="pt-BR" altLang="pt-BR" sz="3200" dirty="0" smtClean="0">
                <a:solidFill>
                  <a:schemeClr val="bg1"/>
                </a:solidFill>
              </a:rPr>
              <a:t>CMP)</a:t>
            </a:r>
          </a:p>
          <a:p>
            <a:r>
              <a:rPr lang="pt-BR" altLang="pt-BR" sz="3200" dirty="0" smtClean="0">
                <a:solidFill>
                  <a:schemeClr val="bg1"/>
                </a:solidFill>
              </a:rPr>
              <a:t>camilobezerra@hotmail.com</a:t>
            </a:r>
            <a:endParaRPr lang="pt-BR" altLang="pt-BR" sz="3200" dirty="0">
              <a:solidFill>
                <a:schemeClr val="bg1"/>
              </a:solidFill>
            </a:endParaRPr>
          </a:p>
          <a:p>
            <a:endParaRPr lang="pt-BR" altLang="pt-BR" sz="3200" dirty="0">
              <a:solidFill>
                <a:schemeClr val="bg1"/>
              </a:solidFill>
            </a:endParaRPr>
          </a:p>
          <a:p>
            <a:r>
              <a:rPr lang="pt-BR" altLang="pt-BR" sz="3200" dirty="0">
                <a:solidFill>
                  <a:schemeClr val="bg1"/>
                </a:solidFill>
              </a:rPr>
              <a:t>Cosme </a:t>
            </a:r>
            <a:r>
              <a:rPr lang="pt-BR" altLang="pt-BR" sz="3200" dirty="0" smtClean="0">
                <a:solidFill>
                  <a:schemeClr val="bg1"/>
                </a:solidFill>
              </a:rPr>
              <a:t>Silveira</a:t>
            </a:r>
          </a:p>
          <a:p>
            <a:r>
              <a:rPr lang="pt-BR" altLang="pt-BR" sz="3200" dirty="0" smtClean="0">
                <a:solidFill>
                  <a:schemeClr val="bg1"/>
                </a:solidFill>
              </a:rPr>
              <a:t>gerenciamonitoramentopainel@gmail.com</a:t>
            </a:r>
          </a:p>
          <a:p>
            <a:endParaRPr lang="pt-BR" altLang="pt-BR" sz="3200" dirty="0">
              <a:solidFill>
                <a:schemeClr val="bg1"/>
              </a:solidFill>
            </a:endParaRPr>
          </a:p>
          <a:p>
            <a:r>
              <a:rPr lang="pt-BR" altLang="pt-BR" sz="3200" dirty="0" smtClean="0">
                <a:solidFill>
                  <a:schemeClr val="bg1"/>
                </a:solidFill>
              </a:rPr>
              <a:t>Telefone: 21-2273-4041</a:t>
            </a:r>
            <a:endParaRPr lang="pt-BR" altLang="pt-BR" sz="3200" dirty="0">
              <a:solidFill>
                <a:schemeClr val="bg1"/>
              </a:solidFill>
            </a:endParaRPr>
          </a:p>
          <a:p>
            <a:endParaRPr lang="pt-BR" altLang="pt-BR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77496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" y="-3228"/>
            <a:ext cx="9143999" cy="1180724"/>
          </a:xfrm>
          <a:prstGeom prst="rect">
            <a:avLst/>
          </a:prstGeom>
          <a:gradFill flip="none" rotWithShape="1">
            <a:gsLst>
              <a:gs pos="24000">
                <a:srgbClr val="00497E"/>
              </a:gs>
              <a:gs pos="78784">
                <a:srgbClr val="00497E"/>
              </a:gs>
              <a:gs pos="0">
                <a:srgbClr val="00497E"/>
              </a:gs>
              <a:gs pos="48000">
                <a:srgbClr val="00497E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extLst/>
        </p:spPr>
        <p:txBody>
          <a:bodyPr/>
          <a:lstStyle>
            <a:lvl1pPr algn="l" defTabSz="8890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+mj-lt"/>
                <a:ea typeface="ＭＳ Ｐゴシック" panose="020B0600070205080204" pitchFamily="34" charset="-128"/>
                <a:cs typeface="ＭＳ Ｐゴシック" charset="-128"/>
              </a:defRPr>
            </a:lvl1pPr>
            <a:lvl2pPr algn="l" defTabSz="8890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-128"/>
              </a:defRPr>
            </a:lvl2pPr>
            <a:lvl3pPr algn="l" defTabSz="8890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-128"/>
              </a:defRPr>
            </a:lvl3pPr>
            <a:lvl4pPr algn="l" defTabSz="8890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-128"/>
              </a:defRPr>
            </a:lvl4pPr>
            <a:lvl5pPr algn="l" defTabSz="8890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  <a:ea typeface="ＭＳ Ｐゴシック" panose="020B0600070205080204" pitchFamily="34" charset="-128"/>
                <a:cs typeface="ＭＳ Ｐゴシック" charset="-128"/>
              </a:defRPr>
            </a:lvl5pPr>
            <a:lvl6pPr marL="455070" algn="l" defTabSz="891181" rtl="0" eaLnBrk="1" fontAlgn="base" hangingPunct="1">
              <a:spcBef>
                <a:spcPct val="0"/>
              </a:spcBef>
              <a:spcAft>
                <a:spcPct val="0"/>
              </a:spcAft>
              <a:defRPr sz="1882" b="1">
                <a:solidFill>
                  <a:schemeClr val="tx2"/>
                </a:solidFill>
                <a:latin typeface="Arial" charset="0"/>
              </a:defRPr>
            </a:lvl6pPr>
            <a:lvl7pPr marL="910142" algn="l" defTabSz="891181" rtl="0" eaLnBrk="1" fontAlgn="base" hangingPunct="1">
              <a:spcBef>
                <a:spcPct val="0"/>
              </a:spcBef>
              <a:spcAft>
                <a:spcPct val="0"/>
              </a:spcAft>
              <a:defRPr sz="1882" b="1">
                <a:solidFill>
                  <a:schemeClr val="tx2"/>
                </a:solidFill>
                <a:latin typeface="Arial" charset="0"/>
              </a:defRPr>
            </a:lvl7pPr>
            <a:lvl8pPr marL="1365214" algn="l" defTabSz="891181" rtl="0" eaLnBrk="1" fontAlgn="base" hangingPunct="1">
              <a:spcBef>
                <a:spcPct val="0"/>
              </a:spcBef>
              <a:spcAft>
                <a:spcPct val="0"/>
              </a:spcAft>
              <a:defRPr sz="1882" b="1">
                <a:solidFill>
                  <a:schemeClr val="tx2"/>
                </a:solidFill>
                <a:latin typeface="Arial" charset="0"/>
              </a:defRPr>
            </a:lvl8pPr>
            <a:lvl9pPr marL="1820286" algn="l" defTabSz="891181" rtl="0" eaLnBrk="1" fontAlgn="base" hangingPunct="1">
              <a:spcBef>
                <a:spcPct val="0"/>
              </a:spcBef>
              <a:spcAft>
                <a:spcPct val="0"/>
              </a:spcAft>
              <a:defRPr sz="1882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4400" kern="0" dirty="0" smtClean="0">
                <a:solidFill>
                  <a:schemeClr val="bg1"/>
                </a:solidFill>
                <a:latin typeface="Gotham"/>
              </a:rPr>
              <a:t>Capacitação – 18 a 24/02/2021</a:t>
            </a:r>
            <a:br>
              <a:rPr lang="pt-BR" altLang="pt-BR" sz="4400" kern="0" dirty="0" smtClean="0">
                <a:solidFill>
                  <a:schemeClr val="bg1"/>
                </a:solidFill>
                <a:latin typeface="Gotham"/>
              </a:rPr>
            </a:br>
            <a:r>
              <a:rPr lang="pt-BR" altLang="pt-BR" sz="3200" kern="0" dirty="0" smtClean="0">
                <a:solidFill>
                  <a:schemeClr val="bg1"/>
                </a:solidFill>
                <a:latin typeface="Gotham"/>
              </a:rPr>
              <a:t>Painel de Gestão OSINFO</a:t>
            </a:r>
            <a:r>
              <a:rPr lang="pt-BR" altLang="pt-BR" sz="2000" kern="0" dirty="0" smtClean="0">
                <a:solidFill>
                  <a:schemeClr val="bg1"/>
                </a:solidFill>
                <a:latin typeface="Gotham"/>
              </a:rPr>
              <a:t/>
            </a:r>
            <a:br>
              <a:rPr lang="pt-BR" altLang="pt-BR" sz="2000" kern="0" dirty="0" smtClean="0">
                <a:solidFill>
                  <a:schemeClr val="bg1"/>
                </a:solidFill>
                <a:latin typeface="Gotham"/>
              </a:rPr>
            </a:br>
            <a:endParaRPr lang="pt-BR" altLang="pt-BR" sz="2000" kern="0" dirty="0" smtClean="0">
              <a:solidFill>
                <a:schemeClr val="bg1"/>
              </a:solidFill>
              <a:latin typeface="Gotha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OSINFO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z="2400" dirty="0"/>
              <a:t>Módulo I – Conceitos </a:t>
            </a:r>
            <a:r>
              <a:rPr lang="pt-BR" sz="2400" dirty="0" smtClean="0"/>
              <a:t>principais</a:t>
            </a:r>
          </a:p>
          <a:p>
            <a:pPr lvl="2"/>
            <a:r>
              <a:rPr lang="pt-BR" sz="2400" dirty="0"/>
              <a:t>Introdução</a:t>
            </a:r>
          </a:p>
          <a:p>
            <a:pPr lvl="3"/>
            <a:r>
              <a:rPr lang="pt-BR" sz="2400" dirty="0"/>
              <a:t>O ambiente de treinamento</a:t>
            </a:r>
          </a:p>
          <a:p>
            <a:pPr lvl="3"/>
            <a:r>
              <a:rPr lang="pt-BR" sz="2400" dirty="0"/>
              <a:t>O ambiente de produção</a:t>
            </a:r>
          </a:p>
          <a:p>
            <a:pPr lvl="3"/>
            <a:r>
              <a:rPr lang="pt-BR" sz="2400" dirty="0"/>
              <a:t>Integração com o sistema SIGMA</a:t>
            </a:r>
          </a:p>
          <a:p>
            <a:pPr lvl="3"/>
            <a:r>
              <a:rPr lang="pt-BR" sz="2400" dirty="0"/>
              <a:t>Versões do sistema</a:t>
            </a:r>
          </a:p>
          <a:p>
            <a:pPr lvl="3"/>
            <a:r>
              <a:rPr lang="pt-BR" sz="2400" dirty="0"/>
              <a:t>Divisão do Sistema</a:t>
            </a:r>
          </a:p>
          <a:p>
            <a:pPr lvl="3"/>
            <a:r>
              <a:rPr lang="pt-BR" sz="2400" dirty="0"/>
              <a:t>Documentos e Dados</a:t>
            </a:r>
          </a:p>
          <a:p>
            <a:pPr lvl="3"/>
            <a:r>
              <a:rPr lang="pt-BR" sz="2400" dirty="0"/>
              <a:t>Acesso a VPN e </a:t>
            </a:r>
            <a:r>
              <a:rPr lang="pt-BR" sz="2400" dirty="0" smtClean="0"/>
              <a:t>FTP</a:t>
            </a:r>
          </a:p>
        </p:txBody>
      </p:sp>
    </p:spTree>
    <p:extLst>
      <p:ext uri="{BB962C8B-B14F-4D97-AF65-F5344CB8AC3E}">
        <p14:creationId xmlns:p14="http://schemas.microsoft.com/office/powerpoint/2010/main" val="336648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OSINFO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z="2000" dirty="0"/>
              <a:t>Módulo I – Conceitos </a:t>
            </a:r>
            <a:r>
              <a:rPr lang="pt-BR" sz="2000" dirty="0" smtClean="0"/>
              <a:t>principais</a:t>
            </a:r>
          </a:p>
          <a:p>
            <a:pPr lvl="2"/>
            <a:r>
              <a:rPr lang="pt-BR" sz="2000" dirty="0" smtClean="0"/>
              <a:t>Canais de Atendimento e Serviços</a:t>
            </a:r>
          </a:p>
          <a:p>
            <a:pPr lvl="3"/>
            <a:r>
              <a:rPr lang="pt-BR" sz="2000" dirty="0" smtClean="0"/>
              <a:t>Criação de contas de usuário e troca de senha</a:t>
            </a:r>
          </a:p>
          <a:p>
            <a:pPr lvl="3"/>
            <a:r>
              <a:rPr lang="pt-BR" sz="2000" dirty="0" smtClean="0"/>
              <a:t>Esclarecimento de Dúvidas</a:t>
            </a:r>
          </a:p>
          <a:p>
            <a:pPr lvl="3"/>
            <a:r>
              <a:rPr lang="pt-BR" sz="2000" dirty="0" smtClean="0"/>
              <a:t>Solicitações de Treinamento</a:t>
            </a:r>
          </a:p>
          <a:p>
            <a:pPr lvl="3"/>
            <a:r>
              <a:rPr lang="pt-BR" sz="2000" dirty="0" smtClean="0"/>
              <a:t>Solicitações </a:t>
            </a:r>
            <a:r>
              <a:rPr lang="pt-BR" sz="2000" dirty="0"/>
              <a:t>de Prorrogação de Prazo</a:t>
            </a:r>
          </a:p>
          <a:p>
            <a:pPr lvl="3"/>
            <a:r>
              <a:rPr lang="pt-BR" sz="2000" dirty="0"/>
              <a:t>Relatar um problema técnico</a:t>
            </a:r>
          </a:p>
          <a:p>
            <a:pPr lvl="3"/>
            <a:r>
              <a:rPr lang="pt-BR" sz="2000" dirty="0"/>
              <a:t>Desbloqueio</a:t>
            </a:r>
          </a:p>
          <a:p>
            <a:pPr lvl="3"/>
            <a:r>
              <a:rPr lang="pt-BR" sz="2000" dirty="0"/>
              <a:t>Cadastros de Contratos / Convênios, Termos de Colaboração, Termos Aditivos, Unidades, Contas Correntes e </a:t>
            </a:r>
            <a:r>
              <a:rPr lang="pt-BR" sz="2000" dirty="0" smtClean="0"/>
              <a:t>Indicadores</a:t>
            </a:r>
          </a:p>
          <a:p>
            <a:pPr lvl="2"/>
            <a:r>
              <a:rPr lang="pt-BR" sz="2000" dirty="0"/>
              <a:t>A interface do sistema</a:t>
            </a:r>
          </a:p>
          <a:p>
            <a:pPr lvl="3"/>
            <a:r>
              <a:rPr lang="pt-BR" sz="2000" dirty="0"/>
              <a:t>Apresentação da interface</a:t>
            </a:r>
          </a:p>
          <a:p>
            <a:pPr lvl="3"/>
            <a:r>
              <a:rPr lang="pt-BR" sz="2000" dirty="0"/>
              <a:t>Visita Guiada</a:t>
            </a:r>
            <a:endParaRPr lang="pt-BR" sz="4400" b="1" dirty="0" smtClean="0"/>
          </a:p>
        </p:txBody>
      </p:sp>
    </p:spTree>
    <p:extLst>
      <p:ext uri="{BB962C8B-B14F-4D97-AF65-F5344CB8AC3E}">
        <p14:creationId xmlns:p14="http://schemas.microsoft.com/office/powerpoint/2010/main" val="2868839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OSINFO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z="2400" dirty="0"/>
              <a:t>Módulo I – Conceitos </a:t>
            </a:r>
            <a:r>
              <a:rPr lang="pt-BR" sz="2400" dirty="0" smtClean="0"/>
              <a:t>principais</a:t>
            </a:r>
          </a:p>
          <a:p>
            <a:pPr lvl="2"/>
            <a:r>
              <a:rPr lang="pt-BR" sz="2400" dirty="0"/>
              <a:t>Introdução</a:t>
            </a:r>
          </a:p>
          <a:p>
            <a:pPr lvl="3"/>
            <a:r>
              <a:rPr lang="pt-BR" sz="2400" dirty="0" smtClean="0"/>
              <a:t>Um pouco da história do sistema</a:t>
            </a:r>
          </a:p>
          <a:p>
            <a:pPr lvl="3"/>
            <a:r>
              <a:rPr lang="pt-BR" sz="2400" dirty="0"/>
              <a:t>Versões do sistema - </a:t>
            </a:r>
            <a:r>
              <a:rPr lang="pt-BR" sz="2400" dirty="0" err="1"/>
              <a:t>Osinfo</a:t>
            </a:r>
            <a:r>
              <a:rPr lang="pt-BR" sz="2400" dirty="0"/>
              <a:t> 1 e </a:t>
            </a:r>
            <a:r>
              <a:rPr lang="pt-BR" sz="2400" dirty="0" err="1"/>
              <a:t>Osinfo</a:t>
            </a:r>
            <a:r>
              <a:rPr lang="pt-BR" sz="2400" dirty="0"/>
              <a:t> </a:t>
            </a:r>
            <a:r>
              <a:rPr lang="pt-BR" sz="2400" dirty="0" smtClean="0"/>
              <a:t>2</a:t>
            </a:r>
          </a:p>
          <a:p>
            <a:pPr lvl="3"/>
            <a:r>
              <a:rPr lang="pt-BR" sz="2400" dirty="0" smtClean="0"/>
              <a:t>O </a:t>
            </a:r>
            <a:r>
              <a:rPr lang="pt-BR" sz="2400" dirty="0"/>
              <a:t>ambiente de treinamento</a:t>
            </a:r>
          </a:p>
          <a:p>
            <a:pPr lvl="3"/>
            <a:r>
              <a:rPr lang="pt-BR" sz="2400" dirty="0"/>
              <a:t>O ambiente de produção</a:t>
            </a:r>
          </a:p>
          <a:p>
            <a:pPr lvl="3"/>
            <a:r>
              <a:rPr lang="pt-BR" sz="2400" dirty="0" smtClean="0"/>
              <a:t>Organização </a:t>
            </a:r>
            <a:r>
              <a:rPr lang="pt-BR" sz="2400" dirty="0"/>
              <a:t>do Sistema</a:t>
            </a:r>
          </a:p>
          <a:p>
            <a:pPr lvl="3"/>
            <a:r>
              <a:rPr lang="pt-BR" sz="2400" dirty="0"/>
              <a:t>Documentos e </a:t>
            </a:r>
            <a:r>
              <a:rPr lang="pt-BR" sz="2400" dirty="0" smtClean="0"/>
              <a:t>Dados</a:t>
            </a:r>
          </a:p>
          <a:p>
            <a:pPr lvl="3"/>
            <a:r>
              <a:rPr lang="pt-BR" sz="2400" dirty="0"/>
              <a:t>Integração com o sistema </a:t>
            </a:r>
            <a:r>
              <a:rPr lang="pt-BR" sz="2400" dirty="0" smtClean="0"/>
              <a:t>SIGMA</a:t>
            </a:r>
            <a:endParaRPr lang="pt-BR" sz="2400" dirty="0"/>
          </a:p>
          <a:p>
            <a:pPr lvl="3"/>
            <a:r>
              <a:rPr lang="pt-BR" sz="2400" dirty="0"/>
              <a:t>Acesso a VPN e FTP</a:t>
            </a:r>
          </a:p>
          <a:p>
            <a:pPr lvl="3"/>
            <a:endParaRPr lang="pt-BR" sz="2400" dirty="0" smtClean="0"/>
          </a:p>
          <a:p>
            <a:pPr lvl="3"/>
            <a:endParaRPr lang="pt-BR" sz="2400" dirty="0" smtClean="0"/>
          </a:p>
        </p:txBody>
      </p:sp>
    </p:spTree>
    <p:extLst>
      <p:ext uri="{BB962C8B-B14F-4D97-AF65-F5344CB8AC3E}">
        <p14:creationId xmlns:p14="http://schemas.microsoft.com/office/powerpoint/2010/main" val="257628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OSINFO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z="2400" dirty="0"/>
              <a:t>Módulo I – Conceitos </a:t>
            </a:r>
            <a:r>
              <a:rPr lang="pt-BR" sz="2400" dirty="0" smtClean="0"/>
              <a:t>principais</a:t>
            </a:r>
          </a:p>
          <a:p>
            <a:pPr lvl="2"/>
            <a:r>
              <a:rPr lang="pt-BR" sz="2400" dirty="0" smtClean="0"/>
              <a:t>Canais de Atendimento e Serviços</a:t>
            </a:r>
          </a:p>
          <a:p>
            <a:pPr lvl="3"/>
            <a:r>
              <a:rPr lang="pt-BR" sz="2400" dirty="0" smtClean="0"/>
              <a:t>Criação de contas de usuário e troca de senha</a:t>
            </a:r>
          </a:p>
          <a:p>
            <a:pPr lvl="3"/>
            <a:r>
              <a:rPr lang="pt-BR" sz="2400" dirty="0" smtClean="0"/>
              <a:t>Esclarecimento de Dúvidas</a:t>
            </a:r>
          </a:p>
          <a:p>
            <a:pPr lvl="3"/>
            <a:r>
              <a:rPr lang="pt-BR" sz="2400" dirty="0" smtClean="0"/>
              <a:t>Solicitações de Treinamento</a:t>
            </a:r>
          </a:p>
          <a:p>
            <a:pPr lvl="3"/>
            <a:r>
              <a:rPr lang="pt-BR" sz="2400" dirty="0" smtClean="0"/>
              <a:t>Solicitações </a:t>
            </a:r>
            <a:r>
              <a:rPr lang="pt-BR" sz="2400" dirty="0"/>
              <a:t>de Prorrogação de Prazo</a:t>
            </a:r>
          </a:p>
          <a:p>
            <a:pPr lvl="3"/>
            <a:r>
              <a:rPr lang="pt-BR" sz="2400" dirty="0"/>
              <a:t>Relatar um problema técnico</a:t>
            </a:r>
          </a:p>
          <a:p>
            <a:pPr lvl="3"/>
            <a:r>
              <a:rPr lang="pt-BR" sz="2400" dirty="0"/>
              <a:t>Desbloqueio</a:t>
            </a:r>
          </a:p>
          <a:p>
            <a:pPr lvl="3"/>
            <a:r>
              <a:rPr lang="pt-BR" sz="2400" dirty="0"/>
              <a:t>Cadastros de Contratos / Convênios, Termos de Colaboração, Termos Aditivos, Unidades, Contas Correntes e </a:t>
            </a:r>
            <a:r>
              <a:rPr lang="pt-BR" sz="2400" dirty="0" smtClean="0"/>
              <a:t>Indicadores</a:t>
            </a:r>
          </a:p>
        </p:txBody>
      </p:sp>
    </p:spTree>
    <p:extLst>
      <p:ext uri="{BB962C8B-B14F-4D97-AF65-F5344CB8AC3E}">
        <p14:creationId xmlns:p14="http://schemas.microsoft.com/office/powerpoint/2010/main" val="1745757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OSINFO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z="3600" b="1" dirty="0" smtClean="0"/>
              <a:t>O que é a Prestação de Contas</a:t>
            </a:r>
          </a:p>
          <a:p>
            <a:pPr>
              <a:defRPr/>
            </a:pPr>
            <a:r>
              <a:rPr lang="pt-BR" sz="3600" b="1" dirty="0" smtClean="0"/>
              <a:t>Acesso ao Painel de Gestão OSINFO</a:t>
            </a:r>
          </a:p>
        </p:txBody>
      </p:sp>
    </p:spTree>
    <p:extLst>
      <p:ext uri="{BB962C8B-B14F-4D97-AF65-F5344CB8AC3E}">
        <p14:creationId xmlns:p14="http://schemas.microsoft.com/office/powerpoint/2010/main" val="217460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6725" y="296863"/>
            <a:ext cx="8459788" cy="3905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OSINFO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0225" y="1624013"/>
            <a:ext cx="8261350" cy="4006850"/>
          </a:xfrm>
        </p:spPr>
        <p:txBody>
          <a:bodyPr/>
          <a:lstStyle/>
          <a:p>
            <a:r>
              <a:rPr lang="pt-BR" dirty="0"/>
              <a:t>A interface do sistema</a:t>
            </a:r>
          </a:p>
          <a:p>
            <a:pPr lvl="0"/>
            <a:r>
              <a:rPr lang="pt-BR" dirty="0"/>
              <a:t>Apresentação da interface</a:t>
            </a:r>
          </a:p>
          <a:p>
            <a:r>
              <a:rPr lang="pt-BR" dirty="0"/>
              <a:t>Visita Guiada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6725" y="296863"/>
            <a:ext cx="8459788" cy="390525"/>
          </a:xfrm>
        </p:spPr>
        <p:txBody>
          <a:bodyPr/>
          <a:lstStyle/>
          <a:p>
            <a:pPr>
              <a:defRPr/>
            </a:pPr>
            <a:r>
              <a:rPr lang="pt-BR" dirty="0" smtClean="0"/>
              <a:t>OSINFO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0225" y="1624012"/>
            <a:ext cx="8261350" cy="461329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pt-BR" sz="2000" b="1" dirty="0" smtClean="0"/>
              <a:t>Links Importantes</a:t>
            </a:r>
          </a:p>
          <a:p>
            <a:pPr marL="0" indent="0">
              <a:buNone/>
              <a:defRPr/>
            </a:pPr>
            <a:endParaRPr lang="pt-BR" sz="2000" b="1" dirty="0" smtClean="0"/>
          </a:p>
          <a:p>
            <a:pPr marL="0" indent="0">
              <a:buNone/>
              <a:defRPr/>
            </a:pPr>
            <a:r>
              <a:rPr lang="pt-BR" sz="2000" b="1" dirty="0" smtClean="0"/>
              <a:t>Ambiente de produção:</a:t>
            </a:r>
          </a:p>
          <a:p>
            <a:pPr>
              <a:defRPr/>
            </a:pPr>
            <a:r>
              <a:rPr lang="pt-BR" sz="2000" b="1" dirty="0" err="1" smtClean="0"/>
              <a:t>Osinfo</a:t>
            </a:r>
            <a:r>
              <a:rPr lang="pt-BR" sz="2000" b="1" dirty="0" smtClean="0"/>
              <a:t> 2: </a:t>
            </a:r>
            <a:r>
              <a:rPr lang="pt-BR" sz="2000" b="1" dirty="0" smtClean="0">
                <a:hlinkClick r:id="rId2"/>
              </a:rPr>
              <a:t>https</a:t>
            </a:r>
            <a:r>
              <a:rPr lang="pt-BR" sz="2000" b="1" dirty="0">
                <a:hlinkClick r:id="rId2"/>
              </a:rPr>
              <a:t>://osinfo.prefeitura.rio</a:t>
            </a:r>
            <a:r>
              <a:rPr lang="pt-BR" sz="2000" b="1" dirty="0" smtClean="0">
                <a:hlinkClick r:id="rId2"/>
              </a:rPr>
              <a:t>/</a:t>
            </a:r>
            <a:endParaRPr lang="pt-BR" sz="2000" b="1" dirty="0" smtClean="0"/>
          </a:p>
          <a:p>
            <a:pPr>
              <a:defRPr/>
            </a:pPr>
            <a:r>
              <a:rPr lang="pt-BR" sz="2000" b="1" dirty="0" err="1" smtClean="0"/>
              <a:t>Osinfo</a:t>
            </a:r>
            <a:r>
              <a:rPr lang="pt-BR" sz="2000" b="1" dirty="0" smtClean="0"/>
              <a:t> 1: </a:t>
            </a:r>
            <a:r>
              <a:rPr lang="pt-BR" sz="2000" b="1" dirty="0">
                <a:hlinkClick r:id="rId2"/>
              </a:rPr>
              <a:t>https://</a:t>
            </a:r>
            <a:r>
              <a:rPr lang="pt-BR" sz="2000" b="1" dirty="0" smtClean="0">
                <a:hlinkClick r:id="rId2"/>
              </a:rPr>
              <a:t>osinfo1.prefeitura.rio/</a:t>
            </a:r>
            <a:r>
              <a:rPr lang="pt-BR" sz="2000" b="1" dirty="0" smtClean="0"/>
              <a:t> </a:t>
            </a:r>
          </a:p>
          <a:p>
            <a:pPr>
              <a:defRPr/>
            </a:pPr>
            <a:endParaRPr lang="pt-BR" sz="2000" b="1" dirty="0" smtClean="0"/>
          </a:p>
          <a:p>
            <a:pPr marL="0" indent="0">
              <a:buNone/>
              <a:defRPr/>
            </a:pPr>
            <a:r>
              <a:rPr lang="pt-BR" sz="2000" b="1" dirty="0" smtClean="0"/>
              <a:t>Ambiente de desenvolvimento:</a:t>
            </a:r>
          </a:p>
          <a:p>
            <a:pPr>
              <a:defRPr/>
            </a:pPr>
            <a:r>
              <a:rPr lang="pt-BR" sz="2000" b="1" dirty="0" smtClean="0"/>
              <a:t>Osinfo2: </a:t>
            </a:r>
            <a:r>
              <a:rPr lang="pt-BR" sz="2000" b="1" dirty="0" smtClean="0">
                <a:hlinkClick r:id="rId3"/>
              </a:rPr>
              <a:t>https://osinfodevexterno.rio.gov.br</a:t>
            </a:r>
            <a:endParaRPr lang="pt-BR" sz="2000" b="1" dirty="0" smtClean="0"/>
          </a:p>
          <a:p>
            <a:pPr>
              <a:defRPr/>
            </a:pPr>
            <a:r>
              <a:rPr lang="pt-BR" sz="2000" b="1" dirty="0" smtClean="0"/>
              <a:t>Osinfo1: </a:t>
            </a:r>
            <a:r>
              <a:rPr lang="pt-BR" sz="2000" b="1" dirty="0">
                <a:hlinkClick r:id="rId3"/>
              </a:rPr>
              <a:t>https://osinfodevexterno.rio.gov.br</a:t>
            </a:r>
            <a:endParaRPr lang="pt-BR" sz="2000" b="1" dirty="0"/>
          </a:p>
          <a:p>
            <a:pPr>
              <a:defRPr/>
            </a:pPr>
            <a:endParaRPr lang="pt-BR" sz="2000" b="1" dirty="0"/>
          </a:p>
          <a:p>
            <a:pPr marL="0" indent="0">
              <a:buNone/>
              <a:defRPr/>
            </a:pPr>
            <a:r>
              <a:rPr lang="pt-BR" sz="2000" b="1" dirty="0" smtClean="0"/>
              <a:t>Manual, plano de contas e exemplos de arquivo:</a:t>
            </a:r>
          </a:p>
          <a:p>
            <a:pPr>
              <a:defRPr/>
            </a:pPr>
            <a:r>
              <a:rPr lang="pt-BR" sz="2000" b="1" dirty="0">
                <a:hlinkClick r:id="rId4"/>
              </a:rPr>
              <a:t>https://</a:t>
            </a:r>
            <a:r>
              <a:rPr lang="pt-BR" sz="2000" b="1" dirty="0" smtClean="0">
                <a:hlinkClick r:id="rId4"/>
              </a:rPr>
              <a:t>github.com/cosme24horas/PCRJ</a:t>
            </a:r>
            <a:endParaRPr lang="pt-BR" sz="2000" b="1" dirty="0" smtClean="0"/>
          </a:p>
          <a:p>
            <a:pPr>
              <a:defRPr/>
            </a:pPr>
            <a:endParaRPr lang="pt-BR" sz="2000" b="1" dirty="0"/>
          </a:p>
          <a:p>
            <a:pPr marL="0" indent="0">
              <a:buNone/>
              <a:defRPr/>
            </a:pPr>
            <a:r>
              <a:rPr lang="pt-BR" sz="2000" b="1" dirty="0" smtClean="0"/>
              <a:t>Site </a:t>
            </a:r>
            <a:r>
              <a:rPr lang="pt-BR" sz="2000" b="1" dirty="0" err="1" smtClean="0"/>
              <a:t>Maps</a:t>
            </a:r>
            <a:r>
              <a:rPr lang="pt-BR" sz="2000" b="1" dirty="0" smtClean="0"/>
              <a:t> CVL</a:t>
            </a:r>
          </a:p>
          <a:p>
            <a:pPr>
              <a:defRPr/>
            </a:pPr>
            <a:r>
              <a:rPr lang="pt-BR" sz="2000" b="1" dirty="0" smtClean="0"/>
              <a:t>http://www.rio.rj.gov.br/web/cvl/maps</a:t>
            </a:r>
          </a:p>
          <a:p>
            <a:pPr>
              <a:defRPr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609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default">
  <a:themeElements>
    <a:clrScheme name="Personalizada 3">
      <a:dk1>
        <a:srgbClr val="00206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FFFFFF"/>
      </a:accent3>
      <a:accent4>
        <a:srgbClr val="000000"/>
      </a:accent4>
      <a:accent5>
        <a:srgbClr val="E0EDFD"/>
      </a:accent5>
      <a:accent6>
        <a:srgbClr val="839FE7"/>
      </a:accent6>
      <a:hlink>
        <a:srgbClr val="0066CC"/>
      </a:hlink>
      <a:folHlink>
        <a:srgbClr val="002960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 algn="ctr">
          <a:solidFill>
            <a:schemeClr val="tx2"/>
          </a:solidFill>
          <a:prstDash val="solid"/>
          <a:round/>
          <a:headEnd/>
          <a:tailEnd/>
        </a:ln>
      </a:spPr>
      <a:bodyPr lIns="3810" tIns="0" rIns="3810" bIns="0" rtlCol="0" anchor="ctr"/>
      <a:lstStyle>
        <a:defPPr algn="ctr" defTabSz="895350">
          <a:buClr>
            <a:schemeClr val="tx2"/>
          </a:buClr>
          <a:defRPr b="1" dirty="0" smtClean="0">
            <a:solidFill>
              <a:schemeClr val="bg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810" tIns="0" rIns="3810" bIns="0" numCol="1" anchor="ctr" anchorCtr="0" compatLnSpc="1">
        <a:prstTxWarp prst="textNoShape">
          <a:avLst/>
        </a:prstTxWarp>
      </a:bodyPr>
      <a:lstStyle>
        <a:defPPr marL="0" marR="0" indent="0" algn="l" defTabSz="89535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2"/>
          </a:buClr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SimSun" pitchFamily="2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D0D0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BCBCBC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839FE7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FFFFFF"/>
        </a:accent3>
        <a:accent4>
          <a:srgbClr val="000000"/>
        </a:accent4>
        <a:accent5>
          <a:srgbClr val="E0EDFD"/>
        </a:accent5>
        <a:accent6>
          <a:srgbClr val="B4B085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1404</TotalTime>
  <Words>302</Words>
  <Application>Microsoft Office PowerPoint</Application>
  <PresentationFormat>Apresentação na tela (4:3)</PresentationFormat>
  <Paragraphs>80</Paragraphs>
  <Slides>10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0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ＭＳ Ｐゴシック</vt:lpstr>
      <vt:lpstr>ＭＳ Ｐゴシック</vt:lpstr>
      <vt:lpstr>宋体</vt:lpstr>
      <vt:lpstr>宋体</vt:lpstr>
      <vt:lpstr>Arial</vt:lpstr>
      <vt:lpstr>Calibri</vt:lpstr>
      <vt:lpstr>Gotham</vt:lpstr>
      <vt:lpstr>Times New Roman</vt:lpstr>
      <vt:lpstr>1_default</vt:lpstr>
      <vt:lpstr>Apresentação do PowerPoint</vt:lpstr>
      <vt:lpstr>Apresentação do PowerPoint</vt:lpstr>
      <vt:lpstr>OSINFO</vt:lpstr>
      <vt:lpstr>OSINFO</vt:lpstr>
      <vt:lpstr>OSINFO</vt:lpstr>
      <vt:lpstr>OSINFO</vt:lpstr>
      <vt:lpstr>OSINFO</vt:lpstr>
      <vt:lpstr>OSINFO</vt:lpstr>
      <vt:lpstr>OSINFO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SAP</dc:creator>
  <cp:lastModifiedBy>Cosme Damião de Oliveira Silveira</cp:lastModifiedBy>
  <cp:revision>156</cp:revision>
  <dcterms:created xsi:type="dcterms:W3CDTF">2014-08-20T20:24:26Z</dcterms:created>
  <dcterms:modified xsi:type="dcterms:W3CDTF">2021-02-18T10:58:50Z</dcterms:modified>
</cp:coreProperties>
</file>