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oboto"/>
      <p:regular r:id="rId13"/>
      <p:bold r:id="rId14"/>
      <p:italic r:id="rId15"/>
      <p:boldItalic r:id="rId16"/>
    </p:embeddedFont>
    <p:embeddedFont>
      <p:font typeface="Bebas Neue"/>
      <p:regular r:id="rId17"/>
    </p:embeddedFont>
    <p:embeddedFont>
      <p:font typeface="Domine"/>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gGS0Sk1x4E6rf9hxYS6/eEP3Nr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BebasNeue-regular.fntdata"/><Relationship Id="rId16" Type="http://schemas.openxmlformats.org/officeDocument/2006/relationships/font" Target="fonts/Roboto-boldItalic.fntdata"/><Relationship Id="rId5" Type="http://schemas.openxmlformats.org/officeDocument/2006/relationships/slide" Target="slides/slide1.xml"/><Relationship Id="rId19" Type="http://schemas.openxmlformats.org/officeDocument/2006/relationships/font" Target="fonts/Domine-bold.fntdata"/><Relationship Id="rId6" Type="http://schemas.openxmlformats.org/officeDocument/2006/relationships/slide" Target="slides/slide2.xml"/><Relationship Id="rId18" Type="http://schemas.openxmlformats.org/officeDocument/2006/relationships/font" Target="fonts/Domine-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2" name="Google Shape;46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8" name="Google Shape;49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4" name="Google Shape;50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8" name="Shape 8"/>
        <p:cNvGrpSpPr/>
        <p:nvPr/>
      </p:nvGrpSpPr>
      <p:grpSpPr>
        <a:xfrm>
          <a:off x="0" y="0"/>
          <a:ext cx="0" cy="0"/>
          <a:chOff x="0" y="0"/>
          <a:chExt cx="0" cy="0"/>
        </a:xfrm>
      </p:grpSpPr>
      <p:sp>
        <p:nvSpPr>
          <p:cNvPr id="9" name="Google Shape;9;p10"/>
          <p:cNvSpPr/>
          <p:nvPr/>
        </p:nvSpPr>
        <p:spPr>
          <a:xfrm>
            <a:off x="42521" y="1440026"/>
            <a:ext cx="9605558" cy="3339826"/>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10"/>
          <p:cNvSpPr/>
          <p:nvPr/>
        </p:nvSpPr>
        <p:spPr>
          <a:xfrm rot="335208">
            <a:off x="6362847" y="2396734"/>
            <a:ext cx="2866637" cy="2611557"/>
          </a:xfrm>
          <a:custGeom>
            <a:rect b="b" l="l" r="r" t="t"/>
            <a:pathLst>
              <a:path extrusionOk="0" h="76121" w="83556">
                <a:moveTo>
                  <a:pt x="66912" y="0"/>
                </a:moveTo>
                <a:lnTo>
                  <a:pt x="58774" y="1418"/>
                </a:lnTo>
                <a:lnTo>
                  <a:pt x="51686" y="14166"/>
                </a:lnTo>
                <a:lnTo>
                  <a:pt x="51329" y="25843"/>
                </a:lnTo>
                <a:lnTo>
                  <a:pt x="47443" y="29392"/>
                </a:lnTo>
                <a:lnTo>
                  <a:pt x="37877" y="34348"/>
                </a:lnTo>
                <a:lnTo>
                  <a:pt x="35756" y="43200"/>
                </a:lnTo>
                <a:lnTo>
                  <a:pt x="26546" y="47443"/>
                </a:lnTo>
                <a:lnTo>
                  <a:pt x="19826" y="40355"/>
                </a:lnTo>
                <a:lnTo>
                  <a:pt x="9556" y="45668"/>
                </a:lnTo>
                <a:lnTo>
                  <a:pt x="8852" y="52756"/>
                </a:lnTo>
                <a:lnTo>
                  <a:pt x="0" y="58773"/>
                </a:lnTo>
                <a:lnTo>
                  <a:pt x="5671" y="76121"/>
                </a:lnTo>
                <a:lnTo>
                  <a:pt x="83556" y="66911"/>
                </a:lnTo>
                <a:lnTo>
                  <a:pt x="78242" y="1775"/>
                </a:lnTo>
                <a:lnTo>
                  <a:pt x="72572" y="714"/>
                </a:lnTo>
                <a:lnTo>
                  <a:pt x="6691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0"/>
          <p:cNvSpPr/>
          <p:nvPr/>
        </p:nvSpPr>
        <p:spPr>
          <a:xfrm>
            <a:off x="-14524" y="2291425"/>
            <a:ext cx="2715067" cy="2283336"/>
          </a:xfrm>
          <a:custGeom>
            <a:rect b="b" l="l" r="r" t="t"/>
            <a:pathLst>
              <a:path extrusionOk="0" h="66555" w="72751">
                <a:moveTo>
                  <a:pt x="23953" y="0"/>
                </a:moveTo>
                <a:lnTo>
                  <a:pt x="11090" y="4001"/>
                </a:lnTo>
                <a:lnTo>
                  <a:pt x="3098" y="15972"/>
                </a:lnTo>
                <a:lnTo>
                  <a:pt x="1324" y="25297"/>
                </a:lnTo>
                <a:lnTo>
                  <a:pt x="1" y="55907"/>
                </a:lnTo>
                <a:lnTo>
                  <a:pt x="34160" y="66554"/>
                </a:lnTo>
                <a:lnTo>
                  <a:pt x="72751" y="62113"/>
                </a:lnTo>
                <a:cubicBezTo>
                  <a:pt x="72751" y="62113"/>
                  <a:pt x="69642" y="58563"/>
                  <a:pt x="68309" y="56789"/>
                </a:cubicBezTo>
                <a:cubicBezTo>
                  <a:pt x="67962" y="54846"/>
                  <a:pt x="67521" y="52924"/>
                  <a:pt x="66975" y="51024"/>
                </a:cubicBezTo>
                <a:cubicBezTo>
                  <a:pt x="66975" y="51024"/>
                  <a:pt x="65201" y="48808"/>
                  <a:pt x="61210" y="47033"/>
                </a:cubicBezTo>
                <a:lnTo>
                  <a:pt x="54563" y="50583"/>
                </a:lnTo>
                <a:cubicBezTo>
                  <a:pt x="54563" y="50583"/>
                  <a:pt x="51455" y="46582"/>
                  <a:pt x="50132" y="39042"/>
                </a:cubicBezTo>
                <a:cubicBezTo>
                  <a:pt x="50132" y="39042"/>
                  <a:pt x="49239" y="37268"/>
                  <a:pt x="46131" y="36827"/>
                </a:cubicBezTo>
                <a:cubicBezTo>
                  <a:pt x="46131" y="36827"/>
                  <a:pt x="42141" y="36827"/>
                  <a:pt x="38150" y="35944"/>
                </a:cubicBezTo>
                <a:lnTo>
                  <a:pt x="36376" y="25738"/>
                </a:lnTo>
                <a:lnTo>
                  <a:pt x="33267" y="7991"/>
                </a:lnTo>
                <a:lnTo>
                  <a:pt x="2395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0"/>
          <p:cNvSpPr/>
          <p:nvPr/>
        </p:nvSpPr>
        <p:spPr>
          <a:xfrm>
            <a:off x="-105275" y="3060400"/>
            <a:ext cx="3378774" cy="1942765"/>
          </a:xfrm>
          <a:custGeom>
            <a:rect b="b" l="l" r="r" t="t"/>
            <a:pathLst>
              <a:path extrusionOk="0" h="56628" w="93092">
                <a:moveTo>
                  <a:pt x="12434" y="0"/>
                </a:moveTo>
                <a:lnTo>
                  <a:pt x="2290" y="7372"/>
                </a:lnTo>
                <a:cubicBezTo>
                  <a:pt x="1838" y="7834"/>
                  <a:pt x="1376" y="54374"/>
                  <a:pt x="1" y="54374"/>
                </a:cubicBezTo>
                <a:cubicBezTo>
                  <a:pt x="1" y="54374"/>
                  <a:pt x="40758" y="56628"/>
                  <a:pt x="68067" y="56628"/>
                </a:cubicBezTo>
                <a:cubicBezTo>
                  <a:pt x="81721" y="56628"/>
                  <a:pt x="92013" y="56064"/>
                  <a:pt x="92167" y="54374"/>
                </a:cubicBezTo>
                <a:cubicBezTo>
                  <a:pt x="92167" y="54374"/>
                  <a:pt x="93091" y="50688"/>
                  <a:pt x="90781" y="45154"/>
                </a:cubicBezTo>
                <a:lnTo>
                  <a:pt x="78253" y="35966"/>
                </a:lnTo>
                <a:lnTo>
                  <a:pt x="67742" y="35934"/>
                </a:lnTo>
                <a:lnTo>
                  <a:pt x="60832" y="34096"/>
                </a:lnTo>
                <a:lnTo>
                  <a:pt x="53450" y="31807"/>
                </a:lnTo>
                <a:lnTo>
                  <a:pt x="45155" y="33183"/>
                </a:lnTo>
                <a:lnTo>
                  <a:pt x="38245" y="25811"/>
                </a:lnTo>
                <a:lnTo>
                  <a:pt x="30863" y="27649"/>
                </a:lnTo>
                <a:lnTo>
                  <a:pt x="25339" y="18902"/>
                </a:lnTo>
                <a:lnTo>
                  <a:pt x="28563" y="8296"/>
                </a:lnTo>
                <a:lnTo>
                  <a:pt x="1243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 name="Google Shape;13;p10"/>
          <p:cNvGrpSpPr/>
          <p:nvPr/>
        </p:nvGrpSpPr>
        <p:grpSpPr>
          <a:xfrm>
            <a:off x="1451272" y="2568202"/>
            <a:ext cx="660385" cy="2296304"/>
            <a:chOff x="2328047" y="2701577"/>
            <a:chExt cx="660385" cy="2296304"/>
          </a:xfrm>
        </p:grpSpPr>
        <p:sp>
          <p:nvSpPr>
            <p:cNvPr id="14" name="Google Shape;14;p10"/>
            <p:cNvSpPr/>
            <p:nvPr/>
          </p:nvSpPr>
          <p:spPr>
            <a:xfrm>
              <a:off x="2328047" y="2701577"/>
              <a:ext cx="660385" cy="2296304"/>
            </a:xfrm>
            <a:custGeom>
              <a:rect b="b" l="l" r="r" t="t"/>
              <a:pathLst>
                <a:path extrusionOk="0" h="66933" w="19249">
                  <a:moveTo>
                    <a:pt x="7698" y="0"/>
                  </a:moveTo>
                  <a:lnTo>
                    <a:pt x="5986" y="1492"/>
                  </a:lnTo>
                  <a:lnTo>
                    <a:pt x="6417" y="5555"/>
                  </a:lnTo>
                  <a:lnTo>
                    <a:pt x="4705" y="6836"/>
                  </a:lnTo>
                  <a:lnTo>
                    <a:pt x="4705" y="24373"/>
                  </a:lnTo>
                  <a:lnTo>
                    <a:pt x="2784" y="25444"/>
                  </a:lnTo>
                  <a:lnTo>
                    <a:pt x="2563" y="37205"/>
                  </a:lnTo>
                  <a:lnTo>
                    <a:pt x="851" y="38066"/>
                  </a:lnTo>
                  <a:lnTo>
                    <a:pt x="1" y="53250"/>
                  </a:lnTo>
                  <a:lnTo>
                    <a:pt x="5346" y="66933"/>
                  </a:lnTo>
                  <a:lnTo>
                    <a:pt x="14114" y="66292"/>
                  </a:lnTo>
                  <a:lnTo>
                    <a:pt x="19249" y="54741"/>
                  </a:lnTo>
                  <a:lnTo>
                    <a:pt x="11762" y="42980"/>
                  </a:lnTo>
                  <a:lnTo>
                    <a:pt x="12402" y="20530"/>
                  </a:lnTo>
                  <a:lnTo>
                    <a:pt x="11552" y="19458"/>
                  </a:lnTo>
                  <a:lnTo>
                    <a:pt x="11982" y="9619"/>
                  </a:lnTo>
                  <a:lnTo>
                    <a:pt x="10911" y="8338"/>
                  </a:lnTo>
                  <a:lnTo>
                    <a:pt x="10691" y="4484"/>
                  </a:lnTo>
                  <a:lnTo>
                    <a:pt x="9620" y="2993"/>
                  </a:lnTo>
                  <a:lnTo>
                    <a:pt x="10271" y="420"/>
                  </a:lnTo>
                  <a:lnTo>
                    <a:pt x="769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0"/>
            <p:cNvSpPr/>
            <p:nvPr/>
          </p:nvSpPr>
          <p:spPr>
            <a:xfrm>
              <a:off x="2592112" y="2701577"/>
              <a:ext cx="87244" cy="111705"/>
            </a:xfrm>
            <a:custGeom>
              <a:rect b="b" l="l" r="r" t="t"/>
              <a:pathLst>
                <a:path extrusionOk="0" h="3256" w="2543">
                  <a:moveTo>
                    <a:pt x="1" y="0"/>
                  </a:moveTo>
                  <a:lnTo>
                    <a:pt x="452" y="3256"/>
                  </a:lnTo>
                  <a:lnTo>
                    <a:pt x="1923" y="2993"/>
                  </a:lnTo>
                  <a:lnTo>
                    <a:pt x="2542" y="42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0"/>
            <p:cNvSpPr/>
            <p:nvPr/>
          </p:nvSpPr>
          <p:spPr>
            <a:xfrm>
              <a:off x="2635374" y="2855412"/>
              <a:ext cx="103780" cy="176203"/>
            </a:xfrm>
            <a:custGeom>
              <a:rect b="b" l="l" r="r" t="t"/>
              <a:pathLst>
                <a:path extrusionOk="0" h="5136" w="3025">
                  <a:moveTo>
                    <a:pt x="1733" y="0"/>
                  </a:moveTo>
                  <a:lnTo>
                    <a:pt x="0" y="609"/>
                  </a:lnTo>
                  <a:lnTo>
                    <a:pt x="557" y="3823"/>
                  </a:lnTo>
                  <a:lnTo>
                    <a:pt x="3024" y="5135"/>
                  </a:lnTo>
                  <a:lnTo>
                    <a:pt x="1964" y="3917"/>
                  </a:lnTo>
                  <a:lnTo>
                    <a:pt x="173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0"/>
            <p:cNvSpPr/>
            <p:nvPr/>
          </p:nvSpPr>
          <p:spPr>
            <a:xfrm>
              <a:off x="2664192" y="3380146"/>
              <a:ext cx="180869" cy="967334"/>
            </a:xfrm>
            <a:custGeom>
              <a:rect b="b" l="l" r="r" t="t"/>
              <a:pathLst>
                <a:path extrusionOk="0" h="28196" w="5272">
                  <a:moveTo>
                    <a:pt x="1092" y="1"/>
                  </a:moveTo>
                  <a:lnTo>
                    <a:pt x="0" y="23460"/>
                  </a:lnTo>
                  <a:lnTo>
                    <a:pt x="5272" y="28196"/>
                  </a:lnTo>
                  <a:lnTo>
                    <a:pt x="5272" y="28196"/>
                  </a:lnTo>
                  <a:lnTo>
                    <a:pt x="1964" y="22966"/>
                  </a:lnTo>
                  <a:lnTo>
                    <a:pt x="2604" y="516"/>
                  </a:lnTo>
                  <a:lnTo>
                    <a:pt x="1092" y="1"/>
                  </a:lnTo>
                  <a:close/>
                </a:path>
              </a:pathLst>
            </a:custGeom>
            <a:solidFill>
              <a:schemeClr val="dk1">
                <a:alpha val="2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0"/>
            <p:cNvSpPr/>
            <p:nvPr/>
          </p:nvSpPr>
          <p:spPr>
            <a:xfrm>
              <a:off x="2415977" y="2730739"/>
              <a:ext cx="149889" cy="1247249"/>
            </a:xfrm>
            <a:custGeom>
              <a:rect b="b" l="l" r="r" t="t"/>
              <a:pathLst>
                <a:path extrusionOk="0" h="36355" w="4369">
                  <a:moveTo>
                    <a:pt x="4043" y="1"/>
                  </a:moveTo>
                  <a:lnTo>
                    <a:pt x="3423" y="642"/>
                  </a:lnTo>
                  <a:lnTo>
                    <a:pt x="3854" y="4705"/>
                  </a:lnTo>
                  <a:lnTo>
                    <a:pt x="2142" y="5986"/>
                  </a:lnTo>
                  <a:lnTo>
                    <a:pt x="2142" y="23523"/>
                  </a:lnTo>
                  <a:lnTo>
                    <a:pt x="221" y="24594"/>
                  </a:lnTo>
                  <a:lnTo>
                    <a:pt x="0" y="36355"/>
                  </a:lnTo>
                  <a:lnTo>
                    <a:pt x="683" y="24940"/>
                  </a:lnTo>
                  <a:lnTo>
                    <a:pt x="2499" y="23680"/>
                  </a:lnTo>
                  <a:lnTo>
                    <a:pt x="2552" y="6154"/>
                  </a:lnTo>
                  <a:lnTo>
                    <a:pt x="4368" y="4558"/>
                  </a:lnTo>
                  <a:lnTo>
                    <a:pt x="3822" y="883"/>
                  </a:lnTo>
                  <a:close/>
                </a:path>
              </a:pathLst>
            </a:custGeom>
            <a:solidFill>
              <a:schemeClr val="dk1">
                <a:alpha val="2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 name="Google Shape;19;p10"/>
          <p:cNvSpPr/>
          <p:nvPr/>
        </p:nvSpPr>
        <p:spPr>
          <a:xfrm>
            <a:off x="76350" y="3617726"/>
            <a:ext cx="9141458" cy="3539904"/>
          </a:xfrm>
          <a:custGeom>
            <a:rect b="b" l="l" r="r" t="t"/>
            <a:pathLst>
              <a:path extrusionOk="0" h="24720" w="63837">
                <a:moveTo>
                  <a:pt x="0" y="7516"/>
                </a:moveTo>
                <a:cubicBezTo>
                  <a:pt x="54" y="7516"/>
                  <a:pt x="109" y="7534"/>
                  <a:pt x="181" y="7552"/>
                </a:cubicBezTo>
                <a:cubicBezTo>
                  <a:pt x="290" y="7570"/>
                  <a:pt x="380" y="7588"/>
                  <a:pt x="489" y="7606"/>
                </a:cubicBezTo>
                <a:cubicBezTo>
                  <a:pt x="580" y="7624"/>
                  <a:pt x="670" y="7642"/>
                  <a:pt x="761" y="7679"/>
                </a:cubicBezTo>
                <a:cubicBezTo>
                  <a:pt x="869" y="7715"/>
                  <a:pt x="978" y="7751"/>
                  <a:pt x="1105" y="7751"/>
                </a:cubicBezTo>
                <a:cubicBezTo>
                  <a:pt x="1322" y="7733"/>
                  <a:pt x="1539" y="7751"/>
                  <a:pt x="1757" y="7769"/>
                </a:cubicBezTo>
                <a:cubicBezTo>
                  <a:pt x="1847" y="7787"/>
                  <a:pt x="1920" y="7824"/>
                  <a:pt x="1992" y="7860"/>
                </a:cubicBezTo>
                <a:cubicBezTo>
                  <a:pt x="2010" y="7878"/>
                  <a:pt x="2046" y="7896"/>
                  <a:pt x="2064" y="7932"/>
                </a:cubicBezTo>
                <a:cubicBezTo>
                  <a:pt x="2064" y="7932"/>
                  <a:pt x="2083" y="7950"/>
                  <a:pt x="2101" y="7968"/>
                </a:cubicBezTo>
                <a:cubicBezTo>
                  <a:pt x="2101" y="7968"/>
                  <a:pt x="2137" y="7968"/>
                  <a:pt x="2155" y="7950"/>
                </a:cubicBezTo>
                <a:cubicBezTo>
                  <a:pt x="2246" y="7878"/>
                  <a:pt x="2336" y="7842"/>
                  <a:pt x="2409" y="7787"/>
                </a:cubicBezTo>
                <a:cubicBezTo>
                  <a:pt x="2463" y="7769"/>
                  <a:pt x="2499" y="7751"/>
                  <a:pt x="2535" y="7751"/>
                </a:cubicBezTo>
                <a:cubicBezTo>
                  <a:pt x="2590" y="7751"/>
                  <a:pt x="2644" y="7733"/>
                  <a:pt x="2680" y="7715"/>
                </a:cubicBezTo>
                <a:cubicBezTo>
                  <a:pt x="2716" y="7697"/>
                  <a:pt x="2753" y="7679"/>
                  <a:pt x="2789" y="7661"/>
                </a:cubicBezTo>
                <a:lnTo>
                  <a:pt x="2916" y="7606"/>
                </a:lnTo>
                <a:cubicBezTo>
                  <a:pt x="2952" y="7588"/>
                  <a:pt x="2988" y="7570"/>
                  <a:pt x="3024" y="7552"/>
                </a:cubicBezTo>
                <a:cubicBezTo>
                  <a:pt x="3061" y="7552"/>
                  <a:pt x="3115" y="7534"/>
                  <a:pt x="3151" y="7552"/>
                </a:cubicBezTo>
                <a:cubicBezTo>
                  <a:pt x="3242" y="7552"/>
                  <a:pt x="3332" y="7588"/>
                  <a:pt x="3423" y="7624"/>
                </a:cubicBezTo>
                <a:cubicBezTo>
                  <a:pt x="3459" y="7642"/>
                  <a:pt x="3495" y="7642"/>
                  <a:pt x="3549" y="7661"/>
                </a:cubicBezTo>
                <a:cubicBezTo>
                  <a:pt x="3586" y="7697"/>
                  <a:pt x="3640" y="7715"/>
                  <a:pt x="3694" y="7733"/>
                </a:cubicBezTo>
                <a:cubicBezTo>
                  <a:pt x="3785" y="7805"/>
                  <a:pt x="3894" y="7842"/>
                  <a:pt x="4002" y="7824"/>
                </a:cubicBezTo>
                <a:cubicBezTo>
                  <a:pt x="4093" y="7787"/>
                  <a:pt x="4165" y="7733"/>
                  <a:pt x="4256" y="7733"/>
                </a:cubicBezTo>
                <a:cubicBezTo>
                  <a:pt x="4364" y="7751"/>
                  <a:pt x="4455" y="7787"/>
                  <a:pt x="4545" y="7842"/>
                </a:cubicBezTo>
                <a:cubicBezTo>
                  <a:pt x="4636" y="7878"/>
                  <a:pt x="4727" y="7896"/>
                  <a:pt x="4817" y="7950"/>
                </a:cubicBezTo>
                <a:cubicBezTo>
                  <a:pt x="4853" y="7968"/>
                  <a:pt x="4908" y="7986"/>
                  <a:pt x="4944" y="8005"/>
                </a:cubicBezTo>
                <a:lnTo>
                  <a:pt x="5107" y="8077"/>
                </a:lnTo>
                <a:cubicBezTo>
                  <a:pt x="5197" y="8113"/>
                  <a:pt x="5252" y="8186"/>
                  <a:pt x="5342" y="8222"/>
                </a:cubicBezTo>
                <a:cubicBezTo>
                  <a:pt x="5433" y="8240"/>
                  <a:pt x="5542" y="8276"/>
                  <a:pt x="5632" y="8312"/>
                </a:cubicBezTo>
                <a:cubicBezTo>
                  <a:pt x="5723" y="8349"/>
                  <a:pt x="5813" y="8367"/>
                  <a:pt x="5922" y="8385"/>
                </a:cubicBezTo>
                <a:cubicBezTo>
                  <a:pt x="6012" y="8367"/>
                  <a:pt x="6121" y="8349"/>
                  <a:pt x="6212" y="8331"/>
                </a:cubicBezTo>
                <a:cubicBezTo>
                  <a:pt x="6284" y="8294"/>
                  <a:pt x="6375" y="8240"/>
                  <a:pt x="6429" y="8186"/>
                </a:cubicBezTo>
                <a:cubicBezTo>
                  <a:pt x="6519" y="8113"/>
                  <a:pt x="6610" y="8077"/>
                  <a:pt x="6701" y="8023"/>
                </a:cubicBezTo>
                <a:cubicBezTo>
                  <a:pt x="6791" y="7986"/>
                  <a:pt x="6845" y="7914"/>
                  <a:pt x="6936" y="7878"/>
                </a:cubicBezTo>
                <a:cubicBezTo>
                  <a:pt x="7008" y="7824"/>
                  <a:pt x="7099" y="7805"/>
                  <a:pt x="7189" y="7805"/>
                </a:cubicBezTo>
                <a:cubicBezTo>
                  <a:pt x="7244" y="7824"/>
                  <a:pt x="7298" y="7805"/>
                  <a:pt x="7352" y="7787"/>
                </a:cubicBezTo>
                <a:cubicBezTo>
                  <a:pt x="7407" y="7769"/>
                  <a:pt x="7443" y="7751"/>
                  <a:pt x="7497" y="7733"/>
                </a:cubicBezTo>
                <a:cubicBezTo>
                  <a:pt x="7588" y="7679"/>
                  <a:pt x="7678" y="7642"/>
                  <a:pt x="7787" y="7606"/>
                </a:cubicBezTo>
                <a:cubicBezTo>
                  <a:pt x="7896" y="7570"/>
                  <a:pt x="7986" y="7516"/>
                  <a:pt x="8095" y="7479"/>
                </a:cubicBezTo>
                <a:lnTo>
                  <a:pt x="8222" y="7443"/>
                </a:lnTo>
                <a:cubicBezTo>
                  <a:pt x="8276" y="7425"/>
                  <a:pt x="8312" y="7407"/>
                  <a:pt x="8367" y="7389"/>
                </a:cubicBezTo>
                <a:lnTo>
                  <a:pt x="8511" y="7316"/>
                </a:lnTo>
                <a:cubicBezTo>
                  <a:pt x="8566" y="7298"/>
                  <a:pt x="8602" y="7298"/>
                  <a:pt x="8656" y="7298"/>
                </a:cubicBezTo>
                <a:lnTo>
                  <a:pt x="8674" y="7298"/>
                </a:lnTo>
                <a:cubicBezTo>
                  <a:pt x="8674" y="7298"/>
                  <a:pt x="8674" y="7280"/>
                  <a:pt x="8693" y="7280"/>
                </a:cubicBezTo>
                <a:cubicBezTo>
                  <a:pt x="8711" y="7280"/>
                  <a:pt x="8783" y="7280"/>
                  <a:pt x="8837" y="7280"/>
                </a:cubicBezTo>
                <a:cubicBezTo>
                  <a:pt x="8874" y="7280"/>
                  <a:pt x="8910" y="7280"/>
                  <a:pt x="8946" y="7298"/>
                </a:cubicBezTo>
                <a:cubicBezTo>
                  <a:pt x="9000" y="7298"/>
                  <a:pt x="9037" y="7298"/>
                  <a:pt x="9073" y="7298"/>
                </a:cubicBezTo>
                <a:lnTo>
                  <a:pt x="9218" y="7298"/>
                </a:lnTo>
                <a:lnTo>
                  <a:pt x="9272" y="7298"/>
                </a:lnTo>
                <a:lnTo>
                  <a:pt x="9345" y="7316"/>
                </a:lnTo>
                <a:cubicBezTo>
                  <a:pt x="9381" y="7316"/>
                  <a:pt x="9417" y="7316"/>
                  <a:pt x="9453" y="7316"/>
                </a:cubicBezTo>
                <a:lnTo>
                  <a:pt x="9580" y="7298"/>
                </a:lnTo>
                <a:cubicBezTo>
                  <a:pt x="9616" y="7280"/>
                  <a:pt x="9670" y="7298"/>
                  <a:pt x="9707" y="7316"/>
                </a:cubicBezTo>
                <a:lnTo>
                  <a:pt x="9833" y="7353"/>
                </a:lnTo>
                <a:cubicBezTo>
                  <a:pt x="9870" y="7371"/>
                  <a:pt x="9906" y="7389"/>
                  <a:pt x="9942" y="7389"/>
                </a:cubicBezTo>
                <a:cubicBezTo>
                  <a:pt x="9978" y="7407"/>
                  <a:pt x="10015" y="7425"/>
                  <a:pt x="10069" y="7443"/>
                </a:cubicBezTo>
                <a:cubicBezTo>
                  <a:pt x="10069" y="7443"/>
                  <a:pt x="10087" y="7461"/>
                  <a:pt x="10105" y="7461"/>
                </a:cubicBezTo>
                <a:cubicBezTo>
                  <a:pt x="10123" y="7461"/>
                  <a:pt x="10141" y="7461"/>
                  <a:pt x="10159" y="7461"/>
                </a:cubicBezTo>
                <a:lnTo>
                  <a:pt x="10304" y="7461"/>
                </a:lnTo>
                <a:cubicBezTo>
                  <a:pt x="10341" y="7461"/>
                  <a:pt x="10377" y="7461"/>
                  <a:pt x="10413" y="7443"/>
                </a:cubicBezTo>
                <a:cubicBezTo>
                  <a:pt x="10485" y="7389"/>
                  <a:pt x="10558" y="7371"/>
                  <a:pt x="10630" y="7353"/>
                </a:cubicBezTo>
                <a:cubicBezTo>
                  <a:pt x="10685" y="7353"/>
                  <a:pt x="10721" y="7353"/>
                  <a:pt x="10757" y="7353"/>
                </a:cubicBezTo>
                <a:cubicBezTo>
                  <a:pt x="10793" y="7371"/>
                  <a:pt x="10829" y="7371"/>
                  <a:pt x="10866" y="7353"/>
                </a:cubicBezTo>
                <a:cubicBezTo>
                  <a:pt x="10938" y="7316"/>
                  <a:pt x="10992" y="7262"/>
                  <a:pt x="11065" y="7226"/>
                </a:cubicBezTo>
                <a:cubicBezTo>
                  <a:pt x="11083" y="7226"/>
                  <a:pt x="11101" y="7226"/>
                  <a:pt x="11119" y="7208"/>
                </a:cubicBezTo>
                <a:lnTo>
                  <a:pt x="11137" y="7190"/>
                </a:lnTo>
                <a:cubicBezTo>
                  <a:pt x="11174" y="7153"/>
                  <a:pt x="11210" y="7153"/>
                  <a:pt x="11228" y="7135"/>
                </a:cubicBezTo>
                <a:cubicBezTo>
                  <a:pt x="11318" y="7117"/>
                  <a:pt x="11391" y="7117"/>
                  <a:pt x="11463" y="7153"/>
                </a:cubicBezTo>
                <a:cubicBezTo>
                  <a:pt x="11536" y="7190"/>
                  <a:pt x="11608" y="7244"/>
                  <a:pt x="11681" y="7280"/>
                </a:cubicBezTo>
                <a:cubicBezTo>
                  <a:pt x="11717" y="7298"/>
                  <a:pt x="11735" y="7316"/>
                  <a:pt x="11771" y="7353"/>
                </a:cubicBezTo>
                <a:cubicBezTo>
                  <a:pt x="11789" y="7371"/>
                  <a:pt x="11826" y="7389"/>
                  <a:pt x="11862" y="7407"/>
                </a:cubicBezTo>
                <a:lnTo>
                  <a:pt x="12007" y="7443"/>
                </a:lnTo>
                <a:cubicBezTo>
                  <a:pt x="12043" y="7461"/>
                  <a:pt x="12079" y="7479"/>
                  <a:pt x="12115" y="7479"/>
                </a:cubicBezTo>
                <a:lnTo>
                  <a:pt x="12242" y="7479"/>
                </a:lnTo>
                <a:cubicBezTo>
                  <a:pt x="12278" y="7498"/>
                  <a:pt x="12333" y="7498"/>
                  <a:pt x="12351" y="7534"/>
                </a:cubicBezTo>
                <a:cubicBezTo>
                  <a:pt x="12423" y="7570"/>
                  <a:pt x="12477" y="7624"/>
                  <a:pt x="12550" y="7661"/>
                </a:cubicBezTo>
                <a:cubicBezTo>
                  <a:pt x="12622" y="7697"/>
                  <a:pt x="12695" y="7733"/>
                  <a:pt x="12767" y="7769"/>
                </a:cubicBezTo>
                <a:cubicBezTo>
                  <a:pt x="12840" y="7805"/>
                  <a:pt x="12894" y="7860"/>
                  <a:pt x="12966" y="7914"/>
                </a:cubicBezTo>
                <a:cubicBezTo>
                  <a:pt x="12985" y="7932"/>
                  <a:pt x="13021" y="7950"/>
                  <a:pt x="13057" y="7968"/>
                </a:cubicBezTo>
                <a:cubicBezTo>
                  <a:pt x="13093" y="7968"/>
                  <a:pt x="13129" y="7986"/>
                  <a:pt x="13184" y="8005"/>
                </a:cubicBezTo>
                <a:cubicBezTo>
                  <a:pt x="13220" y="8005"/>
                  <a:pt x="13256" y="8005"/>
                  <a:pt x="13292" y="8005"/>
                </a:cubicBezTo>
                <a:cubicBezTo>
                  <a:pt x="13292" y="8005"/>
                  <a:pt x="13310" y="8005"/>
                  <a:pt x="13310" y="8023"/>
                </a:cubicBezTo>
                <a:lnTo>
                  <a:pt x="13383" y="7986"/>
                </a:lnTo>
                <a:cubicBezTo>
                  <a:pt x="13437" y="7986"/>
                  <a:pt x="13473" y="7968"/>
                  <a:pt x="13528" y="7968"/>
                </a:cubicBezTo>
                <a:cubicBezTo>
                  <a:pt x="13582" y="7968"/>
                  <a:pt x="13618" y="7968"/>
                  <a:pt x="13673" y="7950"/>
                </a:cubicBezTo>
                <a:cubicBezTo>
                  <a:pt x="13709" y="7950"/>
                  <a:pt x="13763" y="7932"/>
                  <a:pt x="13818" y="7932"/>
                </a:cubicBezTo>
                <a:lnTo>
                  <a:pt x="13872" y="7932"/>
                </a:lnTo>
                <a:lnTo>
                  <a:pt x="13944" y="7914"/>
                </a:lnTo>
                <a:lnTo>
                  <a:pt x="14017" y="7914"/>
                </a:lnTo>
                <a:lnTo>
                  <a:pt x="14089" y="7914"/>
                </a:lnTo>
                <a:lnTo>
                  <a:pt x="14234" y="7914"/>
                </a:lnTo>
                <a:cubicBezTo>
                  <a:pt x="14270" y="7914"/>
                  <a:pt x="14325" y="7896"/>
                  <a:pt x="14379" y="7896"/>
                </a:cubicBezTo>
                <a:lnTo>
                  <a:pt x="14433" y="7896"/>
                </a:lnTo>
                <a:cubicBezTo>
                  <a:pt x="14451" y="7896"/>
                  <a:pt x="14470" y="7896"/>
                  <a:pt x="14488" y="7878"/>
                </a:cubicBezTo>
                <a:lnTo>
                  <a:pt x="14542" y="7860"/>
                </a:lnTo>
                <a:cubicBezTo>
                  <a:pt x="14560" y="7842"/>
                  <a:pt x="14596" y="7824"/>
                  <a:pt x="14614" y="7805"/>
                </a:cubicBezTo>
                <a:cubicBezTo>
                  <a:pt x="14651" y="7787"/>
                  <a:pt x="14687" y="7769"/>
                  <a:pt x="14741" y="7733"/>
                </a:cubicBezTo>
                <a:cubicBezTo>
                  <a:pt x="14777" y="7715"/>
                  <a:pt x="14814" y="7679"/>
                  <a:pt x="14868" y="7679"/>
                </a:cubicBezTo>
                <a:cubicBezTo>
                  <a:pt x="14958" y="7624"/>
                  <a:pt x="15049" y="7588"/>
                  <a:pt x="15140" y="7570"/>
                </a:cubicBezTo>
                <a:cubicBezTo>
                  <a:pt x="15176" y="7552"/>
                  <a:pt x="15212" y="7552"/>
                  <a:pt x="15266" y="7552"/>
                </a:cubicBezTo>
                <a:cubicBezTo>
                  <a:pt x="15303" y="7534"/>
                  <a:pt x="15357" y="7552"/>
                  <a:pt x="15393" y="7552"/>
                </a:cubicBezTo>
                <a:lnTo>
                  <a:pt x="15520" y="7588"/>
                </a:lnTo>
                <a:cubicBezTo>
                  <a:pt x="15574" y="7606"/>
                  <a:pt x="15610" y="7588"/>
                  <a:pt x="15665" y="7588"/>
                </a:cubicBezTo>
                <a:lnTo>
                  <a:pt x="15701" y="7588"/>
                </a:lnTo>
                <a:lnTo>
                  <a:pt x="15737" y="7588"/>
                </a:lnTo>
                <a:cubicBezTo>
                  <a:pt x="15755" y="7606"/>
                  <a:pt x="15773" y="7606"/>
                  <a:pt x="15791" y="7624"/>
                </a:cubicBezTo>
                <a:cubicBezTo>
                  <a:pt x="15828" y="7642"/>
                  <a:pt x="15864" y="7661"/>
                  <a:pt x="15918" y="7679"/>
                </a:cubicBezTo>
                <a:cubicBezTo>
                  <a:pt x="15954" y="7697"/>
                  <a:pt x="16009" y="7715"/>
                  <a:pt x="16045" y="7733"/>
                </a:cubicBezTo>
                <a:cubicBezTo>
                  <a:pt x="16081" y="7751"/>
                  <a:pt x="16136" y="7769"/>
                  <a:pt x="16172" y="7769"/>
                </a:cubicBezTo>
                <a:cubicBezTo>
                  <a:pt x="16208" y="7769"/>
                  <a:pt x="16262" y="7751"/>
                  <a:pt x="16299" y="7733"/>
                </a:cubicBezTo>
                <a:cubicBezTo>
                  <a:pt x="16335" y="7733"/>
                  <a:pt x="16389" y="7697"/>
                  <a:pt x="16425" y="7697"/>
                </a:cubicBezTo>
                <a:cubicBezTo>
                  <a:pt x="16443" y="7679"/>
                  <a:pt x="16462" y="7679"/>
                  <a:pt x="16480" y="7679"/>
                </a:cubicBezTo>
                <a:cubicBezTo>
                  <a:pt x="16498" y="7661"/>
                  <a:pt x="16516" y="7661"/>
                  <a:pt x="16534" y="7642"/>
                </a:cubicBezTo>
                <a:lnTo>
                  <a:pt x="16661" y="7588"/>
                </a:lnTo>
                <a:cubicBezTo>
                  <a:pt x="16769" y="7570"/>
                  <a:pt x="16842" y="7516"/>
                  <a:pt x="16932" y="7461"/>
                </a:cubicBezTo>
                <a:cubicBezTo>
                  <a:pt x="16969" y="7443"/>
                  <a:pt x="17005" y="7407"/>
                  <a:pt x="17023" y="7371"/>
                </a:cubicBezTo>
                <a:cubicBezTo>
                  <a:pt x="17041" y="7335"/>
                  <a:pt x="17077" y="7298"/>
                  <a:pt x="17113" y="7280"/>
                </a:cubicBezTo>
                <a:cubicBezTo>
                  <a:pt x="17186" y="7262"/>
                  <a:pt x="17258" y="7262"/>
                  <a:pt x="17331" y="7280"/>
                </a:cubicBezTo>
                <a:cubicBezTo>
                  <a:pt x="17385" y="7280"/>
                  <a:pt x="17421" y="7298"/>
                  <a:pt x="17458" y="7316"/>
                </a:cubicBezTo>
                <a:cubicBezTo>
                  <a:pt x="17512" y="7335"/>
                  <a:pt x="17548" y="7353"/>
                  <a:pt x="17602" y="7353"/>
                </a:cubicBezTo>
                <a:lnTo>
                  <a:pt x="17657" y="7371"/>
                </a:lnTo>
                <a:cubicBezTo>
                  <a:pt x="17693" y="7389"/>
                  <a:pt x="17711" y="7389"/>
                  <a:pt x="17711" y="7407"/>
                </a:cubicBezTo>
                <a:cubicBezTo>
                  <a:pt x="17765" y="7443"/>
                  <a:pt x="17802" y="7479"/>
                  <a:pt x="17838" y="7498"/>
                </a:cubicBezTo>
                <a:cubicBezTo>
                  <a:pt x="17874" y="7534"/>
                  <a:pt x="17910" y="7552"/>
                  <a:pt x="17947" y="7588"/>
                </a:cubicBezTo>
                <a:cubicBezTo>
                  <a:pt x="17983" y="7606"/>
                  <a:pt x="18019" y="7588"/>
                  <a:pt x="18073" y="7606"/>
                </a:cubicBezTo>
                <a:cubicBezTo>
                  <a:pt x="18073" y="7606"/>
                  <a:pt x="18091" y="7606"/>
                  <a:pt x="18110" y="7624"/>
                </a:cubicBezTo>
                <a:lnTo>
                  <a:pt x="18182" y="7624"/>
                </a:lnTo>
                <a:cubicBezTo>
                  <a:pt x="18200" y="7624"/>
                  <a:pt x="18218" y="7624"/>
                  <a:pt x="18236" y="7624"/>
                </a:cubicBezTo>
                <a:cubicBezTo>
                  <a:pt x="18254" y="7624"/>
                  <a:pt x="18272" y="7642"/>
                  <a:pt x="18291" y="7642"/>
                </a:cubicBezTo>
                <a:lnTo>
                  <a:pt x="18417" y="7570"/>
                </a:lnTo>
                <a:cubicBezTo>
                  <a:pt x="18490" y="7534"/>
                  <a:pt x="18562" y="7498"/>
                  <a:pt x="18635" y="7479"/>
                </a:cubicBezTo>
                <a:cubicBezTo>
                  <a:pt x="18671" y="7461"/>
                  <a:pt x="18707" y="7443"/>
                  <a:pt x="18743" y="7425"/>
                </a:cubicBezTo>
                <a:cubicBezTo>
                  <a:pt x="18780" y="7407"/>
                  <a:pt x="18816" y="7389"/>
                  <a:pt x="18834" y="7371"/>
                </a:cubicBezTo>
                <a:cubicBezTo>
                  <a:pt x="18906" y="7298"/>
                  <a:pt x="18961" y="7262"/>
                  <a:pt x="19033" y="7208"/>
                </a:cubicBezTo>
                <a:cubicBezTo>
                  <a:pt x="19178" y="7099"/>
                  <a:pt x="19341" y="6990"/>
                  <a:pt x="19486" y="6900"/>
                </a:cubicBezTo>
                <a:cubicBezTo>
                  <a:pt x="19522" y="6882"/>
                  <a:pt x="19558" y="6846"/>
                  <a:pt x="19594" y="6827"/>
                </a:cubicBezTo>
                <a:cubicBezTo>
                  <a:pt x="19631" y="6809"/>
                  <a:pt x="19667" y="6791"/>
                  <a:pt x="19721" y="6791"/>
                </a:cubicBezTo>
                <a:cubicBezTo>
                  <a:pt x="19739" y="6773"/>
                  <a:pt x="19776" y="6755"/>
                  <a:pt x="19812" y="6719"/>
                </a:cubicBezTo>
                <a:cubicBezTo>
                  <a:pt x="19848" y="6701"/>
                  <a:pt x="19884" y="6683"/>
                  <a:pt x="19920" y="6664"/>
                </a:cubicBezTo>
                <a:cubicBezTo>
                  <a:pt x="19993" y="6610"/>
                  <a:pt x="20065" y="6556"/>
                  <a:pt x="20156" y="6520"/>
                </a:cubicBezTo>
                <a:lnTo>
                  <a:pt x="20373" y="6411"/>
                </a:lnTo>
                <a:cubicBezTo>
                  <a:pt x="20409" y="6393"/>
                  <a:pt x="20446" y="6357"/>
                  <a:pt x="20482" y="6339"/>
                </a:cubicBezTo>
                <a:cubicBezTo>
                  <a:pt x="20518" y="6320"/>
                  <a:pt x="20572" y="6302"/>
                  <a:pt x="20609" y="6284"/>
                </a:cubicBezTo>
                <a:cubicBezTo>
                  <a:pt x="20681" y="6230"/>
                  <a:pt x="20772" y="6212"/>
                  <a:pt x="20844" y="6157"/>
                </a:cubicBezTo>
                <a:cubicBezTo>
                  <a:pt x="20916" y="6121"/>
                  <a:pt x="20989" y="6067"/>
                  <a:pt x="21079" y="6031"/>
                </a:cubicBezTo>
                <a:cubicBezTo>
                  <a:pt x="21152" y="6013"/>
                  <a:pt x="21224" y="5976"/>
                  <a:pt x="21297" y="5922"/>
                </a:cubicBezTo>
                <a:cubicBezTo>
                  <a:pt x="21369" y="5886"/>
                  <a:pt x="21424" y="5831"/>
                  <a:pt x="21478" y="5759"/>
                </a:cubicBezTo>
                <a:cubicBezTo>
                  <a:pt x="21514" y="5741"/>
                  <a:pt x="21532" y="5705"/>
                  <a:pt x="21550" y="5687"/>
                </a:cubicBezTo>
                <a:cubicBezTo>
                  <a:pt x="21568" y="5650"/>
                  <a:pt x="21605" y="5614"/>
                  <a:pt x="21623" y="5596"/>
                </a:cubicBezTo>
                <a:cubicBezTo>
                  <a:pt x="21659" y="5560"/>
                  <a:pt x="21677" y="5524"/>
                  <a:pt x="21713" y="5505"/>
                </a:cubicBezTo>
                <a:cubicBezTo>
                  <a:pt x="21731" y="5487"/>
                  <a:pt x="21768" y="5451"/>
                  <a:pt x="21804" y="5433"/>
                </a:cubicBezTo>
                <a:cubicBezTo>
                  <a:pt x="21858" y="5361"/>
                  <a:pt x="21931" y="5306"/>
                  <a:pt x="21985" y="5234"/>
                </a:cubicBezTo>
                <a:cubicBezTo>
                  <a:pt x="22057" y="5180"/>
                  <a:pt x="22112" y="5107"/>
                  <a:pt x="22148" y="5035"/>
                </a:cubicBezTo>
                <a:cubicBezTo>
                  <a:pt x="22184" y="4962"/>
                  <a:pt x="22220" y="4908"/>
                  <a:pt x="22293" y="4854"/>
                </a:cubicBezTo>
                <a:cubicBezTo>
                  <a:pt x="22311" y="4835"/>
                  <a:pt x="22347" y="4817"/>
                  <a:pt x="22383" y="4799"/>
                </a:cubicBezTo>
                <a:cubicBezTo>
                  <a:pt x="22401" y="4781"/>
                  <a:pt x="22456" y="4781"/>
                  <a:pt x="22492" y="4781"/>
                </a:cubicBezTo>
                <a:cubicBezTo>
                  <a:pt x="22564" y="4763"/>
                  <a:pt x="22655" y="4763"/>
                  <a:pt x="22746" y="4799"/>
                </a:cubicBezTo>
                <a:cubicBezTo>
                  <a:pt x="22782" y="4799"/>
                  <a:pt x="22818" y="4817"/>
                  <a:pt x="22854" y="4817"/>
                </a:cubicBezTo>
                <a:cubicBezTo>
                  <a:pt x="22909" y="4817"/>
                  <a:pt x="22945" y="4835"/>
                  <a:pt x="22999" y="4835"/>
                </a:cubicBezTo>
                <a:cubicBezTo>
                  <a:pt x="23072" y="4854"/>
                  <a:pt x="23162" y="4872"/>
                  <a:pt x="23235" y="4872"/>
                </a:cubicBezTo>
                <a:cubicBezTo>
                  <a:pt x="23325" y="4890"/>
                  <a:pt x="23397" y="4926"/>
                  <a:pt x="23470" y="4962"/>
                </a:cubicBezTo>
                <a:cubicBezTo>
                  <a:pt x="23542" y="4998"/>
                  <a:pt x="23615" y="5035"/>
                  <a:pt x="23669" y="5089"/>
                </a:cubicBezTo>
                <a:lnTo>
                  <a:pt x="23705" y="5143"/>
                </a:lnTo>
                <a:cubicBezTo>
                  <a:pt x="23723" y="5143"/>
                  <a:pt x="23742" y="5161"/>
                  <a:pt x="23760" y="5161"/>
                </a:cubicBezTo>
                <a:cubicBezTo>
                  <a:pt x="23796" y="5180"/>
                  <a:pt x="23832" y="5216"/>
                  <a:pt x="23886" y="5234"/>
                </a:cubicBezTo>
                <a:cubicBezTo>
                  <a:pt x="23959" y="5288"/>
                  <a:pt x="24031" y="5343"/>
                  <a:pt x="24104" y="5379"/>
                </a:cubicBezTo>
                <a:cubicBezTo>
                  <a:pt x="24176" y="5415"/>
                  <a:pt x="24249" y="5469"/>
                  <a:pt x="24321" y="5524"/>
                </a:cubicBezTo>
                <a:cubicBezTo>
                  <a:pt x="24339" y="5542"/>
                  <a:pt x="24394" y="5542"/>
                  <a:pt x="24430" y="5578"/>
                </a:cubicBezTo>
                <a:cubicBezTo>
                  <a:pt x="24466" y="5596"/>
                  <a:pt x="24502" y="5614"/>
                  <a:pt x="24538" y="5632"/>
                </a:cubicBezTo>
                <a:cubicBezTo>
                  <a:pt x="24575" y="5632"/>
                  <a:pt x="24611" y="5668"/>
                  <a:pt x="24647" y="5668"/>
                </a:cubicBezTo>
                <a:cubicBezTo>
                  <a:pt x="24683" y="5687"/>
                  <a:pt x="24719" y="5687"/>
                  <a:pt x="24756" y="5705"/>
                </a:cubicBezTo>
                <a:cubicBezTo>
                  <a:pt x="24828" y="5723"/>
                  <a:pt x="24919" y="5741"/>
                  <a:pt x="24991" y="5759"/>
                </a:cubicBezTo>
                <a:cubicBezTo>
                  <a:pt x="25082" y="5759"/>
                  <a:pt x="25172" y="5759"/>
                  <a:pt x="25263" y="5777"/>
                </a:cubicBezTo>
                <a:cubicBezTo>
                  <a:pt x="25335" y="5777"/>
                  <a:pt x="25426" y="5777"/>
                  <a:pt x="25516" y="5777"/>
                </a:cubicBezTo>
                <a:cubicBezTo>
                  <a:pt x="25607" y="5759"/>
                  <a:pt x="25697" y="5759"/>
                  <a:pt x="25788" y="5741"/>
                </a:cubicBezTo>
                <a:cubicBezTo>
                  <a:pt x="25878" y="5705"/>
                  <a:pt x="25969" y="5687"/>
                  <a:pt x="26041" y="5668"/>
                </a:cubicBezTo>
                <a:cubicBezTo>
                  <a:pt x="26150" y="5668"/>
                  <a:pt x="26241" y="5668"/>
                  <a:pt x="26331" y="5650"/>
                </a:cubicBezTo>
                <a:cubicBezTo>
                  <a:pt x="26422" y="5632"/>
                  <a:pt x="26512" y="5614"/>
                  <a:pt x="26603" y="5596"/>
                </a:cubicBezTo>
                <a:cubicBezTo>
                  <a:pt x="26693" y="5578"/>
                  <a:pt x="26766" y="5596"/>
                  <a:pt x="26820" y="5524"/>
                </a:cubicBezTo>
                <a:lnTo>
                  <a:pt x="26838" y="5524"/>
                </a:lnTo>
                <a:cubicBezTo>
                  <a:pt x="26911" y="5469"/>
                  <a:pt x="26983" y="5415"/>
                  <a:pt x="27074" y="5379"/>
                </a:cubicBezTo>
                <a:cubicBezTo>
                  <a:pt x="27128" y="5343"/>
                  <a:pt x="27182" y="5324"/>
                  <a:pt x="27237" y="5306"/>
                </a:cubicBezTo>
                <a:cubicBezTo>
                  <a:pt x="27291" y="5288"/>
                  <a:pt x="27345" y="5270"/>
                  <a:pt x="27418" y="5270"/>
                </a:cubicBezTo>
                <a:cubicBezTo>
                  <a:pt x="27472" y="5270"/>
                  <a:pt x="27526" y="5270"/>
                  <a:pt x="27581" y="5306"/>
                </a:cubicBezTo>
                <a:cubicBezTo>
                  <a:pt x="27635" y="5324"/>
                  <a:pt x="27689" y="5343"/>
                  <a:pt x="27744" y="5361"/>
                </a:cubicBezTo>
                <a:cubicBezTo>
                  <a:pt x="27798" y="5361"/>
                  <a:pt x="27871" y="5397"/>
                  <a:pt x="27907" y="5361"/>
                </a:cubicBezTo>
                <a:cubicBezTo>
                  <a:pt x="27925" y="5343"/>
                  <a:pt x="27961" y="5306"/>
                  <a:pt x="27979" y="5270"/>
                </a:cubicBezTo>
                <a:cubicBezTo>
                  <a:pt x="27979" y="5234"/>
                  <a:pt x="27997" y="5216"/>
                  <a:pt x="28015" y="5198"/>
                </a:cubicBezTo>
                <a:cubicBezTo>
                  <a:pt x="28034" y="5161"/>
                  <a:pt x="28034" y="5143"/>
                  <a:pt x="28052" y="5107"/>
                </a:cubicBezTo>
                <a:cubicBezTo>
                  <a:pt x="28070" y="5053"/>
                  <a:pt x="28106" y="4998"/>
                  <a:pt x="28124" y="4944"/>
                </a:cubicBezTo>
                <a:cubicBezTo>
                  <a:pt x="28160" y="4817"/>
                  <a:pt x="28215" y="4709"/>
                  <a:pt x="28287" y="4618"/>
                </a:cubicBezTo>
                <a:cubicBezTo>
                  <a:pt x="28323" y="4564"/>
                  <a:pt x="28359" y="4528"/>
                  <a:pt x="28396" y="4509"/>
                </a:cubicBezTo>
                <a:lnTo>
                  <a:pt x="28468" y="4455"/>
                </a:lnTo>
                <a:cubicBezTo>
                  <a:pt x="28486" y="4437"/>
                  <a:pt x="28522" y="4419"/>
                  <a:pt x="28541" y="4419"/>
                </a:cubicBezTo>
                <a:lnTo>
                  <a:pt x="28722" y="4365"/>
                </a:lnTo>
                <a:cubicBezTo>
                  <a:pt x="28776" y="4346"/>
                  <a:pt x="28830" y="4328"/>
                  <a:pt x="28885" y="4310"/>
                </a:cubicBezTo>
                <a:cubicBezTo>
                  <a:pt x="28921" y="4292"/>
                  <a:pt x="28939" y="4292"/>
                  <a:pt x="28957" y="4274"/>
                </a:cubicBezTo>
                <a:cubicBezTo>
                  <a:pt x="28975" y="4256"/>
                  <a:pt x="28993" y="4238"/>
                  <a:pt x="29011" y="4202"/>
                </a:cubicBezTo>
                <a:cubicBezTo>
                  <a:pt x="29066" y="4165"/>
                  <a:pt x="29084" y="4111"/>
                  <a:pt x="29120" y="4075"/>
                </a:cubicBezTo>
                <a:cubicBezTo>
                  <a:pt x="29174" y="4021"/>
                  <a:pt x="29211" y="3966"/>
                  <a:pt x="29247" y="3930"/>
                </a:cubicBezTo>
                <a:cubicBezTo>
                  <a:pt x="29283" y="3876"/>
                  <a:pt x="29319" y="3839"/>
                  <a:pt x="29374" y="3821"/>
                </a:cubicBezTo>
                <a:cubicBezTo>
                  <a:pt x="29428" y="3785"/>
                  <a:pt x="29464" y="3749"/>
                  <a:pt x="29519" y="3731"/>
                </a:cubicBezTo>
                <a:cubicBezTo>
                  <a:pt x="29573" y="3713"/>
                  <a:pt x="29627" y="3695"/>
                  <a:pt x="29681" y="3695"/>
                </a:cubicBezTo>
                <a:cubicBezTo>
                  <a:pt x="29736" y="3695"/>
                  <a:pt x="29790" y="3713"/>
                  <a:pt x="29844" y="3713"/>
                </a:cubicBezTo>
                <a:cubicBezTo>
                  <a:pt x="29899" y="3731"/>
                  <a:pt x="29953" y="3749"/>
                  <a:pt x="30007" y="3767"/>
                </a:cubicBezTo>
                <a:cubicBezTo>
                  <a:pt x="30062" y="3785"/>
                  <a:pt x="30062" y="3767"/>
                  <a:pt x="30080" y="3785"/>
                </a:cubicBezTo>
                <a:cubicBezTo>
                  <a:pt x="30116" y="3803"/>
                  <a:pt x="30152" y="3803"/>
                  <a:pt x="30170" y="3803"/>
                </a:cubicBezTo>
                <a:cubicBezTo>
                  <a:pt x="30225" y="3821"/>
                  <a:pt x="30279" y="3821"/>
                  <a:pt x="30352" y="3839"/>
                </a:cubicBezTo>
                <a:cubicBezTo>
                  <a:pt x="30406" y="3839"/>
                  <a:pt x="30460" y="3839"/>
                  <a:pt x="30515" y="3858"/>
                </a:cubicBezTo>
                <a:cubicBezTo>
                  <a:pt x="30569" y="3876"/>
                  <a:pt x="30605" y="3912"/>
                  <a:pt x="30641" y="3948"/>
                </a:cubicBezTo>
                <a:cubicBezTo>
                  <a:pt x="30714" y="4039"/>
                  <a:pt x="30750" y="4147"/>
                  <a:pt x="30768" y="4256"/>
                </a:cubicBezTo>
                <a:cubicBezTo>
                  <a:pt x="30786" y="4310"/>
                  <a:pt x="30822" y="4365"/>
                  <a:pt x="30841" y="4437"/>
                </a:cubicBezTo>
                <a:cubicBezTo>
                  <a:pt x="30841" y="4455"/>
                  <a:pt x="30859" y="4455"/>
                  <a:pt x="30859" y="4473"/>
                </a:cubicBezTo>
                <a:lnTo>
                  <a:pt x="30877" y="4473"/>
                </a:lnTo>
                <a:cubicBezTo>
                  <a:pt x="30895" y="4473"/>
                  <a:pt x="30895" y="4455"/>
                  <a:pt x="30895" y="4455"/>
                </a:cubicBezTo>
                <a:cubicBezTo>
                  <a:pt x="30913" y="4437"/>
                  <a:pt x="30949" y="4437"/>
                  <a:pt x="30967" y="4419"/>
                </a:cubicBezTo>
                <a:cubicBezTo>
                  <a:pt x="30985" y="4401"/>
                  <a:pt x="31003" y="4383"/>
                  <a:pt x="31022" y="4365"/>
                </a:cubicBezTo>
                <a:cubicBezTo>
                  <a:pt x="31058" y="4310"/>
                  <a:pt x="31076" y="4256"/>
                  <a:pt x="31112" y="4202"/>
                </a:cubicBezTo>
                <a:cubicBezTo>
                  <a:pt x="31148" y="4111"/>
                  <a:pt x="31239" y="4021"/>
                  <a:pt x="31348" y="4021"/>
                </a:cubicBezTo>
                <a:cubicBezTo>
                  <a:pt x="31402" y="4021"/>
                  <a:pt x="31438" y="4075"/>
                  <a:pt x="31474" y="4093"/>
                </a:cubicBezTo>
                <a:cubicBezTo>
                  <a:pt x="31511" y="4129"/>
                  <a:pt x="31583" y="4147"/>
                  <a:pt x="31619" y="4183"/>
                </a:cubicBezTo>
                <a:cubicBezTo>
                  <a:pt x="31728" y="4238"/>
                  <a:pt x="31800" y="4328"/>
                  <a:pt x="31891" y="4419"/>
                </a:cubicBezTo>
                <a:lnTo>
                  <a:pt x="31963" y="4528"/>
                </a:lnTo>
                <a:lnTo>
                  <a:pt x="32036" y="4509"/>
                </a:lnTo>
                <a:cubicBezTo>
                  <a:pt x="32054" y="4509"/>
                  <a:pt x="32090" y="4509"/>
                  <a:pt x="32126" y="4509"/>
                </a:cubicBezTo>
                <a:cubicBezTo>
                  <a:pt x="32144" y="4491"/>
                  <a:pt x="32181" y="4473"/>
                  <a:pt x="32199" y="4455"/>
                </a:cubicBezTo>
                <a:cubicBezTo>
                  <a:pt x="32217" y="4437"/>
                  <a:pt x="32253" y="4419"/>
                  <a:pt x="32271" y="4401"/>
                </a:cubicBezTo>
                <a:cubicBezTo>
                  <a:pt x="32344" y="4365"/>
                  <a:pt x="32398" y="4346"/>
                  <a:pt x="32452" y="4310"/>
                </a:cubicBezTo>
                <a:cubicBezTo>
                  <a:pt x="32507" y="4274"/>
                  <a:pt x="32561" y="4238"/>
                  <a:pt x="32633" y="4220"/>
                </a:cubicBezTo>
                <a:cubicBezTo>
                  <a:pt x="32688" y="4183"/>
                  <a:pt x="32742" y="4147"/>
                  <a:pt x="32796" y="4111"/>
                </a:cubicBezTo>
                <a:cubicBezTo>
                  <a:pt x="32814" y="4093"/>
                  <a:pt x="32833" y="4075"/>
                  <a:pt x="32869" y="4057"/>
                </a:cubicBezTo>
                <a:cubicBezTo>
                  <a:pt x="32887" y="4039"/>
                  <a:pt x="32905" y="4021"/>
                  <a:pt x="32941" y="4002"/>
                </a:cubicBezTo>
                <a:cubicBezTo>
                  <a:pt x="32977" y="4002"/>
                  <a:pt x="33032" y="3948"/>
                  <a:pt x="33086" y="3912"/>
                </a:cubicBezTo>
                <a:cubicBezTo>
                  <a:pt x="33140" y="3876"/>
                  <a:pt x="33195" y="3858"/>
                  <a:pt x="33249" y="3821"/>
                </a:cubicBezTo>
                <a:cubicBezTo>
                  <a:pt x="33303" y="3785"/>
                  <a:pt x="33340" y="3749"/>
                  <a:pt x="33376" y="3713"/>
                </a:cubicBezTo>
                <a:cubicBezTo>
                  <a:pt x="33394" y="3695"/>
                  <a:pt x="33412" y="3676"/>
                  <a:pt x="33430" y="3658"/>
                </a:cubicBezTo>
                <a:cubicBezTo>
                  <a:pt x="33448" y="3622"/>
                  <a:pt x="33503" y="3586"/>
                  <a:pt x="33539" y="3586"/>
                </a:cubicBezTo>
                <a:cubicBezTo>
                  <a:pt x="33611" y="3586"/>
                  <a:pt x="33666" y="3586"/>
                  <a:pt x="33738" y="3568"/>
                </a:cubicBezTo>
                <a:cubicBezTo>
                  <a:pt x="33792" y="3550"/>
                  <a:pt x="33847" y="3532"/>
                  <a:pt x="33919" y="3513"/>
                </a:cubicBezTo>
                <a:cubicBezTo>
                  <a:pt x="33937" y="3513"/>
                  <a:pt x="33955" y="3513"/>
                  <a:pt x="33992" y="3495"/>
                </a:cubicBezTo>
                <a:lnTo>
                  <a:pt x="34064" y="3459"/>
                </a:lnTo>
                <a:cubicBezTo>
                  <a:pt x="34118" y="3441"/>
                  <a:pt x="34173" y="3405"/>
                  <a:pt x="34209" y="3350"/>
                </a:cubicBezTo>
                <a:cubicBezTo>
                  <a:pt x="34245" y="3314"/>
                  <a:pt x="34299" y="3278"/>
                  <a:pt x="34354" y="3242"/>
                </a:cubicBezTo>
                <a:cubicBezTo>
                  <a:pt x="34390" y="3206"/>
                  <a:pt x="34444" y="3187"/>
                  <a:pt x="34517" y="3169"/>
                </a:cubicBezTo>
                <a:cubicBezTo>
                  <a:pt x="34571" y="3169"/>
                  <a:pt x="34625" y="3169"/>
                  <a:pt x="34680" y="3169"/>
                </a:cubicBezTo>
                <a:cubicBezTo>
                  <a:pt x="34698" y="3151"/>
                  <a:pt x="34716" y="3151"/>
                  <a:pt x="34752" y="3133"/>
                </a:cubicBezTo>
                <a:cubicBezTo>
                  <a:pt x="34770" y="3133"/>
                  <a:pt x="34788" y="3115"/>
                  <a:pt x="34806" y="3097"/>
                </a:cubicBezTo>
                <a:cubicBezTo>
                  <a:pt x="34861" y="3061"/>
                  <a:pt x="34915" y="3061"/>
                  <a:pt x="34969" y="3061"/>
                </a:cubicBezTo>
                <a:cubicBezTo>
                  <a:pt x="35042" y="3061"/>
                  <a:pt x="35096" y="3061"/>
                  <a:pt x="35169" y="3061"/>
                </a:cubicBezTo>
                <a:cubicBezTo>
                  <a:pt x="35223" y="3061"/>
                  <a:pt x="35277" y="3079"/>
                  <a:pt x="35332" y="3097"/>
                </a:cubicBezTo>
                <a:cubicBezTo>
                  <a:pt x="35404" y="3115"/>
                  <a:pt x="35458" y="3097"/>
                  <a:pt x="35531" y="3079"/>
                </a:cubicBezTo>
                <a:cubicBezTo>
                  <a:pt x="35585" y="3061"/>
                  <a:pt x="35640" y="3043"/>
                  <a:pt x="35712" y="3043"/>
                </a:cubicBezTo>
                <a:cubicBezTo>
                  <a:pt x="35766" y="3043"/>
                  <a:pt x="35821" y="3006"/>
                  <a:pt x="35875" y="3006"/>
                </a:cubicBezTo>
                <a:cubicBezTo>
                  <a:pt x="35947" y="2988"/>
                  <a:pt x="36002" y="2988"/>
                  <a:pt x="36074" y="3006"/>
                </a:cubicBezTo>
                <a:cubicBezTo>
                  <a:pt x="36092" y="3006"/>
                  <a:pt x="36128" y="3006"/>
                  <a:pt x="36147" y="3024"/>
                </a:cubicBezTo>
                <a:cubicBezTo>
                  <a:pt x="36183" y="3006"/>
                  <a:pt x="36201" y="3006"/>
                  <a:pt x="36237" y="3024"/>
                </a:cubicBezTo>
                <a:cubicBezTo>
                  <a:pt x="36291" y="3024"/>
                  <a:pt x="36328" y="3061"/>
                  <a:pt x="36364" y="3097"/>
                </a:cubicBezTo>
                <a:cubicBezTo>
                  <a:pt x="36400" y="3133"/>
                  <a:pt x="36454" y="3151"/>
                  <a:pt x="36509" y="3187"/>
                </a:cubicBezTo>
                <a:cubicBezTo>
                  <a:pt x="36527" y="3206"/>
                  <a:pt x="36563" y="3224"/>
                  <a:pt x="36581" y="3242"/>
                </a:cubicBezTo>
                <a:cubicBezTo>
                  <a:pt x="36599" y="3242"/>
                  <a:pt x="36636" y="3260"/>
                  <a:pt x="36654" y="3278"/>
                </a:cubicBezTo>
                <a:cubicBezTo>
                  <a:pt x="36672" y="3296"/>
                  <a:pt x="36708" y="3296"/>
                  <a:pt x="36726" y="3314"/>
                </a:cubicBezTo>
                <a:cubicBezTo>
                  <a:pt x="36762" y="3332"/>
                  <a:pt x="36780" y="3332"/>
                  <a:pt x="36799" y="3350"/>
                </a:cubicBezTo>
                <a:cubicBezTo>
                  <a:pt x="36835" y="3369"/>
                  <a:pt x="36907" y="3405"/>
                  <a:pt x="36962" y="3441"/>
                </a:cubicBezTo>
                <a:cubicBezTo>
                  <a:pt x="37016" y="3477"/>
                  <a:pt x="37070" y="3513"/>
                  <a:pt x="37125" y="3532"/>
                </a:cubicBezTo>
                <a:cubicBezTo>
                  <a:pt x="37179" y="3550"/>
                  <a:pt x="37233" y="3586"/>
                  <a:pt x="37287" y="3604"/>
                </a:cubicBezTo>
                <a:cubicBezTo>
                  <a:pt x="37360" y="3640"/>
                  <a:pt x="37396" y="3676"/>
                  <a:pt x="37450" y="3695"/>
                </a:cubicBezTo>
                <a:cubicBezTo>
                  <a:pt x="37487" y="3731"/>
                  <a:pt x="37541" y="3749"/>
                  <a:pt x="37595" y="3785"/>
                </a:cubicBezTo>
                <a:cubicBezTo>
                  <a:pt x="37704" y="3839"/>
                  <a:pt x="37831" y="3876"/>
                  <a:pt x="37939" y="3912"/>
                </a:cubicBezTo>
                <a:cubicBezTo>
                  <a:pt x="37994" y="3948"/>
                  <a:pt x="38048" y="3966"/>
                  <a:pt x="38102" y="4002"/>
                </a:cubicBezTo>
                <a:cubicBezTo>
                  <a:pt x="38157" y="4039"/>
                  <a:pt x="38193" y="4075"/>
                  <a:pt x="38247" y="4111"/>
                </a:cubicBezTo>
                <a:cubicBezTo>
                  <a:pt x="38356" y="4183"/>
                  <a:pt x="38465" y="4238"/>
                  <a:pt x="38573" y="4310"/>
                </a:cubicBezTo>
                <a:lnTo>
                  <a:pt x="38754" y="4419"/>
                </a:lnTo>
                <a:cubicBezTo>
                  <a:pt x="38791" y="4455"/>
                  <a:pt x="38845" y="4473"/>
                  <a:pt x="38899" y="4491"/>
                </a:cubicBezTo>
                <a:cubicBezTo>
                  <a:pt x="38954" y="4491"/>
                  <a:pt x="39008" y="4473"/>
                  <a:pt x="39062" y="4455"/>
                </a:cubicBezTo>
                <a:lnTo>
                  <a:pt x="39261" y="4401"/>
                </a:lnTo>
                <a:cubicBezTo>
                  <a:pt x="39316" y="4383"/>
                  <a:pt x="39388" y="4383"/>
                  <a:pt x="39443" y="4383"/>
                </a:cubicBezTo>
                <a:lnTo>
                  <a:pt x="39642" y="4383"/>
                </a:lnTo>
                <a:cubicBezTo>
                  <a:pt x="39696" y="4383"/>
                  <a:pt x="39768" y="4401"/>
                  <a:pt x="39823" y="4419"/>
                </a:cubicBezTo>
                <a:cubicBezTo>
                  <a:pt x="39841" y="4419"/>
                  <a:pt x="39877" y="4437"/>
                  <a:pt x="39895" y="4437"/>
                </a:cubicBezTo>
                <a:cubicBezTo>
                  <a:pt x="39913" y="4455"/>
                  <a:pt x="39931" y="4473"/>
                  <a:pt x="39968" y="4473"/>
                </a:cubicBezTo>
                <a:cubicBezTo>
                  <a:pt x="40022" y="4491"/>
                  <a:pt x="40058" y="4491"/>
                  <a:pt x="40113" y="4491"/>
                </a:cubicBezTo>
                <a:lnTo>
                  <a:pt x="40113" y="4491"/>
                </a:lnTo>
                <a:cubicBezTo>
                  <a:pt x="40113" y="4473"/>
                  <a:pt x="40149" y="4473"/>
                  <a:pt x="40149" y="4491"/>
                </a:cubicBezTo>
                <a:lnTo>
                  <a:pt x="40185" y="4491"/>
                </a:lnTo>
                <a:cubicBezTo>
                  <a:pt x="40203" y="4473"/>
                  <a:pt x="40239" y="4455"/>
                  <a:pt x="40276" y="4437"/>
                </a:cubicBezTo>
                <a:cubicBezTo>
                  <a:pt x="40330" y="4401"/>
                  <a:pt x="40402" y="4365"/>
                  <a:pt x="40475" y="4328"/>
                </a:cubicBezTo>
                <a:lnTo>
                  <a:pt x="40565" y="4292"/>
                </a:lnTo>
                <a:cubicBezTo>
                  <a:pt x="40602" y="4274"/>
                  <a:pt x="40620" y="4256"/>
                  <a:pt x="40656" y="4238"/>
                </a:cubicBezTo>
                <a:cubicBezTo>
                  <a:pt x="40674" y="4220"/>
                  <a:pt x="40710" y="4202"/>
                  <a:pt x="40728" y="4183"/>
                </a:cubicBezTo>
                <a:cubicBezTo>
                  <a:pt x="40765" y="4165"/>
                  <a:pt x="40783" y="4147"/>
                  <a:pt x="40819" y="4111"/>
                </a:cubicBezTo>
                <a:lnTo>
                  <a:pt x="40891" y="4039"/>
                </a:lnTo>
                <a:lnTo>
                  <a:pt x="40964" y="3984"/>
                </a:lnTo>
                <a:cubicBezTo>
                  <a:pt x="41000" y="3948"/>
                  <a:pt x="41018" y="3930"/>
                  <a:pt x="41036" y="3894"/>
                </a:cubicBezTo>
                <a:cubicBezTo>
                  <a:pt x="41072" y="3876"/>
                  <a:pt x="41090" y="3858"/>
                  <a:pt x="41127" y="3839"/>
                </a:cubicBezTo>
                <a:cubicBezTo>
                  <a:pt x="41145" y="3803"/>
                  <a:pt x="41253" y="3731"/>
                  <a:pt x="41308" y="3695"/>
                </a:cubicBezTo>
                <a:cubicBezTo>
                  <a:pt x="41362" y="3658"/>
                  <a:pt x="41435" y="3604"/>
                  <a:pt x="41489" y="3568"/>
                </a:cubicBezTo>
                <a:cubicBezTo>
                  <a:pt x="41561" y="3532"/>
                  <a:pt x="41616" y="3495"/>
                  <a:pt x="41688" y="3477"/>
                </a:cubicBezTo>
                <a:cubicBezTo>
                  <a:pt x="41761" y="3459"/>
                  <a:pt x="41815" y="3423"/>
                  <a:pt x="41887" y="3369"/>
                </a:cubicBezTo>
                <a:lnTo>
                  <a:pt x="41960" y="3296"/>
                </a:lnTo>
                <a:cubicBezTo>
                  <a:pt x="41978" y="3278"/>
                  <a:pt x="42014" y="3260"/>
                  <a:pt x="42032" y="3242"/>
                </a:cubicBezTo>
                <a:cubicBezTo>
                  <a:pt x="42068" y="3224"/>
                  <a:pt x="42141" y="3169"/>
                  <a:pt x="42195" y="3133"/>
                </a:cubicBezTo>
                <a:cubicBezTo>
                  <a:pt x="42231" y="3115"/>
                  <a:pt x="42249" y="3097"/>
                  <a:pt x="42286" y="3079"/>
                </a:cubicBezTo>
                <a:cubicBezTo>
                  <a:pt x="42322" y="3061"/>
                  <a:pt x="42358" y="3061"/>
                  <a:pt x="42376" y="3043"/>
                </a:cubicBezTo>
                <a:cubicBezTo>
                  <a:pt x="42412" y="3043"/>
                  <a:pt x="42449" y="3024"/>
                  <a:pt x="42485" y="3024"/>
                </a:cubicBezTo>
                <a:lnTo>
                  <a:pt x="42575" y="3006"/>
                </a:lnTo>
                <a:cubicBezTo>
                  <a:pt x="42612" y="3006"/>
                  <a:pt x="42648" y="3006"/>
                  <a:pt x="42684" y="3024"/>
                </a:cubicBezTo>
                <a:cubicBezTo>
                  <a:pt x="42720" y="3024"/>
                  <a:pt x="42757" y="3024"/>
                  <a:pt x="42793" y="3043"/>
                </a:cubicBezTo>
                <a:lnTo>
                  <a:pt x="42901" y="3043"/>
                </a:lnTo>
                <a:lnTo>
                  <a:pt x="42956" y="2970"/>
                </a:lnTo>
                <a:cubicBezTo>
                  <a:pt x="42992" y="2934"/>
                  <a:pt x="43028" y="2898"/>
                  <a:pt x="43064" y="2880"/>
                </a:cubicBezTo>
                <a:cubicBezTo>
                  <a:pt x="43101" y="2843"/>
                  <a:pt x="43119" y="2807"/>
                  <a:pt x="43155" y="2771"/>
                </a:cubicBezTo>
                <a:cubicBezTo>
                  <a:pt x="43191" y="2699"/>
                  <a:pt x="43264" y="2626"/>
                  <a:pt x="43318" y="2554"/>
                </a:cubicBezTo>
                <a:cubicBezTo>
                  <a:pt x="43336" y="2517"/>
                  <a:pt x="43354" y="2481"/>
                  <a:pt x="43390" y="2463"/>
                </a:cubicBezTo>
                <a:cubicBezTo>
                  <a:pt x="43409" y="2445"/>
                  <a:pt x="43427" y="2445"/>
                  <a:pt x="43445" y="2427"/>
                </a:cubicBezTo>
                <a:cubicBezTo>
                  <a:pt x="43463" y="2427"/>
                  <a:pt x="43481" y="2409"/>
                  <a:pt x="43499" y="2409"/>
                </a:cubicBezTo>
                <a:cubicBezTo>
                  <a:pt x="43517" y="2409"/>
                  <a:pt x="43535" y="2409"/>
                  <a:pt x="43553" y="2409"/>
                </a:cubicBezTo>
                <a:cubicBezTo>
                  <a:pt x="43571" y="2409"/>
                  <a:pt x="43608" y="2409"/>
                  <a:pt x="43626" y="2409"/>
                </a:cubicBezTo>
                <a:cubicBezTo>
                  <a:pt x="43662" y="2409"/>
                  <a:pt x="43716" y="2409"/>
                  <a:pt x="43753" y="2427"/>
                </a:cubicBezTo>
                <a:cubicBezTo>
                  <a:pt x="43789" y="2445"/>
                  <a:pt x="43825" y="2463"/>
                  <a:pt x="43861" y="2481"/>
                </a:cubicBezTo>
                <a:lnTo>
                  <a:pt x="43988" y="2536"/>
                </a:lnTo>
                <a:cubicBezTo>
                  <a:pt x="44024" y="2554"/>
                  <a:pt x="44060" y="2590"/>
                  <a:pt x="44097" y="2608"/>
                </a:cubicBezTo>
                <a:cubicBezTo>
                  <a:pt x="44133" y="2644"/>
                  <a:pt x="44169" y="2662"/>
                  <a:pt x="44205" y="2680"/>
                </a:cubicBezTo>
                <a:cubicBezTo>
                  <a:pt x="44296" y="2735"/>
                  <a:pt x="44368" y="2789"/>
                  <a:pt x="44423" y="2862"/>
                </a:cubicBezTo>
                <a:lnTo>
                  <a:pt x="44531" y="2952"/>
                </a:lnTo>
                <a:cubicBezTo>
                  <a:pt x="44549" y="2988"/>
                  <a:pt x="44586" y="3024"/>
                  <a:pt x="44622" y="3043"/>
                </a:cubicBezTo>
                <a:lnTo>
                  <a:pt x="44658" y="3079"/>
                </a:lnTo>
                <a:cubicBezTo>
                  <a:pt x="44694" y="3079"/>
                  <a:pt x="44712" y="3097"/>
                  <a:pt x="44730" y="3115"/>
                </a:cubicBezTo>
                <a:cubicBezTo>
                  <a:pt x="44767" y="3133"/>
                  <a:pt x="44803" y="3151"/>
                  <a:pt x="44839" y="3169"/>
                </a:cubicBezTo>
                <a:cubicBezTo>
                  <a:pt x="44857" y="3187"/>
                  <a:pt x="44875" y="3187"/>
                  <a:pt x="44893" y="3187"/>
                </a:cubicBezTo>
                <a:cubicBezTo>
                  <a:pt x="44930" y="3206"/>
                  <a:pt x="44948" y="3206"/>
                  <a:pt x="44966" y="3206"/>
                </a:cubicBezTo>
                <a:cubicBezTo>
                  <a:pt x="45020" y="3224"/>
                  <a:pt x="45056" y="3242"/>
                  <a:pt x="45093" y="3260"/>
                </a:cubicBezTo>
                <a:cubicBezTo>
                  <a:pt x="45147" y="3278"/>
                  <a:pt x="45183" y="3296"/>
                  <a:pt x="45219" y="3314"/>
                </a:cubicBezTo>
                <a:cubicBezTo>
                  <a:pt x="45274" y="3332"/>
                  <a:pt x="45310" y="3369"/>
                  <a:pt x="45346" y="3387"/>
                </a:cubicBezTo>
                <a:cubicBezTo>
                  <a:pt x="45382" y="3423"/>
                  <a:pt x="45419" y="3441"/>
                  <a:pt x="45455" y="3459"/>
                </a:cubicBezTo>
                <a:cubicBezTo>
                  <a:pt x="45491" y="3477"/>
                  <a:pt x="45527" y="3495"/>
                  <a:pt x="45564" y="3532"/>
                </a:cubicBezTo>
                <a:cubicBezTo>
                  <a:pt x="45600" y="3568"/>
                  <a:pt x="45636" y="3586"/>
                  <a:pt x="45690" y="3604"/>
                </a:cubicBezTo>
                <a:cubicBezTo>
                  <a:pt x="45727" y="3622"/>
                  <a:pt x="45763" y="3640"/>
                  <a:pt x="45817" y="3658"/>
                </a:cubicBezTo>
                <a:cubicBezTo>
                  <a:pt x="45853" y="3676"/>
                  <a:pt x="45890" y="3695"/>
                  <a:pt x="45944" y="3713"/>
                </a:cubicBezTo>
                <a:cubicBezTo>
                  <a:pt x="45980" y="3731"/>
                  <a:pt x="46034" y="3731"/>
                  <a:pt x="46071" y="3731"/>
                </a:cubicBezTo>
                <a:cubicBezTo>
                  <a:pt x="46125" y="3731"/>
                  <a:pt x="46179" y="3749"/>
                  <a:pt x="46234" y="3767"/>
                </a:cubicBezTo>
                <a:lnTo>
                  <a:pt x="46288" y="3767"/>
                </a:lnTo>
                <a:cubicBezTo>
                  <a:pt x="46324" y="3785"/>
                  <a:pt x="46342" y="3785"/>
                  <a:pt x="46360" y="3785"/>
                </a:cubicBezTo>
                <a:cubicBezTo>
                  <a:pt x="46397" y="3803"/>
                  <a:pt x="46451" y="3803"/>
                  <a:pt x="46487" y="3821"/>
                </a:cubicBezTo>
                <a:lnTo>
                  <a:pt x="46560" y="3821"/>
                </a:lnTo>
                <a:cubicBezTo>
                  <a:pt x="46578" y="3821"/>
                  <a:pt x="46596" y="3821"/>
                  <a:pt x="46632" y="3821"/>
                </a:cubicBezTo>
                <a:cubicBezTo>
                  <a:pt x="46650" y="3803"/>
                  <a:pt x="46686" y="3803"/>
                  <a:pt x="46723" y="3803"/>
                </a:cubicBezTo>
                <a:lnTo>
                  <a:pt x="46723" y="3803"/>
                </a:lnTo>
                <a:lnTo>
                  <a:pt x="46759" y="3803"/>
                </a:lnTo>
                <a:cubicBezTo>
                  <a:pt x="46831" y="3785"/>
                  <a:pt x="46904" y="3767"/>
                  <a:pt x="46976" y="3731"/>
                </a:cubicBezTo>
                <a:cubicBezTo>
                  <a:pt x="47049" y="3695"/>
                  <a:pt x="47103" y="3658"/>
                  <a:pt x="47175" y="3640"/>
                </a:cubicBezTo>
                <a:cubicBezTo>
                  <a:pt x="47266" y="3622"/>
                  <a:pt x="47338" y="3604"/>
                  <a:pt x="47411" y="3568"/>
                </a:cubicBezTo>
                <a:cubicBezTo>
                  <a:pt x="47483" y="3550"/>
                  <a:pt x="47537" y="3495"/>
                  <a:pt x="47610" y="3477"/>
                </a:cubicBezTo>
                <a:cubicBezTo>
                  <a:pt x="47682" y="3441"/>
                  <a:pt x="47755" y="3405"/>
                  <a:pt x="47827" y="3369"/>
                </a:cubicBezTo>
                <a:cubicBezTo>
                  <a:pt x="47900" y="3332"/>
                  <a:pt x="47972" y="3296"/>
                  <a:pt x="48026" y="3260"/>
                </a:cubicBezTo>
                <a:cubicBezTo>
                  <a:pt x="48099" y="3224"/>
                  <a:pt x="48189" y="3206"/>
                  <a:pt x="48262" y="3169"/>
                </a:cubicBezTo>
                <a:cubicBezTo>
                  <a:pt x="48280" y="3151"/>
                  <a:pt x="48316" y="3133"/>
                  <a:pt x="48334" y="3115"/>
                </a:cubicBezTo>
                <a:cubicBezTo>
                  <a:pt x="48352" y="3097"/>
                  <a:pt x="48407" y="3079"/>
                  <a:pt x="48425" y="3061"/>
                </a:cubicBezTo>
                <a:cubicBezTo>
                  <a:pt x="48461" y="3043"/>
                  <a:pt x="48552" y="2970"/>
                  <a:pt x="48606" y="2934"/>
                </a:cubicBezTo>
                <a:cubicBezTo>
                  <a:pt x="48678" y="2898"/>
                  <a:pt x="48733" y="2880"/>
                  <a:pt x="48805" y="2862"/>
                </a:cubicBezTo>
                <a:lnTo>
                  <a:pt x="49041" y="2862"/>
                </a:lnTo>
                <a:cubicBezTo>
                  <a:pt x="49113" y="2862"/>
                  <a:pt x="49167" y="2843"/>
                  <a:pt x="49222" y="2789"/>
                </a:cubicBezTo>
                <a:cubicBezTo>
                  <a:pt x="49258" y="2771"/>
                  <a:pt x="49276" y="2753"/>
                  <a:pt x="49312" y="2753"/>
                </a:cubicBezTo>
                <a:cubicBezTo>
                  <a:pt x="49348" y="2753"/>
                  <a:pt x="49385" y="2753"/>
                  <a:pt x="49421" y="2753"/>
                </a:cubicBezTo>
                <a:cubicBezTo>
                  <a:pt x="49457" y="2753"/>
                  <a:pt x="49493" y="2753"/>
                  <a:pt x="49530" y="2753"/>
                </a:cubicBezTo>
                <a:cubicBezTo>
                  <a:pt x="49566" y="2753"/>
                  <a:pt x="49602" y="2771"/>
                  <a:pt x="49638" y="2789"/>
                </a:cubicBezTo>
                <a:cubicBezTo>
                  <a:pt x="49656" y="2789"/>
                  <a:pt x="49693" y="2807"/>
                  <a:pt x="49711" y="2825"/>
                </a:cubicBezTo>
                <a:cubicBezTo>
                  <a:pt x="49747" y="2862"/>
                  <a:pt x="49765" y="2898"/>
                  <a:pt x="49801" y="2916"/>
                </a:cubicBezTo>
                <a:cubicBezTo>
                  <a:pt x="49819" y="2934"/>
                  <a:pt x="49837" y="2952"/>
                  <a:pt x="49874" y="2970"/>
                </a:cubicBezTo>
                <a:cubicBezTo>
                  <a:pt x="49892" y="2988"/>
                  <a:pt x="49892" y="2988"/>
                  <a:pt x="49910" y="2988"/>
                </a:cubicBezTo>
                <a:lnTo>
                  <a:pt x="49964" y="3024"/>
                </a:lnTo>
                <a:cubicBezTo>
                  <a:pt x="50000" y="3043"/>
                  <a:pt x="50018" y="3061"/>
                  <a:pt x="50055" y="3079"/>
                </a:cubicBezTo>
                <a:cubicBezTo>
                  <a:pt x="50091" y="3097"/>
                  <a:pt x="50127" y="3097"/>
                  <a:pt x="50163" y="3115"/>
                </a:cubicBezTo>
                <a:cubicBezTo>
                  <a:pt x="50200" y="3133"/>
                  <a:pt x="50218" y="3169"/>
                  <a:pt x="50254" y="3187"/>
                </a:cubicBezTo>
                <a:cubicBezTo>
                  <a:pt x="50272" y="3206"/>
                  <a:pt x="50308" y="3206"/>
                  <a:pt x="50344" y="3242"/>
                </a:cubicBezTo>
                <a:cubicBezTo>
                  <a:pt x="50363" y="3260"/>
                  <a:pt x="50399" y="3278"/>
                  <a:pt x="50435" y="3278"/>
                </a:cubicBezTo>
                <a:cubicBezTo>
                  <a:pt x="50435" y="3278"/>
                  <a:pt x="50453" y="3278"/>
                  <a:pt x="50471" y="3278"/>
                </a:cubicBezTo>
                <a:lnTo>
                  <a:pt x="50544" y="3260"/>
                </a:lnTo>
                <a:cubicBezTo>
                  <a:pt x="50580" y="3242"/>
                  <a:pt x="50616" y="3242"/>
                  <a:pt x="50652" y="3224"/>
                </a:cubicBezTo>
                <a:cubicBezTo>
                  <a:pt x="50689" y="3206"/>
                  <a:pt x="50725" y="3187"/>
                  <a:pt x="50761" y="3169"/>
                </a:cubicBezTo>
                <a:cubicBezTo>
                  <a:pt x="50797" y="3169"/>
                  <a:pt x="50815" y="3151"/>
                  <a:pt x="50852" y="3115"/>
                </a:cubicBezTo>
                <a:cubicBezTo>
                  <a:pt x="50870" y="3097"/>
                  <a:pt x="50906" y="3079"/>
                  <a:pt x="50942" y="3061"/>
                </a:cubicBezTo>
                <a:cubicBezTo>
                  <a:pt x="50960" y="3043"/>
                  <a:pt x="50996" y="3024"/>
                  <a:pt x="51014" y="3024"/>
                </a:cubicBezTo>
                <a:cubicBezTo>
                  <a:pt x="51051" y="3006"/>
                  <a:pt x="51087" y="2988"/>
                  <a:pt x="51105" y="2970"/>
                </a:cubicBezTo>
                <a:cubicBezTo>
                  <a:pt x="51141" y="2952"/>
                  <a:pt x="51250" y="2916"/>
                  <a:pt x="51304" y="2898"/>
                </a:cubicBezTo>
                <a:cubicBezTo>
                  <a:pt x="51377" y="2898"/>
                  <a:pt x="51449" y="2880"/>
                  <a:pt x="51540" y="2843"/>
                </a:cubicBezTo>
                <a:cubicBezTo>
                  <a:pt x="51594" y="2825"/>
                  <a:pt x="51648" y="2771"/>
                  <a:pt x="51685" y="2699"/>
                </a:cubicBezTo>
                <a:cubicBezTo>
                  <a:pt x="51703" y="2680"/>
                  <a:pt x="51721" y="2644"/>
                  <a:pt x="51757" y="2608"/>
                </a:cubicBezTo>
                <a:cubicBezTo>
                  <a:pt x="51775" y="2590"/>
                  <a:pt x="51793" y="2554"/>
                  <a:pt x="51811" y="2517"/>
                </a:cubicBezTo>
                <a:cubicBezTo>
                  <a:pt x="51829" y="2481"/>
                  <a:pt x="51866" y="2409"/>
                  <a:pt x="51920" y="2373"/>
                </a:cubicBezTo>
                <a:cubicBezTo>
                  <a:pt x="51956" y="2354"/>
                  <a:pt x="52011" y="2354"/>
                  <a:pt x="52047" y="2391"/>
                </a:cubicBezTo>
                <a:cubicBezTo>
                  <a:pt x="52083" y="2427"/>
                  <a:pt x="52101" y="2481"/>
                  <a:pt x="52155" y="2445"/>
                </a:cubicBezTo>
                <a:cubicBezTo>
                  <a:pt x="52174" y="2445"/>
                  <a:pt x="52192" y="2427"/>
                  <a:pt x="52210" y="2391"/>
                </a:cubicBezTo>
                <a:cubicBezTo>
                  <a:pt x="52246" y="2373"/>
                  <a:pt x="52264" y="2354"/>
                  <a:pt x="52300" y="2336"/>
                </a:cubicBezTo>
                <a:lnTo>
                  <a:pt x="52463" y="2191"/>
                </a:lnTo>
                <a:cubicBezTo>
                  <a:pt x="52499" y="2155"/>
                  <a:pt x="52536" y="2083"/>
                  <a:pt x="52590" y="2047"/>
                </a:cubicBezTo>
                <a:cubicBezTo>
                  <a:pt x="52608" y="2028"/>
                  <a:pt x="52626" y="2010"/>
                  <a:pt x="52662" y="1992"/>
                </a:cubicBezTo>
                <a:cubicBezTo>
                  <a:pt x="52681" y="1956"/>
                  <a:pt x="52699" y="1938"/>
                  <a:pt x="52717" y="1902"/>
                </a:cubicBezTo>
                <a:cubicBezTo>
                  <a:pt x="52735" y="1884"/>
                  <a:pt x="52753" y="1865"/>
                  <a:pt x="52771" y="1829"/>
                </a:cubicBezTo>
                <a:cubicBezTo>
                  <a:pt x="52771" y="1793"/>
                  <a:pt x="52789" y="1757"/>
                  <a:pt x="52807" y="1739"/>
                </a:cubicBezTo>
                <a:cubicBezTo>
                  <a:pt x="52825" y="1702"/>
                  <a:pt x="52844" y="1666"/>
                  <a:pt x="52862" y="1630"/>
                </a:cubicBezTo>
                <a:cubicBezTo>
                  <a:pt x="52880" y="1612"/>
                  <a:pt x="52898" y="1594"/>
                  <a:pt x="52916" y="1558"/>
                </a:cubicBezTo>
                <a:cubicBezTo>
                  <a:pt x="52952" y="1521"/>
                  <a:pt x="53007" y="1485"/>
                  <a:pt x="53061" y="1449"/>
                </a:cubicBezTo>
                <a:cubicBezTo>
                  <a:pt x="53097" y="1449"/>
                  <a:pt x="53115" y="1449"/>
                  <a:pt x="53151" y="1431"/>
                </a:cubicBezTo>
                <a:cubicBezTo>
                  <a:pt x="53188" y="1431"/>
                  <a:pt x="53224" y="1413"/>
                  <a:pt x="53260" y="1413"/>
                </a:cubicBezTo>
                <a:cubicBezTo>
                  <a:pt x="53296" y="1413"/>
                  <a:pt x="53333" y="1413"/>
                  <a:pt x="53369" y="1413"/>
                </a:cubicBezTo>
                <a:lnTo>
                  <a:pt x="53496" y="1413"/>
                </a:lnTo>
                <a:cubicBezTo>
                  <a:pt x="53568" y="1413"/>
                  <a:pt x="53658" y="1431"/>
                  <a:pt x="53731" y="1431"/>
                </a:cubicBezTo>
                <a:cubicBezTo>
                  <a:pt x="53803" y="1449"/>
                  <a:pt x="53876" y="1431"/>
                  <a:pt x="53966" y="1431"/>
                </a:cubicBezTo>
                <a:lnTo>
                  <a:pt x="53966" y="1431"/>
                </a:lnTo>
                <a:cubicBezTo>
                  <a:pt x="53984" y="1413"/>
                  <a:pt x="54003" y="1377"/>
                  <a:pt x="54039" y="1358"/>
                </a:cubicBezTo>
                <a:cubicBezTo>
                  <a:pt x="54057" y="1322"/>
                  <a:pt x="54111" y="1286"/>
                  <a:pt x="54147" y="1268"/>
                </a:cubicBezTo>
                <a:cubicBezTo>
                  <a:pt x="54184" y="1232"/>
                  <a:pt x="54238" y="1214"/>
                  <a:pt x="54274" y="1177"/>
                </a:cubicBezTo>
                <a:cubicBezTo>
                  <a:pt x="54310" y="1141"/>
                  <a:pt x="54347" y="1105"/>
                  <a:pt x="54383" y="1069"/>
                </a:cubicBezTo>
                <a:cubicBezTo>
                  <a:pt x="54437" y="1032"/>
                  <a:pt x="54455" y="996"/>
                  <a:pt x="54492" y="978"/>
                </a:cubicBezTo>
                <a:cubicBezTo>
                  <a:pt x="54528" y="960"/>
                  <a:pt x="54564" y="924"/>
                  <a:pt x="54600" y="906"/>
                </a:cubicBezTo>
                <a:cubicBezTo>
                  <a:pt x="54636" y="869"/>
                  <a:pt x="54655" y="815"/>
                  <a:pt x="54673" y="779"/>
                </a:cubicBezTo>
                <a:cubicBezTo>
                  <a:pt x="54709" y="743"/>
                  <a:pt x="54745" y="706"/>
                  <a:pt x="54781" y="670"/>
                </a:cubicBezTo>
                <a:cubicBezTo>
                  <a:pt x="54817" y="634"/>
                  <a:pt x="54854" y="598"/>
                  <a:pt x="54872" y="543"/>
                </a:cubicBezTo>
                <a:cubicBezTo>
                  <a:pt x="54890" y="507"/>
                  <a:pt x="54926" y="471"/>
                  <a:pt x="54962" y="435"/>
                </a:cubicBezTo>
                <a:cubicBezTo>
                  <a:pt x="54999" y="399"/>
                  <a:pt x="55035" y="362"/>
                  <a:pt x="55071" y="326"/>
                </a:cubicBezTo>
                <a:cubicBezTo>
                  <a:pt x="55125" y="308"/>
                  <a:pt x="55180" y="308"/>
                  <a:pt x="55234" y="308"/>
                </a:cubicBezTo>
                <a:cubicBezTo>
                  <a:pt x="55288" y="308"/>
                  <a:pt x="55343" y="308"/>
                  <a:pt x="55379" y="308"/>
                </a:cubicBezTo>
                <a:cubicBezTo>
                  <a:pt x="55415" y="326"/>
                  <a:pt x="55433" y="326"/>
                  <a:pt x="55451" y="344"/>
                </a:cubicBezTo>
                <a:cubicBezTo>
                  <a:pt x="55488" y="362"/>
                  <a:pt x="55506" y="362"/>
                  <a:pt x="55524" y="381"/>
                </a:cubicBezTo>
                <a:cubicBezTo>
                  <a:pt x="55560" y="381"/>
                  <a:pt x="55578" y="399"/>
                  <a:pt x="55596" y="399"/>
                </a:cubicBezTo>
                <a:lnTo>
                  <a:pt x="55669" y="453"/>
                </a:lnTo>
                <a:cubicBezTo>
                  <a:pt x="55723" y="471"/>
                  <a:pt x="55759" y="507"/>
                  <a:pt x="55795" y="525"/>
                </a:cubicBezTo>
                <a:lnTo>
                  <a:pt x="55814" y="543"/>
                </a:lnTo>
                <a:lnTo>
                  <a:pt x="55832" y="543"/>
                </a:lnTo>
                <a:cubicBezTo>
                  <a:pt x="55868" y="543"/>
                  <a:pt x="55886" y="580"/>
                  <a:pt x="55904" y="580"/>
                </a:cubicBezTo>
                <a:lnTo>
                  <a:pt x="55904" y="580"/>
                </a:lnTo>
                <a:cubicBezTo>
                  <a:pt x="55904" y="580"/>
                  <a:pt x="55922" y="580"/>
                  <a:pt x="55922" y="580"/>
                </a:cubicBezTo>
                <a:cubicBezTo>
                  <a:pt x="55977" y="562"/>
                  <a:pt x="56013" y="543"/>
                  <a:pt x="56067" y="525"/>
                </a:cubicBezTo>
                <a:cubicBezTo>
                  <a:pt x="56121" y="507"/>
                  <a:pt x="56176" y="453"/>
                  <a:pt x="56212" y="417"/>
                </a:cubicBezTo>
                <a:cubicBezTo>
                  <a:pt x="56266" y="381"/>
                  <a:pt x="56321" y="326"/>
                  <a:pt x="56375" y="308"/>
                </a:cubicBezTo>
                <a:cubicBezTo>
                  <a:pt x="56393" y="290"/>
                  <a:pt x="56429" y="272"/>
                  <a:pt x="56465" y="254"/>
                </a:cubicBezTo>
                <a:cubicBezTo>
                  <a:pt x="56502" y="254"/>
                  <a:pt x="56538" y="254"/>
                  <a:pt x="56556" y="236"/>
                </a:cubicBezTo>
                <a:lnTo>
                  <a:pt x="56647" y="181"/>
                </a:lnTo>
                <a:cubicBezTo>
                  <a:pt x="56683" y="163"/>
                  <a:pt x="56701" y="145"/>
                  <a:pt x="56737" y="127"/>
                </a:cubicBezTo>
                <a:cubicBezTo>
                  <a:pt x="56810" y="109"/>
                  <a:pt x="56864" y="73"/>
                  <a:pt x="56936" y="36"/>
                </a:cubicBezTo>
                <a:cubicBezTo>
                  <a:pt x="56954" y="36"/>
                  <a:pt x="56991" y="36"/>
                  <a:pt x="57009" y="36"/>
                </a:cubicBezTo>
                <a:cubicBezTo>
                  <a:pt x="57045" y="18"/>
                  <a:pt x="57081" y="0"/>
                  <a:pt x="57099" y="0"/>
                </a:cubicBezTo>
                <a:lnTo>
                  <a:pt x="57190" y="0"/>
                </a:lnTo>
                <a:cubicBezTo>
                  <a:pt x="57226" y="0"/>
                  <a:pt x="57262" y="18"/>
                  <a:pt x="57280" y="18"/>
                </a:cubicBezTo>
                <a:cubicBezTo>
                  <a:pt x="57317" y="36"/>
                  <a:pt x="57353" y="36"/>
                  <a:pt x="57389" y="36"/>
                </a:cubicBezTo>
                <a:lnTo>
                  <a:pt x="57480" y="55"/>
                </a:lnTo>
                <a:cubicBezTo>
                  <a:pt x="57552" y="55"/>
                  <a:pt x="57624" y="73"/>
                  <a:pt x="57697" y="73"/>
                </a:cubicBezTo>
                <a:cubicBezTo>
                  <a:pt x="57751" y="91"/>
                  <a:pt x="57842" y="91"/>
                  <a:pt x="57914" y="109"/>
                </a:cubicBezTo>
                <a:cubicBezTo>
                  <a:pt x="57987" y="127"/>
                  <a:pt x="58059" y="145"/>
                  <a:pt x="58113" y="163"/>
                </a:cubicBezTo>
                <a:cubicBezTo>
                  <a:pt x="58186" y="181"/>
                  <a:pt x="58258" y="199"/>
                  <a:pt x="58313" y="218"/>
                </a:cubicBezTo>
                <a:lnTo>
                  <a:pt x="58403" y="254"/>
                </a:lnTo>
                <a:cubicBezTo>
                  <a:pt x="58439" y="254"/>
                  <a:pt x="58476" y="272"/>
                  <a:pt x="58512" y="290"/>
                </a:cubicBezTo>
                <a:lnTo>
                  <a:pt x="58584" y="308"/>
                </a:lnTo>
                <a:lnTo>
                  <a:pt x="58675" y="362"/>
                </a:lnTo>
                <a:cubicBezTo>
                  <a:pt x="58711" y="381"/>
                  <a:pt x="58747" y="381"/>
                  <a:pt x="58783" y="399"/>
                </a:cubicBezTo>
                <a:cubicBezTo>
                  <a:pt x="58820" y="417"/>
                  <a:pt x="58856" y="417"/>
                  <a:pt x="58892" y="435"/>
                </a:cubicBezTo>
                <a:cubicBezTo>
                  <a:pt x="58965" y="453"/>
                  <a:pt x="59037" y="489"/>
                  <a:pt x="59109" y="507"/>
                </a:cubicBezTo>
                <a:cubicBezTo>
                  <a:pt x="59146" y="525"/>
                  <a:pt x="59164" y="543"/>
                  <a:pt x="59218" y="562"/>
                </a:cubicBezTo>
                <a:cubicBezTo>
                  <a:pt x="59236" y="562"/>
                  <a:pt x="59272" y="580"/>
                  <a:pt x="59309" y="598"/>
                </a:cubicBezTo>
                <a:lnTo>
                  <a:pt x="59417" y="634"/>
                </a:lnTo>
                <a:cubicBezTo>
                  <a:pt x="59417" y="652"/>
                  <a:pt x="59435" y="652"/>
                  <a:pt x="59454" y="652"/>
                </a:cubicBezTo>
                <a:cubicBezTo>
                  <a:pt x="59472" y="652"/>
                  <a:pt x="59472" y="652"/>
                  <a:pt x="59490" y="634"/>
                </a:cubicBezTo>
                <a:lnTo>
                  <a:pt x="59508" y="634"/>
                </a:lnTo>
                <a:cubicBezTo>
                  <a:pt x="59526" y="616"/>
                  <a:pt x="59562" y="598"/>
                  <a:pt x="59580" y="580"/>
                </a:cubicBezTo>
                <a:cubicBezTo>
                  <a:pt x="59653" y="525"/>
                  <a:pt x="59725" y="489"/>
                  <a:pt x="59780" y="453"/>
                </a:cubicBezTo>
                <a:lnTo>
                  <a:pt x="59888" y="381"/>
                </a:lnTo>
                <a:cubicBezTo>
                  <a:pt x="59906" y="362"/>
                  <a:pt x="59942" y="362"/>
                  <a:pt x="59979" y="344"/>
                </a:cubicBezTo>
                <a:cubicBezTo>
                  <a:pt x="60015" y="308"/>
                  <a:pt x="60015" y="290"/>
                  <a:pt x="60051" y="272"/>
                </a:cubicBezTo>
                <a:cubicBezTo>
                  <a:pt x="60069" y="254"/>
                  <a:pt x="60105" y="236"/>
                  <a:pt x="60124" y="199"/>
                </a:cubicBezTo>
                <a:cubicBezTo>
                  <a:pt x="60160" y="145"/>
                  <a:pt x="60232" y="109"/>
                  <a:pt x="60287" y="91"/>
                </a:cubicBezTo>
                <a:cubicBezTo>
                  <a:pt x="60377" y="73"/>
                  <a:pt x="60450" y="91"/>
                  <a:pt x="60522" y="91"/>
                </a:cubicBezTo>
                <a:cubicBezTo>
                  <a:pt x="60558" y="109"/>
                  <a:pt x="60594" y="109"/>
                  <a:pt x="60631" y="127"/>
                </a:cubicBezTo>
                <a:cubicBezTo>
                  <a:pt x="60667" y="127"/>
                  <a:pt x="60703" y="127"/>
                  <a:pt x="60739" y="145"/>
                </a:cubicBezTo>
                <a:cubicBezTo>
                  <a:pt x="60757" y="145"/>
                  <a:pt x="60794" y="163"/>
                  <a:pt x="60830" y="181"/>
                </a:cubicBezTo>
                <a:lnTo>
                  <a:pt x="60939" y="218"/>
                </a:lnTo>
                <a:cubicBezTo>
                  <a:pt x="60975" y="218"/>
                  <a:pt x="61029" y="236"/>
                  <a:pt x="61065" y="254"/>
                </a:cubicBezTo>
                <a:cubicBezTo>
                  <a:pt x="61101" y="254"/>
                  <a:pt x="61156" y="254"/>
                  <a:pt x="61192" y="254"/>
                </a:cubicBezTo>
                <a:cubicBezTo>
                  <a:pt x="61264" y="254"/>
                  <a:pt x="61337" y="254"/>
                  <a:pt x="61427" y="254"/>
                </a:cubicBezTo>
                <a:lnTo>
                  <a:pt x="61500" y="254"/>
                </a:lnTo>
                <a:cubicBezTo>
                  <a:pt x="61554" y="236"/>
                  <a:pt x="61627" y="236"/>
                  <a:pt x="61681" y="254"/>
                </a:cubicBezTo>
                <a:cubicBezTo>
                  <a:pt x="61735" y="254"/>
                  <a:pt x="61790" y="254"/>
                  <a:pt x="61844" y="272"/>
                </a:cubicBezTo>
                <a:cubicBezTo>
                  <a:pt x="61898" y="272"/>
                  <a:pt x="61953" y="290"/>
                  <a:pt x="61989" y="344"/>
                </a:cubicBezTo>
                <a:cubicBezTo>
                  <a:pt x="62007" y="362"/>
                  <a:pt x="62025" y="362"/>
                  <a:pt x="62043" y="381"/>
                </a:cubicBezTo>
                <a:cubicBezTo>
                  <a:pt x="62043" y="399"/>
                  <a:pt x="62061" y="399"/>
                  <a:pt x="62079" y="399"/>
                </a:cubicBezTo>
                <a:cubicBezTo>
                  <a:pt x="62079" y="399"/>
                  <a:pt x="62098" y="399"/>
                  <a:pt x="62116" y="399"/>
                </a:cubicBezTo>
                <a:cubicBezTo>
                  <a:pt x="62134" y="399"/>
                  <a:pt x="62152" y="435"/>
                  <a:pt x="62170" y="435"/>
                </a:cubicBezTo>
                <a:cubicBezTo>
                  <a:pt x="62188" y="453"/>
                  <a:pt x="62224" y="471"/>
                  <a:pt x="62242" y="489"/>
                </a:cubicBezTo>
                <a:cubicBezTo>
                  <a:pt x="62297" y="507"/>
                  <a:pt x="62351" y="525"/>
                  <a:pt x="62423" y="525"/>
                </a:cubicBezTo>
                <a:cubicBezTo>
                  <a:pt x="62478" y="543"/>
                  <a:pt x="62532" y="580"/>
                  <a:pt x="62568" y="598"/>
                </a:cubicBezTo>
                <a:cubicBezTo>
                  <a:pt x="62605" y="598"/>
                  <a:pt x="62641" y="616"/>
                  <a:pt x="62659" y="616"/>
                </a:cubicBezTo>
                <a:cubicBezTo>
                  <a:pt x="62695" y="634"/>
                  <a:pt x="62713" y="634"/>
                  <a:pt x="62731" y="634"/>
                </a:cubicBezTo>
                <a:cubicBezTo>
                  <a:pt x="62768" y="652"/>
                  <a:pt x="62786" y="634"/>
                  <a:pt x="62822" y="634"/>
                </a:cubicBezTo>
                <a:cubicBezTo>
                  <a:pt x="62858" y="652"/>
                  <a:pt x="62876" y="652"/>
                  <a:pt x="62912" y="652"/>
                </a:cubicBezTo>
                <a:cubicBezTo>
                  <a:pt x="62967" y="652"/>
                  <a:pt x="63021" y="652"/>
                  <a:pt x="63075" y="652"/>
                </a:cubicBezTo>
                <a:cubicBezTo>
                  <a:pt x="63130" y="670"/>
                  <a:pt x="63166" y="688"/>
                  <a:pt x="63202" y="725"/>
                </a:cubicBezTo>
                <a:cubicBezTo>
                  <a:pt x="63220" y="743"/>
                  <a:pt x="63238" y="743"/>
                  <a:pt x="63257" y="761"/>
                </a:cubicBezTo>
                <a:cubicBezTo>
                  <a:pt x="63293" y="779"/>
                  <a:pt x="63311" y="797"/>
                  <a:pt x="63347" y="797"/>
                </a:cubicBezTo>
                <a:cubicBezTo>
                  <a:pt x="63401" y="815"/>
                  <a:pt x="63456" y="851"/>
                  <a:pt x="63492" y="888"/>
                </a:cubicBezTo>
                <a:cubicBezTo>
                  <a:pt x="63528" y="924"/>
                  <a:pt x="63564" y="978"/>
                  <a:pt x="63583" y="1014"/>
                </a:cubicBezTo>
                <a:cubicBezTo>
                  <a:pt x="63619" y="1069"/>
                  <a:pt x="63655" y="1105"/>
                  <a:pt x="63691" y="1123"/>
                </a:cubicBezTo>
                <a:cubicBezTo>
                  <a:pt x="63745" y="1159"/>
                  <a:pt x="63782" y="1177"/>
                  <a:pt x="63836" y="1214"/>
                </a:cubicBezTo>
                <a:lnTo>
                  <a:pt x="63836" y="22384"/>
                </a:lnTo>
                <a:cubicBezTo>
                  <a:pt x="63420" y="22456"/>
                  <a:pt x="63003" y="22547"/>
                  <a:pt x="62586" y="22655"/>
                </a:cubicBezTo>
                <a:cubicBezTo>
                  <a:pt x="61717" y="22872"/>
                  <a:pt x="60848" y="23072"/>
                  <a:pt x="59979" y="23271"/>
                </a:cubicBezTo>
                <a:cubicBezTo>
                  <a:pt x="59073" y="23506"/>
                  <a:pt x="58132" y="23669"/>
                  <a:pt x="57226" y="23905"/>
                </a:cubicBezTo>
                <a:cubicBezTo>
                  <a:pt x="56357" y="24122"/>
                  <a:pt x="55506" y="24376"/>
                  <a:pt x="54655" y="24629"/>
                </a:cubicBezTo>
                <a:lnTo>
                  <a:pt x="54310" y="24720"/>
                </a:lnTo>
                <a:lnTo>
                  <a:pt x="2264" y="24720"/>
                </a:lnTo>
                <a:cubicBezTo>
                  <a:pt x="2101" y="24665"/>
                  <a:pt x="1938" y="24611"/>
                  <a:pt x="1793" y="24539"/>
                </a:cubicBezTo>
                <a:cubicBezTo>
                  <a:pt x="1413" y="24357"/>
                  <a:pt x="1050" y="24140"/>
                  <a:pt x="706" y="23887"/>
                </a:cubicBezTo>
                <a:cubicBezTo>
                  <a:pt x="580" y="23796"/>
                  <a:pt x="453" y="23687"/>
                  <a:pt x="344" y="23579"/>
                </a:cubicBezTo>
                <a:cubicBezTo>
                  <a:pt x="235" y="23470"/>
                  <a:pt x="109" y="23380"/>
                  <a:pt x="0" y="23289"/>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0"/>
          <p:cNvSpPr/>
          <p:nvPr/>
        </p:nvSpPr>
        <p:spPr>
          <a:xfrm>
            <a:off x="-3675" y="4233927"/>
            <a:ext cx="9144036" cy="3993848"/>
          </a:xfrm>
          <a:custGeom>
            <a:rect b="b" l="l" r="r" t="t"/>
            <a:pathLst>
              <a:path extrusionOk="0" h="27890" w="63855">
                <a:moveTo>
                  <a:pt x="0" y="26622"/>
                </a:moveTo>
                <a:cubicBezTo>
                  <a:pt x="489" y="26694"/>
                  <a:pt x="978" y="26749"/>
                  <a:pt x="1467" y="26821"/>
                </a:cubicBezTo>
                <a:cubicBezTo>
                  <a:pt x="2553" y="26984"/>
                  <a:pt x="3640" y="27075"/>
                  <a:pt x="4708" y="27256"/>
                </a:cubicBezTo>
                <a:cubicBezTo>
                  <a:pt x="5741" y="27419"/>
                  <a:pt x="6755" y="27618"/>
                  <a:pt x="7787" y="27817"/>
                </a:cubicBezTo>
                <a:lnTo>
                  <a:pt x="8186" y="27890"/>
                </a:lnTo>
                <a:lnTo>
                  <a:pt x="63619" y="22855"/>
                </a:lnTo>
                <a:lnTo>
                  <a:pt x="63854" y="14941"/>
                </a:lnTo>
                <a:lnTo>
                  <a:pt x="63854" y="3460"/>
                </a:lnTo>
                <a:lnTo>
                  <a:pt x="63782" y="3496"/>
                </a:lnTo>
                <a:cubicBezTo>
                  <a:pt x="63727" y="3532"/>
                  <a:pt x="63673" y="3550"/>
                  <a:pt x="63637" y="3569"/>
                </a:cubicBezTo>
                <a:cubicBezTo>
                  <a:pt x="63564" y="3605"/>
                  <a:pt x="63528" y="3641"/>
                  <a:pt x="63456" y="3677"/>
                </a:cubicBezTo>
                <a:cubicBezTo>
                  <a:pt x="63365" y="3732"/>
                  <a:pt x="63293" y="3822"/>
                  <a:pt x="63202" y="3858"/>
                </a:cubicBezTo>
                <a:cubicBezTo>
                  <a:pt x="63094" y="3895"/>
                  <a:pt x="62985" y="3949"/>
                  <a:pt x="62876" y="4003"/>
                </a:cubicBezTo>
                <a:cubicBezTo>
                  <a:pt x="62786" y="4058"/>
                  <a:pt x="62659" y="4094"/>
                  <a:pt x="62550" y="4094"/>
                </a:cubicBezTo>
                <a:cubicBezTo>
                  <a:pt x="62442" y="4112"/>
                  <a:pt x="62315" y="4094"/>
                  <a:pt x="62206" y="4076"/>
                </a:cubicBezTo>
                <a:cubicBezTo>
                  <a:pt x="62098" y="4039"/>
                  <a:pt x="62007" y="4003"/>
                  <a:pt x="61916" y="3931"/>
                </a:cubicBezTo>
                <a:cubicBezTo>
                  <a:pt x="61808" y="3876"/>
                  <a:pt x="61699" y="3822"/>
                  <a:pt x="61590" y="3786"/>
                </a:cubicBezTo>
                <a:cubicBezTo>
                  <a:pt x="61482" y="3750"/>
                  <a:pt x="61409" y="3677"/>
                  <a:pt x="61301" y="3641"/>
                </a:cubicBezTo>
                <a:cubicBezTo>
                  <a:pt x="61210" y="3605"/>
                  <a:pt x="61101" y="3587"/>
                  <a:pt x="60993" y="3587"/>
                </a:cubicBezTo>
                <a:cubicBezTo>
                  <a:pt x="60920" y="3605"/>
                  <a:pt x="60866" y="3605"/>
                  <a:pt x="60794" y="3587"/>
                </a:cubicBezTo>
                <a:cubicBezTo>
                  <a:pt x="60739" y="3569"/>
                  <a:pt x="60685" y="3550"/>
                  <a:pt x="60631" y="3532"/>
                </a:cubicBezTo>
                <a:cubicBezTo>
                  <a:pt x="60522" y="3478"/>
                  <a:pt x="60413" y="3442"/>
                  <a:pt x="60287" y="3406"/>
                </a:cubicBezTo>
                <a:cubicBezTo>
                  <a:pt x="60160" y="3387"/>
                  <a:pt x="60033" y="3333"/>
                  <a:pt x="59906" y="3315"/>
                </a:cubicBezTo>
                <a:lnTo>
                  <a:pt x="59761" y="3279"/>
                </a:lnTo>
                <a:cubicBezTo>
                  <a:pt x="59707" y="3279"/>
                  <a:pt x="59653" y="3243"/>
                  <a:pt x="59580" y="3224"/>
                </a:cubicBezTo>
                <a:lnTo>
                  <a:pt x="59417" y="3170"/>
                </a:lnTo>
                <a:cubicBezTo>
                  <a:pt x="59363" y="3152"/>
                  <a:pt x="59291" y="3152"/>
                  <a:pt x="59236" y="3152"/>
                </a:cubicBezTo>
                <a:lnTo>
                  <a:pt x="59218" y="3152"/>
                </a:lnTo>
                <a:cubicBezTo>
                  <a:pt x="59218" y="3134"/>
                  <a:pt x="59200" y="3134"/>
                  <a:pt x="59200" y="3134"/>
                </a:cubicBezTo>
                <a:lnTo>
                  <a:pt x="59037" y="3134"/>
                </a:lnTo>
                <a:cubicBezTo>
                  <a:pt x="58983" y="3134"/>
                  <a:pt x="58946" y="3152"/>
                  <a:pt x="58892" y="3170"/>
                </a:cubicBezTo>
                <a:cubicBezTo>
                  <a:pt x="58856" y="3170"/>
                  <a:pt x="58802" y="3188"/>
                  <a:pt x="58747" y="3188"/>
                </a:cubicBezTo>
                <a:lnTo>
                  <a:pt x="58584" y="3188"/>
                </a:lnTo>
                <a:cubicBezTo>
                  <a:pt x="58566" y="3188"/>
                  <a:pt x="58548" y="3188"/>
                  <a:pt x="58530" y="3188"/>
                </a:cubicBezTo>
                <a:cubicBezTo>
                  <a:pt x="58494" y="3188"/>
                  <a:pt x="58476" y="3188"/>
                  <a:pt x="58458" y="3206"/>
                </a:cubicBezTo>
                <a:cubicBezTo>
                  <a:pt x="58403" y="3224"/>
                  <a:pt x="58367" y="3224"/>
                  <a:pt x="58313" y="3206"/>
                </a:cubicBezTo>
                <a:lnTo>
                  <a:pt x="58186" y="3206"/>
                </a:lnTo>
                <a:cubicBezTo>
                  <a:pt x="58132" y="3206"/>
                  <a:pt x="58077" y="3206"/>
                  <a:pt x="58023" y="3243"/>
                </a:cubicBezTo>
                <a:cubicBezTo>
                  <a:pt x="57987" y="3261"/>
                  <a:pt x="57950" y="3279"/>
                  <a:pt x="57896" y="3297"/>
                </a:cubicBezTo>
                <a:cubicBezTo>
                  <a:pt x="57860" y="3315"/>
                  <a:pt x="57806" y="3351"/>
                  <a:pt x="57769" y="3351"/>
                </a:cubicBezTo>
                <a:cubicBezTo>
                  <a:pt x="57715" y="3369"/>
                  <a:pt x="57679" y="3406"/>
                  <a:pt x="57643" y="3424"/>
                </a:cubicBezTo>
                <a:cubicBezTo>
                  <a:pt x="57624" y="3442"/>
                  <a:pt x="57606" y="3442"/>
                  <a:pt x="57588" y="3460"/>
                </a:cubicBezTo>
                <a:cubicBezTo>
                  <a:pt x="57570" y="3460"/>
                  <a:pt x="57534" y="3460"/>
                  <a:pt x="57516" y="3460"/>
                </a:cubicBezTo>
                <a:lnTo>
                  <a:pt x="57371" y="3478"/>
                </a:lnTo>
                <a:cubicBezTo>
                  <a:pt x="57317" y="3478"/>
                  <a:pt x="57280" y="3478"/>
                  <a:pt x="57226" y="3460"/>
                </a:cubicBezTo>
                <a:cubicBezTo>
                  <a:pt x="57154" y="3424"/>
                  <a:pt x="57045" y="3387"/>
                  <a:pt x="56954" y="3387"/>
                </a:cubicBezTo>
                <a:cubicBezTo>
                  <a:pt x="56918" y="3387"/>
                  <a:pt x="56864" y="3387"/>
                  <a:pt x="56828" y="3406"/>
                </a:cubicBezTo>
                <a:cubicBezTo>
                  <a:pt x="56773" y="3424"/>
                  <a:pt x="56737" y="3424"/>
                  <a:pt x="56683" y="3406"/>
                </a:cubicBezTo>
                <a:cubicBezTo>
                  <a:pt x="56610" y="3387"/>
                  <a:pt x="56538" y="3333"/>
                  <a:pt x="56465" y="3297"/>
                </a:cubicBezTo>
                <a:lnTo>
                  <a:pt x="56411" y="3279"/>
                </a:lnTo>
                <a:lnTo>
                  <a:pt x="56357" y="3261"/>
                </a:lnTo>
                <a:cubicBezTo>
                  <a:pt x="56321" y="3224"/>
                  <a:pt x="56284" y="3224"/>
                  <a:pt x="56248" y="3206"/>
                </a:cubicBezTo>
                <a:cubicBezTo>
                  <a:pt x="56158" y="3188"/>
                  <a:pt x="56067" y="3206"/>
                  <a:pt x="55995" y="3261"/>
                </a:cubicBezTo>
                <a:cubicBezTo>
                  <a:pt x="55904" y="3315"/>
                  <a:pt x="55832" y="3369"/>
                  <a:pt x="55759" y="3424"/>
                </a:cubicBezTo>
                <a:cubicBezTo>
                  <a:pt x="55723" y="3442"/>
                  <a:pt x="55687" y="3478"/>
                  <a:pt x="55669" y="3514"/>
                </a:cubicBezTo>
                <a:cubicBezTo>
                  <a:pt x="55632" y="3532"/>
                  <a:pt x="55596" y="3569"/>
                  <a:pt x="55578" y="3587"/>
                </a:cubicBezTo>
                <a:lnTo>
                  <a:pt x="55433" y="3659"/>
                </a:lnTo>
                <a:cubicBezTo>
                  <a:pt x="55397" y="3677"/>
                  <a:pt x="55343" y="3695"/>
                  <a:pt x="55306" y="3713"/>
                </a:cubicBezTo>
                <a:cubicBezTo>
                  <a:pt x="55252" y="3732"/>
                  <a:pt x="55198" y="3713"/>
                  <a:pt x="55162" y="3732"/>
                </a:cubicBezTo>
                <a:cubicBezTo>
                  <a:pt x="55107" y="3750"/>
                  <a:pt x="55071" y="3768"/>
                  <a:pt x="55035" y="3804"/>
                </a:cubicBezTo>
                <a:cubicBezTo>
                  <a:pt x="54962" y="3840"/>
                  <a:pt x="54908" y="3913"/>
                  <a:pt x="54836" y="3967"/>
                </a:cubicBezTo>
                <a:cubicBezTo>
                  <a:pt x="54745" y="4003"/>
                  <a:pt x="54673" y="4058"/>
                  <a:pt x="54582" y="4112"/>
                </a:cubicBezTo>
                <a:cubicBezTo>
                  <a:pt x="54510" y="4166"/>
                  <a:pt x="54455" y="4239"/>
                  <a:pt x="54383" y="4293"/>
                </a:cubicBezTo>
                <a:cubicBezTo>
                  <a:pt x="54347" y="4329"/>
                  <a:pt x="54310" y="4347"/>
                  <a:pt x="54274" y="4365"/>
                </a:cubicBezTo>
                <a:cubicBezTo>
                  <a:pt x="54238" y="4383"/>
                  <a:pt x="54184" y="4402"/>
                  <a:pt x="54147" y="4420"/>
                </a:cubicBezTo>
                <a:cubicBezTo>
                  <a:pt x="54093" y="4420"/>
                  <a:pt x="54057" y="4438"/>
                  <a:pt x="54003" y="4438"/>
                </a:cubicBezTo>
                <a:cubicBezTo>
                  <a:pt x="54003" y="4438"/>
                  <a:pt x="53984" y="4438"/>
                  <a:pt x="53984" y="4438"/>
                </a:cubicBezTo>
                <a:lnTo>
                  <a:pt x="53894" y="4438"/>
                </a:lnTo>
                <a:cubicBezTo>
                  <a:pt x="53840" y="4420"/>
                  <a:pt x="53785" y="4420"/>
                  <a:pt x="53731" y="4438"/>
                </a:cubicBezTo>
                <a:lnTo>
                  <a:pt x="53568" y="4438"/>
                </a:lnTo>
                <a:cubicBezTo>
                  <a:pt x="53514" y="4420"/>
                  <a:pt x="53459" y="4420"/>
                  <a:pt x="53405" y="4438"/>
                </a:cubicBezTo>
                <a:lnTo>
                  <a:pt x="53333" y="4438"/>
                </a:lnTo>
                <a:lnTo>
                  <a:pt x="53242" y="4438"/>
                </a:lnTo>
                <a:lnTo>
                  <a:pt x="53170" y="4438"/>
                </a:lnTo>
                <a:lnTo>
                  <a:pt x="53079" y="4438"/>
                </a:lnTo>
                <a:lnTo>
                  <a:pt x="52916" y="4438"/>
                </a:lnTo>
                <a:cubicBezTo>
                  <a:pt x="52862" y="4420"/>
                  <a:pt x="52789" y="4420"/>
                  <a:pt x="52735" y="4438"/>
                </a:cubicBezTo>
                <a:lnTo>
                  <a:pt x="52662" y="4438"/>
                </a:lnTo>
                <a:cubicBezTo>
                  <a:pt x="52644" y="4438"/>
                  <a:pt x="52626" y="4438"/>
                  <a:pt x="52608" y="4420"/>
                </a:cubicBezTo>
                <a:cubicBezTo>
                  <a:pt x="52572" y="4402"/>
                  <a:pt x="52554" y="4402"/>
                  <a:pt x="52536" y="4402"/>
                </a:cubicBezTo>
                <a:lnTo>
                  <a:pt x="52463" y="4347"/>
                </a:lnTo>
                <a:cubicBezTo>
                  <a:pt x="52409" y="4329"/>
                  <a:pt x="52355" y="4311"/>
                  <a:pt x="52300" y="4275"/>
                </a:cubicBezTo>
                <a:cubicBezTo>
                  <a:pt x="52264" y="4257"/>
                  <a:pt x="52210" y="4239"/>
                  <a:pt x="52155" y="4220"/>
                </a:cubicBezTo>
                <a:cubicBezTo>
                  <a:pt x="52047" y="4184"/>
                  <a:pt x="51938" y="4148"/>
                  <a:pt x="51829" y="4130"/>
                </a:cubicBezTo>
                <a:cubicBezTo>
                  <a:pt x="51775" y="4112"/>
                  <a:pt x="51721" y="4112"/>
                  <a:pt x="51666" y="4130"/>
                </a:cubicBezTo>
                <a:cubicBezTo>
                  <a:pt x="51612" y="4130"/>
                  <a:pt x="51558" y="4130"/>
                  <a:pt x="51522" y="4148"/>
                </a:cubicBezTo>
                <a:lnTo>
                  <a:pt x="51377" y="4202"/>
                </a:lnTo>
                <a:cubicBezTo>
                  <a:pt x="51322" y="4220"/>
                  <a:pt x="51268" y="4202"/>
                  <a:pt x="51214" y="4239"/>
                </a:cubicBezTo>
                <a:cubicBezTo>
                  <a:pt x="51196" y="4239"/>
                  <a:pt x="51177" y="4239"/>
                  <a:pt x="51177" y="4239"/>
                </a:cubicBezTo>
                <a:lnTo>
                  <a:pt x="51141" y="4239"/>
                </a:lnTo>
                <a:cubicBezTo>
                  <a:pt x="51105" y="4257"/>
                  <a:pt x="51087" y="4257"/>
                  <a:pt x="51069" y="4275"/>
                </a:cubicBezTo>
                <a:cubicBezTo>
                  <a:pt x="51033" y="4311"/>
                  <a:pt x="50978" y="4329"/>
                  <a:pt x="50924" y="4365"/>
                </a:cubicBezTo>
                <a:cubicBezTo>
                  <a:pt x="50888" y="4383"/>
                  <a:pt x="50833" y="4420"/>
                  <a:pt x="50779" y="4438"/>
                </a:cubicBezTo>
                <a:cubicBezTo>
                  <a:pt x="50743" y="4456"/>
                  <a:pt x="50689" y="4474"/>
                  <a:pt x="50634" y="4492"/>
                </a:cubicBezTo>
                <a:cubicBezTo>
                  <a:pt x="50598" y="4492"/>
                  <a:pt x="50544" y="4474"/>
                  <a:pt x="50489" y="4474"/>
                </a:cubicBezTo>
                <a:cubicBezTo>
                  <a:pt x="50435" y="4474"/>
                  <a:pt x="50399" y="4438"/>
                  <a:pt x="50344" y="4438"/>
                </a:cubicBezTo>
                <a:cubicBezTo>
                  <a:pt x="50308" y="4420"/>
                  <a:pt x="50290" y="4420"/>
                  <a:pt x="50272" y="4420"/>
                </a:cubicBezTo>
                <a:lnTo>
                  <a:pt x="50200" y="4383"/>
                </a:lnTo>
                <a:lnTo>
                  <a:pt x="50037" y="4347"/>
                </a:lnTo>
                <a:cubicBezTo>
                  <a:pt x="49928" y="4311"/>
                  <a:pt x="49819" y="4275"/>
                  <a:pt x="49711" y="4220"/>
                </a:cubicBezTo>
                <a:cubicBezTo>
                  <a:pt x="49674" y="4184"/>
                  <a:pt x="49638" y="4148"/>
                  <a:pt x="49602" y="4112"/>
                </a:cubicBezTo>
                <a:cubicBezTo>
                  <a:pt x="49566" y="4076"/>
                  <a:pt x="49530" y="4039"/>
                  <a:pt x="49493" y="4021"/>
                </a:cubicBezTo>
                <a:cubicBezTo>
                  <a:pt x="49403" y="4003"/>
                  <a:pt x="49312" y="4021"/>
                  <a:pt x="49222" y="4039"/>
                </a:cubicBezTo>
                <a:cubicBezTo>
                  <a:pt x="49185" y="4058"/>
                  <a:pt x="49131" y="4076"/>
                  <a:pt x="49077" y="4094"/>
                </a:cubicBezTo>
                <a:cubicBezTo>
                  <a:pt x="49022" y="4112"/>
                  <a:pt x="48986" y="4148"/>
                  <a:pt x="48932" y="4166"/>
                </a:cubicBezTo>
                <a:cubicBezTo>
                  <a:pt x="48896" y="4166"/>
                  <a:pt x="48878" y="4184"/>
                  <a:pt x="48859" y="4184"/>
                </a:cubicBezTo>
                <a:cubicBezTo>
                  <a:pt x="48823" y="4202"/>
                  <a:pt x="48805" y="4220"/>
                  <a:pt x="48805" y="4239"/>
                </a:cubicBezTo>
                <a:cubicBezTo>
                  <a:pt x="48751" y="4275"/>
                  <a:pt x="48715" y="4311"/>
                  <a:pt x="48660" y="4347"/>
                </a:cubicBezTo>
                <a:cubicBezTo>
                  <a:pt x="48624" y="4383"/>
                  <a:pt x="48606" y="4420"/>
                  <a:pt x="48552" y="4456"/>
                </a:cubicBezTo>
                <a:cubicBezTo>
                  <a:pt x="48515" y="4474"/>
                  <a:pt x="48461" y="4474"/>
                  <a:pt x="48407" y="4492"/>
                </a:cubicBezTo>
                <a:cubicBezTo>
                  <a:pt x="48371" y="4510"/>
                  <a:pt x="48389" y="4510"/>
                  <a:pt x="48371" y="4510"/>
                </a:cubicBezTo>
                <a:cubicBezTo>
                  <a:pt x="48352" y="4510"/>
                  <a:pt x="48316" y="4510"/>
                  <a:pt x="48298" y="4528"/>
                </a:cubicBezTo>
                <a:cubicBezTo>
                  <a:pt x="48262" y="4528"/>
                  <a:pt x="48244" y="4528"/>
                  <a:pt x="48226" y="4546"/>
                </a:cubicBezTo>
                <a:cubicBezTo>
                  <a:pt x="48208" y="4546"/>
                  <a:pt x="48171" y="4546"/>
                  <a:pt x="48153" y="4565"/>
                </a:cubicBezTo>
                <a:lnTo>
                  <a:pt x="48008" y="4492"/>
                </a:lnTo>
                <a:cubicBezTo>
                  <a:pt x="47918" y="4456"/>
                  <a:pt x="47827" y="4438"/>
                  <a:pt x="47719" y="4402"/>
                </a:cubicBezTo>
                <a:cubicBezTo>
                  <a:pt x="47682" y="4383"/>
                  <a:pt x="47646" y="4383"/>
                  <a:pt x="47610" y="4365"/>
                </a:cubicBezTo>
                <a:cubicBezTo>
                  <a:pt x="47556" y="4347"/>
                  <a:pt x="47519" y="4329"/>
                  <a:pt x="47483" y="4293"/>
                </a:cubicBezTo>
                <a:cubicBezTo>
                  <a:pt x="47411" y="4239"/>
                  <a:pt x="47320" y="4184"/>
                  <a:pt x="47230" y="4148"/>
                </a:cubicBezTo>
                <a:cubicBezTo>
                  <a:pt x="47049" y="4039"/>
                  <a:pt x="46867" y="3931"/>
                  <a:pt x="46668" y="3840"/>
                </a:cubicBezTo>
                <a:cubicBezTo>
                  <a:pt x="46632" y="3822"/>
                  <a:pt x="46578" y="3804"/>
                  <a:pt x="46541" y="3768"/>
                </a:cubicBezTo>
                <a:cubicBezTo>
                  <a:pt x="46487" y="3768"/>
                  <a:pt x="46451" y="3750"/>
                  <a:pt x="46397" y="3732"/>
                </a:cubicBezTo>
                <a:cubicBezTo>
                  <a:pt x="46360" y="3732"/>
                  <a:pt x="46324" y="3695"/>
                  <a:pt x="46288" y="3677"/>
                </a:cubicBezTo>
                <a:cubicBezTo>
                  <a:pt x="46234" y="3659"/>
                  <a:pt x="46197" y="3641"/>
                  <a:pt x="46143" y="3623"/>
                </a:cubicBezTo>
                <a:cubicBezTo>
                  <a:pt x="46052" y="3569"/>
                  <a:pt x="45962" y="3514"/>
                  <a:pt x="45871" y="3478"/>
                </a:cubicBezTo>
                <a:cubicBezTo>
                  <a:pt x="45781" y="3442"/>
                  <a:pt x="45672" y="3406"/>
                  <a:pt x="45582" y="3369"/>
                </a:cubicBezTo>
                <a:cubicBezTo>
                  <a:pt x="45545" y="3351"/>
                  <a:pt x="45491" y="3333"/>
                  <a:pt x="45455" y="3315"/>
                </a:cubicBezTo>
                <a:cubicBezTo>
                  <a:pt x="45401" y="3297"/>
                  <a:pt x="45346" y="3279"/>
                  <a:pt x="45310" y="3261"/>
                </a:cubicBezTo>
                <a:cubicBezTo>
                  <a:pt x="45219" y="3206"/>
                  <a:pt x="45111" y="3188"/>
                  <a:pt x="45020" y="3152"/>
                </a:cubicBezTo>
                <a:cubicBezTo>
                  <a:pt x="44912" y="3098"/>
                  <a:pt x="44821" y="3061"/>
                  <a:pt x="44730" y="3025"/>
                </a:cubicBezTo>
                <a:cubicBezTo>
                  <a:pt x="44640" y="3007"/>
                  <a:pt x="44549" y="2971"/>
                  <a:pt x="44459" y="2935"/>
                </a:cubicBezTo>
                <a:cubicBezTo>
                  <a:pt x="44368" y="2880"/>
                  <a:pt x="44296" y="2826"/>
                  <a:pt x="44223" y="2772"/>
                </a:cubicBezTo>
                <a:cubicBezTo>
                  <a:pt x="44187" y="2736"/>
                  <a:pt x="44169" y="2699"/>
                  <a:pt x="44133" y="2663"/>
                </a:cubicBezTo>
                <a:cubicBezTo>
                  <a:pt x="44115" y="2645"/>
                  <a:pt x="44079" y="2609"/>
                  <a:pt x="44042" y="2573"/>
                </a:cubicBezTo>
                <a:cubicBezTo>
                  <a:pt x="44006" y="2536"/>
                  <a:pt x="43970" y="2518"/>
                  <a:pt x="43934" y="2482"/>
                </a:cubicBezTo>
                <a:cubicBezTo>
                  <a:pt x="43897" y="2464"/>
                  <a:pt x="43861" y="2446"/>
                  <a:pt x="43825" y="2410"/>
                </a:cubicBezTo>
                <a:cubicBezTo>
                  <a:pt x="43734" y="2355"/>
                  <a:pt x="43662" y="2283"/>
                  <a:pt x="43571" y="2210"/>
                </a:cubicBezTo>
                <a:cubicBezTo>
                  <a:pt x="43499" y="2138"/>
                  <a:pt x="43427" y="2065"/>
                  <a:pt x="43372" y="1975"/>
                </a:cubicBezTo>
                <a:cubicBezTo>
                  <a:pt x="43336" y="1902"/>
                  <a:pt x="43264" y="1848"/>
                  <a:pt x="43191" y="1794"/>
                </a:cubicBezTo>
                <a:cubicBezTo>
                  <a:pt x="43155" y="1776"/>
                  <a:pt x="43119" y="1758"/>
                  <a:pt x="43083" y="1739"/>
                </a:cubicBezTo>
                <a:cubicBezTo>
                  <a:pt x="43046" y="1739"/>
                  <a:pt x="42992" y="1721"/>
                  <a:pt x="42956" y="1721"/>
                </a:cubicBezTo>
                <a:cubicBezTo>
                  <a:pt x="42865" y="1721"/>
                  <a:pt x="42757" y="1739"/>
                  <a:pt x="42666" y="1776"/>
                </a:cubicBezTo>
                <a:cubicBezTo>
                  <a:pt x="42612" y="1794"/>
                  <a:pt x="42575" y="1812"/>
                  <a:pt x="42521" y="1812"/>
                </a:cubicBezTo>
                <a:cubicBezTo>
                  <a:pt x="42467" y="1830"/>
                  <a:pt x="42431" y="1848"/>
                  <a:pt x="42376" y="1866"/>
                </a:cubicBezTo>
                <a:cubicBezTo>
                  <a:pt x="42286" y="1884"/>
                  <a:pt x="42195" y="1902"/>
                  <a:pt x="42087" y="1921"/>
                </a:cubicBezTo>
                <a:cubicBezTo>
                  <a:pt x="41996" y="1957"/>
                  <a:pt x="41905" y="1993"/>
                  <a:pt x="41833" y="2047"/>
                </a:cubicBezTo>
                <a:cubicBezTo>
                  <a:pt x="41742" y="2102"/>
                  <a:pt x="41670" y="2156"/>
                  <a:pt x="41616" y="2228"/>
                </a:cubicBezTo>
                <a:cubicBezTo>
                  <a:pt x="41598" y="2228"/>
                  <a:pt x="41579" y="2247"/>
                  <a:pt x="41561" y="2265"/>
                </a:cubicBezTo>
                <a:cubicBezTo>
                  <a:pt x="41561" y="2283"/>
                  <a:pt x="41525" y="2301"/>
                  <a:pt x="41507" y="2301"/>
                </a:cubicBezTo>
                <a:cubicBezTo>
                  <a:pt x="41471" y="2337"/>
                  <a:pt x="41416" y="2373"/>
                  <a:pt x="41380" y="2410"/>
                </a:cubicBezTo>
                <a:cubicBezTo>
                  <a:pt x="41308" y="2464"/>
                  <a:pt x="41217" y="2536"/>
                  <a:pt x="41127" y="2591"/>
                </a:cubicBezTo>
                <a:cubicBezTo>
                  <a:pt x="41054" y="2645"/>
                  <a:pt x="40982" y="2717"/>
                  <a:pt x="40909" y="2772"/>
                </a:cubicBezTo>
                <a:cubicBezTo>
                  <a:pt x="40873" y="2790"/>
                  <a:pt x="40819" y="2808"/>
                  <a:pt x="40783" y="2844"/>
                </a:cubicBezTo>
                <a:cubicBezTo>
                  <a:pt x="40746" y="2880"/>
                  <a:pt x="40710" y="2898"/>
                  <a:pt x="40656" y="2917"/>
                </a:cubicBezTo>
                <a:cubicBezTo>
                  <a:pt x="40620" y="2935"/>
                  <a:pt x="40583" y="2953"/>
                  <a:pt x="40547" y="2971"/>
                </a:cubicBezTo>
                <a:cubicBezTo>
                  <a:pt x="40493" y="2989"/>
                  <a:pt x="40457" y="3007"/>
                  <a:pt x="40402" y="3025"/>
                </a:cubicBezTo>
                <a:cubicBezTo>
                  <a:pt x="40312" y="3061"/>
                  <a:pt x="40239" y="3098"/>
                  <a:pt x="40149" y="3116"/>
                </a:cubicBezTo>
                <a:cubicBezTo>
                  <a:pt x="40040" y="3134"/>
                  <a:pt x="39931" y="3134"/>
                  <a:pt x="39841" y="3152"/>
                </a:cubicBezTo>
                <a:cubicBezTo>
                  <a:pt x="39732" y="3170"/>
                  <a:pt x="39642" y="3188"/>
                  <a:pt x="39533" y="3170"/>
                </a:cubicBezTo>
                <a:cubicBezTo>
                  <a:pt x="39424" y="3170"/>
                  <a:pt x="39316" y="3170"/>
                  <a:pt x="39207" y="3152"/>
                </a:cubicBezTo>
                <a:cubicBezTo>
                  <a:pt x="39098" y="3134"/>
                  <a:pt x="39008" y="3134"/>
                  <a:pt x="38899" y="3116"/>
                </a:cubicBezTo>
                <a:cubicBezTo>
                  <a:pt x="38791" y="3116"/>
                  <a:pt x="38682" y="3134"/>
                  <a:pt x="38573" y="3116"/>
                </a:cubicBezTo>
                <a:cubicBezTo>
                  <a:pt x="38465" y="3098"/>
                  <a:pt x="38356" y="3098"/>
                  <a:pt x="38247" y="3080"/>
                </a:cubicBezTo>
                <a:cubicBezTo>
                  <a:pt x="38157" y="3098"/>
                  <a:pt x="38066" y="3080"/>
                  <a:pt x="37994" y="3025"/>
                </a:cubicBezTo>
                <a:cubicBezTo>
                  <a:pt x="37994" y="3025"/>
                  <a:pt x="37976" y="3025"/>
                  <a:pt x="37976" y="3025"/>
                </a:cubicBezTo>
                <a:cubicBezTo>
                  <a:pt x="37885" y="2971"/>
                  <a:pt x="37795" y="2917"/>
                  <a:pt x="37686" y="2880"/>
                </a:cubicBezTo>
                <a:cubicBezTo>
                  <a:pt x="37613" y="2844"/>
                  <a:pt x="37541" y="2826"/>
                  <a:pt x="37487" y="2808"/>
                </a:cubicBezTo>
                <a:cubicBezTo>
                  <a:pt x="37414" y="2808"/>
                  <a:pt x="37342" y="2790"/>
                  <a:pt x="37269" y="2790"/>
                </a:cubicBezTo>
                <a:cubicBezTo>
                  <a:pt x="37215" y="2790"/>
                  <a:pt x="37143" y="2808"/>
                  <a:pt x="37088" y="2844"/>
                </a:cubicBezTo>
                <a:cubicBezTo>
                  <a:pt x="37034" y="2880"/>
                  <a:pt x="36962" y="2917"/>
                  <a:pt x="36889" y="2935"/>
                </a:cubicBezTo>
                <a:cubicBezTo>
                  <a:pt x="36853" y="2953"/>
                  <a:pt x="36762" y="2989"/>
                  <a:pt x="36726" y="2971"/>
                </a:cubicBezTo>
                <a:cubicBezTo>
                  <a:pt x="36672" y="2935"/>
                  <a:pt x="36654" y="2898"/>
                  <a:pt x="36636" y="2862"/>
                </a:cubicBezTo>
                <a:cubicBezTo>
                  <a:pt x="36599" y="2826"/>
                  <a:pt x="36581" y="2808"/>
                  <a:pt x="36563" y="2772"/>
                </a:cubicBezTo>
                <a:cubicBezTo>
                  <a:pt x="36545" y="2754"/>
                  <a:pt x="36527" y="2717"/>
                  <a:pt x="36509" y="2699"/>
                </a:cubicBezTo>
                <a:cubicBezTo>
                  <a:pt x="36491" y="2663"/>
                  <a:pt x="36454" y="2573"/>
                  <a:pt x="36418" y="2500"/>
                </a:cubicBezTo>
                <a:cubicBezTo>
                  <a:pt x="36364" y="2373"/>
                  <a:pt x="36291" y="2247"/>
                  <a:pt x="36183" y="2138"/>
                </a:cubicBezTo>
                <a:cubicBezTo>
                  <a:pt x="36147" y="2102"/>
                  <a:pt x="36092" y="2065"/>
                  <a:pt x="36038" y="2029"/>
                </a:cubicBezTo>
                <a:cubicBezTo>
                  <a:pt x="36020" y="2029"/>
                  <a:pt x="35984" y="1993"/>
                  <a:pt x="35965" y="1993"/>
                </a:cubicBezTo>
                <a:cubicBezTo>
                  <a:pt x="35929" y="1975"/>
                  <a:pt x="35893" y="1957"/>
                  <a:pt x="35875" y="1957"/>
                </a:cubicBezTo>
                <a:cubicBezTo>
                  <a:pt x="35803" y="1939"/>
                  <a:pt x="35730" y="1921"/>
                  <a:pt x="35676" y="1921"/>
                </a:cubicBezTo>
                <a:cubicBezTo>
                  <a:pt x="35603" y="1902"/>
                  <a:pt x="35531" y="1884"/>
                  <a:pt x="35458" y="1866"/>
                </a:cubicBezTo>
                <a:cubicBezTo>
                  <a:pt x="35422" y="1848"/>
                  <a:pt x="35404" y="1848"/>
                  <a:pt x="35368" y="1830"/>
                </a:cubicBezTo>
                <a:cubicBezTo>
                  <a:pt x="35350" y="1812"/>
                  <a:pt x="35332" y="1794"/>
                  <a:pt x="35295" y="1758"/>
                </a:cubicBezTo>
                <a:cubicBezTo>
                  <a:pt x="35241" y="1721"/>
                  <a:pt x="35205" y="1667"/>
                  <a:pt x="35151" y="1613"/>
                </a:cubicBezTo>
                <a:cubicBezTo>
                  <a:pt x="35114" y="1577"/>
                  <a:pt x="35060" y="1522"/>
                  <a:pt x="35006" y="1468"/>
                </a:cubicBezTo>
                <a:cubicBezTo>
                  <a:pt x="34951" y="1432"/>
                  <a:pt x="34897" y="1377"/>
                  <a:pt x="34843" y="1359"/>
                </a:cubicBezTo>
                <a:cubicBezTo>
                  <a:pt x="34788" y="1323"/>
                  <a:pt x="34716" y="1287"/>
                  <a:pt x="34662" y="1269"/>
                </a:cubicBezTo>
                <a:cubicBezTo>
                  <a:pt x="34607" y="1251"/>
                  <a:pt x="34535" y="1251"/>
                  <a:pt x="34481" y="1251"/>
                </a:cubicBezTo>
                <a:cubicBezTo>
                  <a:pt x="34408" y="1251"/>
                  <a:pt x="34354" y="1269"/>
                  <a:pt x="34299" y="1287"/>
                </a:cubicBezTo>
                <a:cubicBezTo>
                  <a:pt x="34227" y="1305"/>
                  <a:pt x="34173" y="1341"/>
                  <a:pt x="34118" y="1359"/>
                </a:cubicBezTo>
                <a:cubicBezTo>
                  <a:pt x="34082" y="1377"/>
                  <a:pt x="34046" y="1377"/>
                  <a:pt x="34010" y="1395"/>
                </a:cubicBezTo>
                <a:cubicBezTo>
                  <a:pt x="33973" y="1414"/>
                  <a:pt x="33955" y="1414"/>
                  <a:pt x="33919" y="1432"/>
                </a:cubicBezTo>
                <a:cubicBezTo>
                  <a:pt x="33847" y="1450"/>
                  <a:pt x="33792" y="1468"/>
                  <a:pt x="33720" y="1486"/>
                </a:cubicBezTo>
                <a:cubicBezTo>
                  <a:pt x="33647" y="1486"/>
                  <a:pt x="33575" y="1504"/>
                  <a:pt x="33521" y="1522"/>
                </a:cubicBezTo>
                <a:cubicBezTo>
                  <a:pt x="33466" y="1558"/>
                  <a:pt x="33412" y="1595"/>
                  <a:pt x="33376" y="1631"/>
                </a:cubicBezTo>
                <a:cubicBezTo>
                  <a:pt x="33322" y="1739"/>
                  <a:pt x="33285" y="1866"/>
                  <a:pt x="33267" y="1993"/>
                </a:cubicBezTo>
                <a:cubicBezTo>
                  <a:pt x="33249" y="2065"/>
                  <a:pt x="33231" y="2138"/>
                  <a:pt x="33213" y="2210"/>
                </a:cubicBezTo>
                <a:cubicBezTo>
                  <a:pt x="33213" y="2228"/>
                  <a:pt x="33195" y="2247"/>
                  <a:pt x="33195" y="2265"/>
                </a:cubicBezTo>
                <a:lnTo>
                  <a:pt x="33177" y="2265"/>
                </a:lnTo>
                <a:cubicBezTo>
                  <a:pt x="33159" y="2265"/>
                  <a:pt x="33140" y="2247"/>
                  <a:pt x="33140" y="2228"/>
                </a:cubicBezTo>
                <a:cubicBezTo>
                  <a:pt x="33122" y="2228"/>
                  <a:pt x="33086" y="2210"/>
                  <a:pt x="33068" y="2192"/>
                </a:cubicBezTo>
                <a:cubicBezTo>
                  <a:pt x="33032" y="2192"/>
                  <a:pt x="33014" y="2174"/>
                  <a:pt x="32996" y="2138"/>
                </a:cubicBezTo>
                <a:cubicBezTo>
                  <a:pt x="32941" y="2084"/>
                  <a:pt x="32905" y="2047"/>
                  <a:pt x="32869" y="1975"/>
                </a:cubicBezTo>
                <a:cubicBezTo>
                  <a:pt x="32814" y="1866"/>
                  <a:pt x="32706" y="1794"/>
                  <a:pt x="32579" y="1794"/>
                </a:cubicBezTo>
                <a:cubicBezTo>
                  <a:pt x="32507" y="1812"/>
                  <a:pt x="32488" y="1866"/>
                  <a:pt x="32434" y="1884"/>
                </a:cubicBezTo>
                <a:cubicBezTo>
                  <a:pt x="32398" y="1921"/>
                  <a:pt x="32325" y="1957"/>
                  <a:pt x="32271" y="1993"/>
                </a:cubicBezTo>
                <a:cubicBezTo>
                  <a:pt x="32162" y="2084"/>
                  <a:pt x="32072" y="2192"/>
                  <a:pt x="32000" y="2301"/>
                </a:cubicBezTo>
                <a:cubicBezTo>
                  <a:pt x="31963" y="2355"/>
                  <a:pt x="31945" y="2391"/>
                  <a:pt x="31909" y="2446"/>
                </a:cubicBezTo>
                <a:cubicBezTo>
                  <a:pt x="31891" y="2428"/>
                  <a:pt x="31855" y="2428"/>
                  <a:pt x="31837" y="2428"/>
                </a:cubicBezTo>
                <a:cubicBezTo>
                  <a:pt x="31800" y="2428"/>
                  <a:pt x="31764" y="2428"/>
                  <a:pt x="31728" y="2428"/>
                </a:cubicBezTo>
                <a:cubicBezTo>
                  <a:pt x="31692" y="2410"/>
                  <a:pt x="31674" y="2391"/>
                  <a:pt x="31637" y="2373"/>
                </a:cubicBezTo>
                <a:cubicBezTo>
                  <a:pt x="31601" y="2355"/>
                  <a:pt x="31565" y="2337"/>
                  <a:pt x="31547" y="2337"/>
                </a:cubicBezTo>
                <a:cubicBezTo>
                  <a:pt x="31474" y="2301"/>
                  <a:pt x="31402" y="2265"/>
                  <a:pt x="31329" y="2247"/>
                </a:cubicBezTo>
                <a:cubicBezTo>
                  <a:pt x="31257" y="2210"/>
                  <a:pt x="31185" y="2174"/>
                  <a:pt x="31112" y="2156"/>
                </a:cubicBezTo>
                <a:cubicBezTo>
                  <a:pt x="31040" y="2138"/>
                  <a:pt x="30985" y="2102"/>
                  <a:pt x="30913" y="2065"/>
                </a:cubicBezTo>
                <a:cubicBezTo>
                  <a:pt x="30895" y="2047"/>
                  <a:pt x="30859" y="2029"/>
                  <a:pt x="30822" y="2011"/>
                </a:cubicBezTo>
                <a:lnTo>
                  <a:pt x="30732" y="1957"/>
                </a:lnTo>
                <a:cubicBezTo>
                  <a:pt x="30659" y="1921"/>
                  <a:pt x="30605" y="1884"/>
                  <a:pt x="30551" y="1848"/>
                </a:cubicBezTo>
                <a:cubicBezTo>
                  <a:pt x="30496" y="1830"/>
                  <a:pt x="30406" y="1812"/>
                  <a:pt x="30352" y="1776"/>
                </a:cubicBezTo>
                <a:cubicBezTo>
                  <a:pt x="30297" y="1739"/>
                  <a:pt x="30243" y="1703"/>
                  <a:pt x="30189" y="1667"/>
                </a:cubicBezTo>
                <a:cubicBezTo>
                  <a:pt x="30170" y="1649"/>
                  <a:pt x="30152" y="1631"/>
                  <a:pt x="30116" y="1613"/>
                </a:cubicBezTo>
                <a:lnTo>
                  <a:pt x="30116" y="1613"/>
                </a:lnTo>
                <a:cubicBezTo>
                  <a:pt x="30098" y="1558"/>
                  <a:pt x="30044" y="1540"/>
                  <a:pt x="29989" y="1540"/>
                </a:cubicBezTo>
                <a:cubicBezTo>
                  <a:pt x="29899" y="1540"/>
                  <a:pt x="29826" y="1540"/>
                  <a:pt x="29754" y="1540"/>
                </a:cubicBezTo>
                <a:cubicBezTo>
                  <a:pt x="29681" y="1522"/>
                  <a:pt x="29609" y="1504"/>
                  <a:pt x="29537" y="1504"/>
                </a:cubicBezTo>
                <a:cubicBezTo>
                  <a:pt x="29519" y="1504"/>
                  <a:pt x="29482" y="1504"/>
                  <a:pt x="29446" y="1486"/>
                </a:cubicBezTo>
                <a:lnTo>
                  <a:pt x="29356" y="1450"/>
                </a:lnTo>
                <a:cubicBezTo>
                  <a:pt x="29301" y="1432"/>
                  <a:pt x="29229" y="1395"/>
                  <a:pt x="29193" y="1341"/>
                </a:cubicBezTo>
                <a:cubicBezTo>
                  <a:pt x="29120" y="1305"/>
                  <a:pt x="29066" y="1269"/>
                  <a:pt x="29011" y="1232"/>
                </a:cubicBezTo>
                <a:cubicBezTo>
                  <a:pt x="28957" y="1196"/>
                  <a:pt x="28885" y="1178"/>
                  <a:pt x="28812" y="1160"/>
                </a:cubicBezTo>
                <a:lnTo>
                  <a:pt x="28631" y="1160"/>
                </a:lnTo>
                <a:cubicBezTo>
                  <a:pt x="28595" y="1160"/>
                  <a:pt x="28559" y="1160"/>
                  <a:pt x="28541" y="1142"/>
                </a:cubicBezTo>
                <a:cubicBezTo>
                  <a:pt x="28504" y="1142"/>
                  <a:pt x="28486" y="1124"/>
                  <a:pt x="28468" y="1106"/>
                </a:cubicBezTo>
                <a:cubicBezTo>
                  <a:pt x="28396" y="1069"/>
                  <a:pt x="28323" y="1069"/>
                  <a:pt x="28269" y="1088"/>
                </a:cubicBezTo>
                <a:cubicBezTo>
                  <a:pt x="28197" y="1088"/>
                  <a:pt x="28124" y="1088"/>
                  <a:pt x="28052" y="1106"/>
                </a:cubicBezTo>
                <a:cubicBezTo>
                  <a:pt x="27979" y="1124"/>
                  <a:pt x="27907" y="1160"/>
                  <a:pt x="27852" y="1178"/>
                </a:cubicBezTo>
                <a:cubicBezTo>
                  <a:pt x="27780" y="1196"/>
                  <a:pt x="27689" y="1196"/>
                  <a:pt x="27617" y="1178"/>
                </a:cubicBezTo>
                <a:cubicBezTo>
                  <a:pt x="27545" y="1160"/>
                  <a:pt x="27472" y="1160"/>
                  <a:pt x="27418" y="1160"/>
                </a:cubicBezTo>
                <a:cubicBezTo>
                  <a:pt x="27345" y="1160"/>
                  <a:pt x="27273" y="1124"/>
                  <a:pt x="27200" y="1124"/>
                </a:cubicBezTo>
                <a:cubicBezTo>
                  <a:pt x="27128" y="1124"/>
                  <a:pt x="27056" y="1124"/>
                  <a:pt x="26965" y="1142"/>
                </a:cubicBezTo>
                <a:cubicBezTo>
                  <a:pt x="26947" y="1142"/>
                  <a:pt x="26911" y="1160"/>
                  <a:pt x="26875" y="1160"/>
                </a:cubicBezTo>
                <a:cubicBezTo>
                  <a:pt x="26838" y="1160"/>
                  <a:pt x="26802" y="1178"/>
                  <a:pt x="26766" y="1178"/>
                </a:cubicBezTo>
                <a:cubicBezTo>
                  <a:pt x="26730" y="1214"/>
                  <a:pt x="26675" y="1232"/>
                  <a:pt x="26639" y="1287"/>
                </a:cubicBezTo>
                <a:cubicBezTo>
                  <a:pt x="26585" y="1323"/>
                  <a:pt x="26530" y="1359"/>
                  <a:pt x="26476" y="1414"/>
                </a:cubicBezTo>
                <a:cubicBezTo>
                  <a:pt x="26458" y="1432"/>
                  <a:pt x="26422" y="1450"/>
                  <a:pt x="26404" y="1468"/>
                </a:cubicBezTo>
                <a:cubicBezTo>
                  <a:pt x="26367" y="1486"/>
                  <a:pt x="26349" y="1504"/>
                  <a:pt x="26331" y="1522"/>
                </a:cubicBezTo>
                <a:cubicBezTo>
                  <a:pt x="26295" y="1540"/>
                  <a:pt x="26259" y="1558"/>
                  <a:pt x="26241" y="1558"/>
                </a:cubicBezTo>
                <a:cubicBezTo>
                  <a:pt x="26204" y="1577"/>
                  <a:pt x="26186" y="1613"/>
                  <a:pt x="26150" y="1631"/>
                </a:cubicBezTo>
                <a:cubicBezTo>
                  <a:pt x="26096" y="1667"/>
                  <a:pt x="26041" y="1703"/>
                  <a:pt x="25987" y="1739"/>
                </a:cubicBezTo>
                <a:cubicBezTo>
                  <a:pt x="25933" y="1794"/>
                  <a:pt x="25860" y="1830"/>
                  <a:pt x="25806" y="1866"/>
                </a:cubicBezTo>
                <a:cubicBezTo>
                  <a:pt x="25752" y="1902"/>
                  <a:pt x="25679" y="1921"/>
                  <a:pt x="25607" y="1957"/>
                </a:cubicBezTo>
                <a:cubicBezTo>
                  <a:pt x="25553" y="1993"/>
                  <a:pt x="25516" y="2047"/>
                  <a:pt x="25444" y="2084"/>
                </a:cubicBezTo>
                <a:cubicBezTo>
                  <a:pt x="25390" y="2120"/>
                  <a:pt x="25335" y="2156"/>
                  <a:pt x="25281" y="2192"/>
                </a:cubicBezTo>
                <a:cubicBezTo>
                  <a:pt x="25154" y="2265"/>
                  <a:pt x="25027" y="2319"/>
                  <a:pt x="24901" y="2391"/>
                </a:cubicBezTo>
                <a:cubicBezTo>
                  <a:pt x="24828" y="2410"/>
                  <a:pt x="24774" y="2464"/>
                  <a:pt x="24719" y="2500"/>
                </a:cubicBezTo>
                <a:cubicBezTo>
                  <a:pt x="24665" y="2554"/>
                  <a:pt x="24629" y="2609"/>
                  <a:pt x="24557" y="2645"/>
                </a:cubicBezTo>
                <a:cubicBezTo>
                  <a:pt x="24448" y="2736"/>
                  <a:pt x="24321" y="2808"/>
                  <a:pt x="24194" y="2898"/>
                </a:cubicBezTo>
                <a:cubicBezTo>
                  <a:pt x="24140" y="2953"/>
                  <a:pt x="24068" y="2989"/>
                  <a:pt x="24013" y="3043"/>
                </a:cubicBezTo>
                <a:cubicBezTo>
                  <a:pt x="23977" y="3080"/>
                  <a:pt x="23923" y="3116"/>
                  <a:pt x="23850" y="3134"/>
                </a:cubicBezTo>
                <a:cubicBezTo>
                  <a:pt x="23778" y="3134"/>
                  <a:pt x="23705" y="3134"/>
                  <a:pt x="23651" y="3116"/>
                </a:cubicBezTo>
                <a:cubicBezTo>
                  <a:pt x="23579" y="3098"/>
                  <a:pt x="23506" y="3098"/>
                  <a:pt x="23416" y="3080"/>
                </a:cubicBezTo>
                <a:cubicBezTo>
                  <a:pt x="23343" y="3061"/>
                  <a:pt x="23271" y="3061"/>
                  <a:pt x="23198" y="3080"/>
                </a:cubicBezTo>
                <a:cubicBezTo>
                  <a:pt x="23126" y="3080"/>
                  <a:pt x="23053" y="3098"/>
                  <a:pt x="22963" y="3098"/>
                </a:cubicBezTo>
                <a:cubicBezTo>
                  <a:pt x="22890" y="3116"/>
                  <a:pt x="22818" y="3134"/>
                  <a:pt x="22764" y="3152"/>
                </a:cubicBezTo>
                <a:cubicBezTo>
                  <a:pt x="22727" y="3170"/>
                  <a:pt x="22709" y="3188"/>
                  <a:pt x="22673" y="3206"/>
                </a:cubicBezTo>
                <a:cubicBezTo>
                  <a:pt x="22655" y="3206"/>
                  <a:pt x="22619" y="3224"/>
                  <a:pt x="22601" y="3224"/>
                </a:cubicBezTo>
                <a:cubicBezTo>
                  <a:pt x="22546" y="3261"/>
                  <a:pt x="22474" y="3279"/>
                  <a:pt x="22420" y="3279"/>
                </a:cubicBezTo>
                <a:lnTo>
                  <a:pt x="22420" y="3279"/>
                </a:lnTo>
                <a:cubicBezTo>
                  <a:pt x="22420" y="3261"/>
                  <a:pt x="22383" y="3261"/>
                  <a:pt x="22383" y="3279"/>
                </a:cubicBezTo>
                <a:lnTo>
                  <a:pt x="22347" y="3279"/>
                </a:lnTo>
                <a:cubicBezTo>
                  <a:pt x="22311" y="3261"/>
                  <a:pt x="22275" y="3243"/>
                  <a:pt x="22238" y="3224"/>
                </a:cubicBezTo>
                <a:cubicBezTo>
                  <a:pt x="22166" y="3188"/>
                  <a:pt x="22094" y="3170"/>
                  <a:pt x="22021" y="3134"/>
                </a:cubicBezTo>
                <a:cubicBezTo>
                  <a:pt x="21967" y="3116"/>
                  <a:pt x="21931" y="3116"/>
                  <a:pt x="21894" y="3098"/>
                </a:cubicBezTo>
                <a:cubicBezTo>
                  <a:pt x="21858" y="3080"/>
                  <a:pt x="21822" y="3061"/>
                  <a:pt x="21786" y="3043"/>
                </a:cubicBezTo>
                <a:cubicBezTo>
                  <a:pt x="21750" y="3043"/>
                  <a:pt x="21713" y="3025"/>
                  <a:pt x="21695" y="3007"/>
                </a:cubicBezTo>
                <a:cubicBezTo>
                  <a:pt x="21659" y="2989"/>
                  <a:pt x="21623" y="2953"/>
                  <a:pt x="21587" y="2935"/>
                </a:cubicBezTo>
                <a:cubicBezTo>
                  <a:pt x="21550" y="2898"/>
                  <a:pt x="21514" y="2880"/>
                  <a:pt x="21496" y="2862"/>
                </a:cubicBezTo>
                <a:cubicBezTo>
                  <a:pt x="21460" y="2826"/>
                  <a:pt x="21424" y="2808"/>
                  <a:pt x="21387" y="2790"/>
                </a:cubicBezTo>
                <a:cubicBezTo>
                  <a:pt x="21351" y="2772"/>
                  <a:pt x="21333" y="2736"/>
                  <a:pt x="21297" y="2699"/>
                </a:cubicBezTo>
                <a:cubicBezTo>
                  <a:pt x="21261" y="2681"/>
                  <a:pt x="21224" y="2663"/>
                  <a:pt x="21188" y="2627"/>
                </a:cubicBezTo>
                <a:cubicBezTo>
                  <a:pt x="21116" y="2591"/>
                  <a:pt x="21043" y="2536"/>
                  <a:pt x="20971" y="2500"/>
                </a:cubicBezTo>
                <a:lnTo>
                  <a:pt x="20735" y="2373"/>
                </a:lnTo>
                <a:cubicBezTo>
                  <a:pt x="20663" y="2337"/>
                  <a:pt x="20591" y="2319"/>
                  <a:pt x="20518" y="2283"/>
                </a:cubicBezTo>
                <a:cubicBezTo>
                  <a:pt x="20446" y="2265"/>
                  <a:pt x="20373" y="2228"/>
                  <a:pt x="20319" y="2192"/>
                </a:cubicBezTo>
                <a:lnTo>
                  <a:pt x="20210" y="2120"/>
                </a:lnTo>
                <a:cubicBezTo>
                  <a:pt x="20174" y="2102"/>
                  <a:pt x="20156" y="2084"/>
                  <a:pt x="20120" y="2065"/>
                </a:cubicBezTo>
                <a:cubicBezTo>
                  <a:pt x="20047" y="2029"/>
                  <a:pt x="19975" y="1993"/>
                  <a:pt x="19920" y="1957"/>
                </a:cubicBezTo>
                <a:cubicBezTo>
                  <a:pt x="19884" y="1939"/>
                  <a:pt x="19848" y="1921"/>
                  <a:pt x="19812" y="1902"/>
                </a:cubicBezTo>
                <a:cubicBezTo>
                  <a:pt x="19776" y="1884"/>
                  <a:pt x="19739" y="1884"/>
                  <a:pt x="19685" y="1866"/>
                </a:cubicBezTo>
                <a:cubicBezTo>
                  <a:pt x="19649" y="1866"/>
                  <a:pt x="19613" y="1866"/>
                  <a:pt x="19576" y="1848"/>
                </a:cubicBezTo>
                <a:lnTo>
                  <a:pt x="19468" y="1848"/>
                </a:lnTo>
                <a:cubicBezTo>
                  <a:pt x="19413" y="1866"/>
                  <a:pt x="19377" y="1866"/>
                  <a:pt x="19341" y="1884"/>
                </a:cubicBezTo>
                <a:cubicBezTo>
                  <a:pt x="19287" y="1884"/>
                  <a:pt x="19250" y="1902"/>
                  <a:pt x="19214" y="1902"/>
                </a:cubicBezTo>
                <a:lnTo>
                  <a:pt x="19087" y="1921"/>
                </a:lnTo>
                <a:lnTo>
                  <a:pt x="19015" y="1848"/>
                </a:lnTo>
                <a:cubicBezTo>
                  <a:pt x="18979" y="1812"/>
                  <a:pt x="18924" y="1794"/>
                  <a:pt x="18888" y="1758"/>
                </a:cubicBezTo>
                <a:cubicBezTo>
                  <a:pt x="18852" y="1721"/>
                  <a:pt x="18816" y="1685"/>
                  <a:pt x="18780" y="1649"/>
                </a:cubicBezTo>
                <a:cubicBezTo>
                  <a:pt x="18707" y="1577"/>
                  <a:pt x="18635" y="1504"/>
                  <a:pt x="18562" y="1414"/>
                </a:cubicBezTo>
                <a:cubicBezTo>
                  <a:pt x="18526" y="1377"/>
                  <a:pt x="18490" y="1341"/>
                  <a:pt x="18454" y="1323"/>
                </a:cubicBezTo>
                <a:cubicBezTo>
                  <a:pt x="18417" y="1323"/>
                  <a:pt x="18399" y="1305"/>
                  <a:pt x="18381" y="1305"/>
                </a:cubicBezTo>
                <a:cubicBezTo>
                  <a:pt x="18363" y="1287"/>
                  <a:pt x="18345" y="1269"/>
                  <a:pt x="18327" y="1269"/>
                </a:cubicBezTo>
                <a:cubicBezTo>
                  <a:pt x="18309" y="1269"/>
                  <a:pt x="18272" y="1269"/>
                  <a:pt x="18254" y="1287"/>
                </a:cubicBezTo>
                <a:cubicBezTo>
                  <a:pt x="18236" y="1305"/>
                  <a:pt x="18200" y="1305"/>
                  <a:pt x="18182" y="1305"/>
                </a:cubicBezTo>
                <a:cubicBezTo>
                  <a:pt x="18128" y="1305"/>
                  <a:pt x="18073" y="1323"/>
                  <a:pt x="18037" y="1341"/>
                </a:cubicBezTo>
                <a:cubicBezTo>
                  <a:pt x="17983" y="1359"/>
                  <a:pt x="17947" y="1395"/>
                  <a:pt x="17910" y="1414"/>
                </a:cubicBezTo>
                <a:cubicBezTo>
                  <a:pt x="17874" y="1450"/>
                  <a:pt x="17820" y="1468"/>
                  <a:pt x="17784" y="1486"/>
                </a:cubicBezTo>
                <a:cubicBezTo>
                  <a:pt x="17729" y="1522"/>
                  <a:pt x="17693" y="1558"/>
                  <a:pt x="17657" y="1595"/>
                </a:cubicBezTo>
                <a:cubicBezTo>
                  <a:pt x="17621" y="1631"/>
                  <a:pt x="17584" y="1649"/>
                  <a:pt x="17530" y="1685"/>
                </a:cubicBezTo>
                <a:cubicBezTo>
                  <a:pt x="17439" y="1739"/>
                  <a:pt x="17367" y="1812"/>
                  <a:pt x="17295" y="1902"/>
                </a:cubicBezTo>
                <a:cubicBezTo>
                  <a:pt x="17258" y="1957"/>
                  <a:pt x="17222" y="1993"/>
                  <a:pt x="17204" y="2029"/>
                </a:cubicBezTo>
                <a:cubicBezTo>
                  <a:pt x="17168" y="2084"/>
                  <a:pt x="17132" y="2120"/>
                  <a:pt x="17095" y="2138"/>
                </a:cubicBezTo>
                <a:cubicBezTo>
                  <a:pt x="17077" y="2156"/>
                  <a:pt x="17059" y="2174"/>
                  <a:pt x="17041" y="2174"/>
                </a:cubicBezTo>
                <a:cubicBezTo>
                  <a:pt x="17023" y="2192"/>
                  <a:pt x="17005" y="2210"/>
                  <a:pt x="16987" y="2228"/>
                </a:cubicBezTo>
                <a:cubicBezTo>
                  <a:pt x="16932" y="2265"/>
                  <a:pt x="16896" y="2283"/>
                  <a:pt x="16842" y="2319"/>
                </a:cubicBezTo>
                <a:cubicBezTo>
                  <a:pt x="16824" y="2319"/>
                  <a:pt x="16806" y="2337"/>
                  <a:pt x="16788" y="2337"/>
                </a:cubicBezTo>
                <a:cubicBezTo>
                  <a:pt x="16769" y="2337"/>
                  <a:pt x="16733" y="2355"/>
                  <a:pt x="16715" y="2373"/>
                </a:cubicBezTo>
                <a:cubicBezTo>
                  <a:pt x="16661" y="2391"/>
                  <a:pt x="16606" y="2410"/>
                  <a:pt x="16570" y="2446"/>
                </a:cubicBezTo>
                <a:lnTo>
                  <a:pt x="16425" y="2500"/>
                </a:lnTo>
                <a:cubicBezTo>
                  <a:pt x="16371" y="2536"/>
                  <a:pt x="16335" y="2573"/>
                  <a:pt x="16299" y="2609"/>
                </a:cubicBezTo>
                <a:cubicBezTo>
                  <a:pt x="16262" y="2645"/>
                  <a:pt x="16208" y="2681"/>
                  <a:pt x="16172" y="2699"/>
                </a:cubicBezTo>
                <a:cubicBezTo>
                  <a:pt x="16136" y="2717"/>
                  <a:pt x="16081" y="2754"/>
                  <a:pt x="16045" y="2790"/>
                </a:cubicBezTo>
                <a:cubicBezTo>
                  <a:pt x="16009" y="2826"/>
                  <a:pt x="15973" y="2862"/>
                  <a:pt x="15918" y="2898"/>
                </a:cubicBezTo>
                <a:cubicBezTo>
                  <a:pt x="15882" y="2917"/>
                  <a:pt x="15828" y="2935"/>
                  <a:pt x="15773" y="2971"/>
                </a:cubicBezTo>
                <a:cubicBezTo>
                  <a:pt x="15737" y="2989"/>
                  <a:pt x="15683" y="3025"/>
                  <a:pt x="15647" y="3043"/>
                </a:cubicBezTo>
                <a:cubicBezTo>
                  <a:pt x="15592" y="3061"/>
                  <a:pt x="15538" y="3080"/>
                  <a:pt x="15484" y="3080"/>
                </a:cubicBezTo>
                <a:cubicBezTo>
                  <a:pt x="15411" y="3080"/>
                  <a:pt x="15357" y="3116"/>
                  <a:pt x="15303" y="3116"/>
                </a:cubicBezTo>
                <a:lnTo>
                  <a:pt x="15230" y="3152"/>
                </a:lnTo>
                <a:lnTo>
                  <a:pt x="15158" y="3170"/>
                </a:lnTo>
                <a:cubicBezTo>
                  <a:pt x="15103" y="3188"/>
                  <a:pt x="15067" y="3206"/>
                  <a:pt x="15013" y="3224"/>
                </a:cubicBezTo>
                <a:lnTo>
                  <a:pt x="14940" y="3224"/>
                </a:lnTo>
                <a:cubicBezTo>
                  <a:pt x="14904" y="3224"/>
                  <a:pt x="14886" y="3224"/>
                  <a:pt x="14850" y="3224"/>
                </a:cubicBezTo>
                <a:cubicBezTo>
                  <a:pt x="14814" y="3206"/>
                  <a:pt x="14777" y="3206"/>
                  <a:pt x="14741" y="3224"/>
                </a:cubicBezTo>
                <a:lnTo>
                  <a:pt x="14741" y="3224"/>
                </a:lnTo>
                <a:lnTo>
                  <a:pt x="14723" y="3206"/>
                </a:lnTo>
                <a:cubicBezTo>
                  <a:pt x="14614" y="3188"/>
                  <a:pt x="14524" y="3170"/>
                  <a:pt x="14451" y="3134"/>
                </a:cubicBezTo>
                <a:cubicBezTo>
                  <a:pt x="14361" y="3116"/>
                  <a:pt x="14288" y="3080"/>
                  <a:pt x="14198" y="3061"/>
                </a:cubicBezTo>
                <a:cubicBezTo>
                  <a:pt x="14107" y="3043"/>
                  <a:pt x="14017" y="3025"/>
                  <a:pt x="13926" y="3007"/>
                </a:cubicBezTo>
                <a:cubicBezTo>
                  <a:pt x="13854" y="2989"/>
                  <a:pt x="13763" y="2935"/>
                  <a:pt x="13691" y="2917"/>
                </a:cubicBezTo>
                <a:cubicBezTo>
                  <a:pt x="13600" y="2898"/>
                  <a:pt x="13510" y="2862"/>
                  <a:pt x="13437" y="2826"/>
                </a:cubicBezTo>
                <a:cubicBezTo>
                  <a:pt x="13347" y="2790"/>
                  <a:pt x="13256" y="2754"/>
                  <a:pt x="13184" y="2717"/>
                </a:cubicBezTo>
                <a:cubicBezTo>
                  <a:pt x="13093" y="2681"/>
                  <a:pt x="12985" y="2681"/>
                  <a:pt x="12912" y="2627"/>
                </a:cubicBezTo>
                <a:cubicBezTo>
                  <a:pt x="12876" y="2627"/>
                  <a:pt x="12840" y="2591"/>
                  <a:pt x="12822" y="2591"/>
                </a:cubicBezTo>
                <a:cubicBezTo>
                  <a:pt x="12785" y="2573"/>
                  <a:pt x="12731" y="2554"/>
                  <a:pt x="12695" y="2536"/>
                </a:cubicBezTo>
                <a:cubicBezTo>
                  <a:pt x="12622" y="2482"/>
                  <a:pt x="12550" y="2446"/>
                  <a:pt x="12477" y="2410"/>
                </a:cubicBezTo>
                <a:cubicBezTo>
                  <a:pt x="12405" y="2373"/>
                  <a:pt x="12314" y="2355"/>
                  <a:pt x="12224" y="2337"/>
                </a:cubicBezTo>
                <a:cubicBezTo>
                  <a:pt x="12133" y="2337"/>
                  <a:pt x="12043" y="2355"/>
                  <a:pt x="11952" y="2373"/>
                </a:cubicBezTo>
                <a:cubicBezTo>
                  <a:pt x="11880" y="2373"/>
                  <a:pt x="11807" y="2355"/>
                  <a:pt x="11735" y="2319"/>
                </a:cubicBezTo>
                <a:cubicBezTo>
                  <a:pt x="11699" y="2301"/>
                  <a:pt x="11663" y="2283"/>
                  <a:pt x="11626" y="2283"/>
                </a:cubicBezTo>
                <a:cubicBezTo>
                  <a:pt x="11590" y="2283"/>
                  <a:pt x="11554" y="2283"/>
                  <a:pt x="11518" y="2283"/>
                </a:cubicBezTo>
                <a:cubicBezTo>
                  <a:pt x="11463" y="2283"/>
                  <a:pt x="11427" y="2283"/>
                  <a:pt x="11391" y="2301"/>
                </a:cubicBezTo>
                <a:cubicBezTo>
                  <a:pt x="11355" y="2301"/>
                  <a:pt x="11300" y="2319"/>
                  <a:pt x="11264" y="2337"/>
                </a:cubicBezTo>
                <a:cubicBezTo>
                  <a:pt x="11228" y="2355"/>
                  <a:pt x="11192" y="2373"/>
                  <a:pt x="11174" y="2391"/>
                </a:cubicBezTo>
                <a:cubicBezTo>
                  <a:pt x="11137" y="2428"/>
                  <a:pt x="11119" y="2482"/>
                  <a:pt x="11083" y="2518"/>
                </a:cubicBezTo>
                <a:cubicBezTo>
                  <a:pt x="11065" y="2536"/>
                  <a:pt x="11029" y="2554"/>
                  <a:pt x="11011" y="2573"/>
                </a:cubicBezTo>
                <a:cubicBezTo>
                  <a:pt x="10992" y="2591"/>
                  <a:pt x="10974" y="2609"/>
                  <a:pt x="10956" y="2609"/>
                </a:cubicBezTo>
                <a:cubicBezTo>
                  <a:pt x="10938" y="2627"/>
                  <a:pt x="10920" y="2627"/>
                  <a:pt x="10902" y="2645"/>
                </a:cubicBezTo>
                <a:cubicBezTo>
                  <a:pt x="10884" y="2645"/>
                  <a:pt x="10848" y="2699"/>
                  <a:pt x="10811" y="2717"/>
                </a:cubicBezTo>
                <a:cubicBezTo>
                  <a:pt x="10775" y="2736"/>
                  <a:pt x="10721" y="2754"/>
                  <a:pt x="10703" y="2772"/>
                </a:cubicBezTo>
                <a:cubicBezTo>
                  <a:pt x="10667" y="2808"/>
                  <a:pt x="10630" y="2826"/>
                  <a:pt x="10594" y="2862"/>
                </a:cubicBezTo>
                <a:cubicBezTo>
                  <a:pt x="10558" y="2880"/>
                  <a:pt x="10522" y="2898"/>
                  <a:pt x="10485" y="2917"/>
                </a:cubicBezTo>
                <a:cubicBezTo>
                  <a:pt x="10467" y="2953"/>
                  <a:pt x="10431" y="2989"/>
                  <a:pt x="10395" y="2989"/>
                </a:cubicBezTo>
                <a:cubicBezTo>
                  <a:pt x="10377" y="2989"/>
                  <a:pt x="10359" y="2989"/>
                  <a:pt x="10341" y="2989"/>
                </a:cubicBezTo>
                <a:lnTo>
                  <a:pt x="10250" y="2971"/>
                </a:lnTo>
                <a:cubicBezTo>
                  <a:pt x="10214" y="2971"/>
                  <a:pt x="10159" y="2971"/>
                  <a:pt x="10123" y="2953"/>
                </a:cubicBezTo>
                <a:cubicBezTo>
                  <a:pt x="10069" y="2953"/>
                  <a:pt x="10033" y="2935"/>
                  <a:pt x="9996" y="2917"/>
                </a:cubicBezTo>
                <a:cubicBezTo>
                  <a:pt x="9960" y="2898"/>
                  <a:pt x="9924" y="2880"/>
                  <a:pt x="9888" y="2862"/>
                </a:cubicBezTo>
                <a:cubicBezTo>
                  <a:pt x="9852" y="2826"/>
                  <a:pt x="9815" y="2808"/>
                  <a:pt x="9779" y="2790"/>
                </a:cubicBezTo>
                <a:cubicBezTo>
                  <a:pt x="9761" y="2772"/>
                  <a:pt x="9725" y="2772"/>
                  <a:pt x="9689" y="2754"/>
                </a:cubicBezTo>
                <a:cubicBezTo>
                  <a:pt x="9652" y="2736"/>
                  <a:pt x="9616" y="2717"/>
                  <a:pt x="9562" y="2717"/>
                </a:cubicBezTo>
                <a:cubicBezTo>
                  <a:pt x="9489" y="2699"/>
                  <a:pt x="9417" y="2663"/>
                  <a:pt x="9345" y="2663"/>
                </a:cubicBezTo>
                <a:cubicBezTo>
                  <a:pt x="9254" y="2645"/>
                  <a:pt x="9163" y="2645"/>
                  <a:pt x="9091" y="2609"/>
                </a:cubicBezTo>
                <a:cubicBezTo>
                  <a:pt x="9000" y="2591"/>
                  <a:pt x="8928" y="2536"/>
                  <a:pt x="8892" y="2464"/>
                </a:cubicBezTo>
                <a:cubicBezTo>
                  <a:pt x="8856" y="2446"/>
                  <a:pt x="8837" y="2410"/>
                  <a:pt x="8819" y="2373"/>
                </a:cubicBezTo>
                <a:cubicBezTo>
                  <a:pt x="8783" y="2355"/>
                  <a:pt x="8765" y="2301"/>
                  <a:pt x="8729" y="2265"/>
                </a:cubicBezTo>
                <a:cubicBezTo>
                  <a:pt x="8693" y="2228"/>
                  <a:pt x="8656" y="2138"/>
                  <a:pt x="8584" y="2120"/>
                </a:cubicBezTo>
                <a:cubicBezTo>
                  <a:pt x="8530" y="2102"/>
                  <a:pt x="8475" y="2120"/>
                  <a:pt x="8457" y="2156"/>
                </a:cubicBezTo>
                <a:cubicBezTo>
                  <a:pt x="8421" y="2192"/>
                  <a:pt x="8385" y="2247"/>
                  <a:pt x="8330" y="2228"/>
                </a:cubicBezTo>
                <a:cubicBezTo>
                  <a:pt x="8294" y="2210"/>
                  <a:pt x="8276" y="2192"/>
                  <a:pt x="8240" y="2174"/>
                </a:cubicBezTo>
                <a:lnTo>
                  <a:pt x="8131" y="2102"/>
                </a:lnTo>
                <a:cubicBezTo>
                  <a:pt x="8077" y="2065"/>
                  <a:pt x="8004" y="2011"/>
                  <a:pt x="7932" y="1957"/>
                </a:cubicBezTo>
                <a:cubicBezTo>
                  <a:pt x="7878" y="1921"/>
                  <a:pt x="7841" y="1848"/>
                  <a:pt x="7787" y="1812"/>
                </a:cubicBezTo>
                <a:cubicBezTo>
                  <a:pt x="7715" y="1776"/>
                  <a:pt x="7715" y="1776"/>
                  <a:pt x="7697" y="1758"/>
                </a:cubicBezTo>
                <a:cubicBezTo>
                  <a:pt x="7660" y="1721"/>
                  <a:pt x="7642" y="1703"/>
                  <a:pt x="7606" y="1667"/>
                </a:cubicBezTo>
                <a:cubicBezTo>
                  <a:pt x="7588" y="1649"/>
                  <a:pt x="7570" y="1613"/>
                  <a:pt x="7552" y="1595"/>
                </a:cubicBezTo>
                <a:lnTo>
                  <a:pt x="7479" y="1486"/>
                </a:lnTo>
                <a:cubicBezTo>
                  <a:pt x="7461" y="1450"/>
                  <a:pt x="7443" y="1414"/>
                  <a:pt x="7425" y="1377"/>
                </a:cubicBezTo>
                <a:cubicBezTo>
                  <a:pt x="7407" y="1341"/>
                  <a:pt x="7371" y="1323"/>
                  <a:pt x="7334" y="1305"/>
                </a:cubicBezTo>
                <a:cubicBezTo>
                  <a:pt x="7280" y="1251"/>
                  <a:pt x="7226" y="1214"/>
                  <a:pt x="7153" y="1196"/>
                </a:cubicBezTo>
                <a:cubicBezTo>
                  <a:pt x="7117" y="1196"/>
                  <a:pt x="7081" y="1196"/>
                  <a:pt x="7063" y="1196"/>
                </a:cubicBezTo>
                <a:cubicBezTo>
                  <a:pt x="7008" y="1196"/>
                  <a:pt x="6972" y="1178"/>
                  <a:pt x="6918" y="1160"/>
                </a:cubicBezTo>
                <a:cubicBezTo>
                  <a:pt x="6882" y="1160"/>
                  <a:pt x="6845" y="1160"/>
                  <a:pt x="6809" y="1160"/>
                </a:cubicBezTo>
                <a:lnTo>
                  <a:pt x="6646" y="1178"/>
                </a:lnTo>
                <a:cubicBezTo>
                  <a:pt x="6556" y="1178"/>
                  <a:pt x="6483" y="1232"/>
                  <a:pt x="6393" y="1232"/>
                </a:cubicBezTo>
                <a:cubicBezTo>
                  <a:pt x="6284" y="1251"/>
                  <a:pt x="6212" y="1269"/>
                  <a:pt x="6121" y="1269"/>
                </a:cubicBezTo>
                <a:lnTo>
                  <a:pt x="6103" y="1269"/>
                </a:lnTo>
                <a:lnTo>
                  <a:pt x="6012" y="1196"/>
                </a:lnTo>
                <a:cubicBezTo>
                  <a:pt x="5976" y="1160"/>
                  <a:pt x="5922" y="1124"/>
                  <a:pt x="5867" y="1088"/>
                </a:cubicBezTo>
                <a:cubicBezTo>
                  <a:pt x="5813" y="1069"/>
                  <a:pt x="5759" y="1033"/>
                  <a:pt x="5723" y="997"/>
                </a:cubicBezTo>
                <a:cubicBezTo>
                  <a:pt x="5668" y="961"/>
                  <a:pt x="5614" y="943"/>
                  <a:pt x="5560" y="906"/>
                </a:cubicBezTo>
                <a:cubicBezTo>
                  <a:pt x="5505" y="870"/>
                  <a:pt x="5487" y="834"/>
                  <a:pt x="5433" y="798"/>
                </a:cubicBezTo>
                <a:cubicBezTo>
                  <a:pt x="5379" y="780"/>
                  <a:pt x="5342" y="762"/>
                  <a:pt x="5306" y="725"/>
                </a:cubicBezTo>
                <a:cubicBezTo>
                  <a:pt x="5270" y="689"/>
                  <a:pt x="5234" y="635"/>
                  <a:pt x="5197" y="599"/>
                </a:cubicBezTo>
                <a:cubicBezTo>
                  <a:pt x="5161" y="562"/>
                  <a:pt x="5107" y="526"/>
                  <a:pt x="5071" y="490"/>
                </a:cubicBezTo>
                <a:cubicBezTo>
                  <a:pt x="5016" y="454"/>
                  <a:pt x="4980" y="399"/>
                  <a:pt x="4944" y="345"/>
                </a:cubicBezTo>
                <a:cubicBezTo>
                  <a:pt x="4926" y="309"/>
                  <a:pt x="4871" y="255"/>
                  <a:pt x="4835" y="218"/>
                </a:cubicBezTo>
                <a:cubicBezTo>
                  <a:pt x="4781" y="182"/>
                  <a:pt x="4745" y="146"/>
                  <a:pt x="4690" y="128"/>
                </a:cubicBezTo>
                <a:cubicBezTo>
                  <a:pt x="4636" y="110"/>
                  <a:pt x="4564" y="110"/>
                  <a:pt x="4509" y="128"/>
                </a:cubicBezTo>
                <a:cubicBezTo>
                  <a:pt x="4455" y="128"/>
                  <a:pt x="4383" y="146"/>
                  <a:pt x="4328" y="146"/>
                </a:cubicBezTo>
                <a:cubicBezTo>
                  <a:pt x="4292" y="164"/>
                  <a:pt x="4274" y="182"/>
                  <a:pt x="4256" y="200"/>
                </a:cubicBezTo>
                <a:cubicBezTo>
                  <a:pt x="4220" y="218"/>
                  <a:pt x="4201" y="236"/>
                  <a:pt x="4165" y="236"/>
                </a:cubicBezTo>
                <a:cubicBezTo>
                  <a:pt x="4147" y="255"/>
                  <a:pt x="4129" y="273"/>
                  <a:pt x="4093" y="291"/>
                </a:cubicBezTo>
                <a:cubicBezTo>
                  <a:pt x="4075" y="309"/>
                  <a:pt x="4038" y="327"/>
                  <a:pt x="4020" y="345"/>
                </a:cubicBezTo>
                <a:cubicBezTo>
                  <a:pt x="3966" y="381"/>
                  <a:pt x="3912" y="418"/>
                  <a:pt x="3875" y="436"/>
                </a:cubicBezTo>
                <a:lnTo>
                  <a:pt x="3857" y="472"/>
                </a:lnTo>
                <a:cubicBezTo>
                  <a:pt x="3839" y="472"/>
                  <a:pt x="3839" y="472"/>
                  <a:pt x="3821" y="472"/>
                </a:cubicBezTo>
                <a:cubicBezTo>
                  <a:pt x="3803" y="472"/>
                  <a:pt x="3785" y="508"/>
                  <a:pt x="3749" y="508"/>
                </a:cubicBezTo>
                <a:lnTo>
                  <a:pt x="3749" y="508"/>
                </a:lnTo>
                <a:cubicBezTo>
                  <a:pt x="3749" y="508"/>
                  <a:pt x="3731" y="508"/>
                  <a:pt x="3731" y="508"/>
                </a:cubicBezTo>
                <a:cubicBezTo>
                  <a:pt x="3676" y="508"/>
                  <a:pt x="3622" y="490"/>
                  <a:pt x="3568" y="472"/>
                </a:cubicBezTo>
                <a:cubicBezTo>
                  <a:pt x="3495" y="454"/>
                  <a:pt x="3441" y="399"/>
                  <a:pt x="3386" y="363"/>
                </a:cubicBezTo>
                <a:cubicBezTo>
                  <a:pt x="3296" y="291"/>
                  <a:pt x="3187" y="236"/>
                  <a:pt x="3079" y="218"/>
                </a:cubicBezTo>
                <a:cubicBezTo>
                  <a:pt x="3042" y="200"/>
                  <a:pt x="3006" y="200"/>
                  <a:pt x="2970" y="182"/>
                </a:cubicBezTo>
                <a:lnTo>
                  <a:pt x="2861" y="146"/>
                </a:lnTo>
                <a:cubicBezTo>
                  <a:pt x="2825" y="128"/>
                  <a:pt x="2771" y="110"/>
                  <a:pt x="2735" y="92"/>
                </a:cubicBezTo>
                <a:cubicBezTo>
                  <a:pt x="2662" y="73"/>
                  <a:pt x="2590" y="37"/>
                  <a:pt x="2517" y="19"/>
                </a:cubicBezTo>
                <a:cubicBezTo>
                  <a:pt x="2481" y="19"/>
                  <a:pt x="2445" y="19"/>
                  <a:pt x="2427" y="19"/>
                </a:cubicBezTo>
                <a:cubicBezTo>
                  <a:pt x="2372" y="1"/>
                  <a:pt x="2336" y="1"/>
                  <a:pt x="2300" y="1"/>
                </a:cubicBezTo>
                <a:cubicBezTo>
                  <a:pt x="2264" y="1"/>
                  <a:pt x="2246" y="19"/>
                  <a:pt x="2209" y="19"/>
                </a:cubicBezTo>
                <a:cubicBezTo>
                  <a:pt x="2173" y="19"/>
                  <a:pt x="2137" y="37"/>
                  <a:pt x="2101" y="37"/>
                </a:cubicBezTo>
                <a:cubicBezTo>
                  <a:pt x="2064" y="55"/>
                  <a:pt x="2028" y="73"/>
                  <a:pt x="1992" y="73"/>
                </a:cubicBezTo>
                <a:lnTo>
                  <a:pt x="1865" y="92"/>
                </a:lnTo>
                <a:cubicBezTo>
                  <a:pt x="1793" y="110"/>
                  <a:pt x="1720" y="128"/>
                  <a:pt x="1648" y="146"/>
                </a:cubicBezTo>
                <a:cubicBezTo>
                  <a:pt x="1576" y="164"/>
                  <a:pt x="1485" y="182"/>
                  <a:pt x="1394" y="218"/>
                </a:cubicBezTo>
                <a:cubicBezTo>
                  <a:pt x="1322" y="236"/>
                  <a:pt x="1231" y="273"/>
                  <a:pt x="1159" y="291"/>
                </a:cubicBezTo>
                <a:cubicBezTo>
                  <a:pt x="1087" y="327"/>
                  <a:pt x="1014" y="345"/>
                  <a:pt x="942" y="381"/>
                </a:cubicBezTo>
                <a:cubicBezTo>
                  <a:pt x="905" y="399"/>
                  <a:pt x="869" y="418"/>
                  <a:pt x="833" y="436"/>
                </a:cubicBezTo>
                <a:cubicBezTo>
                  <a:pt x="815" y="436"/>
                  <a:pt x="761" y="454"/>
                  <a:pt x="724" y="472"/>
                </a:cubicBezTo>
                <a:lnTo>
                  <a:pt x="634" y="508"/>
                </a:lnTo>
                <a:cubicBezTo>
                  <a:pt x="598" y="526"/>
                  <a:pt x="580" y="544"/>
                  <a:pt x="543" y="562"/>
                </a:cubicBezTo>
                <a:cubicBezTo>
                  <a:pt x="507" y="599"/>
                  <a:pt x="453" y="617"/>
                  <a:pt x="417" y="635"/>
                </a:cubicBezTo>
                <a:lnTo>
                  <a:pt x="290" y="689"/>
                </a:lnTo>
                <a:cubicBezTo>
                  <a:pt x="217" y="725"/>
                  <a:pt x="145" y="762"/>
                  <a:pt x="72" y="798"/>
                </a:cubicBezTo>
                <a:lnTo>
                  <a:pt x="18" y="834"/>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0"/>
          <p:cNvSpPr/>
          <p:nvPr/>
        </p:nvSpPr>
        <p:spPr>
          <a:xfrm flipH="1">
            <a:off x="5668049" y="147974"/>
            <a:ext cx="3492140" cy="934108"/>
          </a:xfrm>
          <a:custGeom>
            <a:rect b="b" l="l" r="r" t="t"/>
            <a:pathLst>
              <a:path extrusionOk="0" h="25489" w="9529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0"/>
          <p:cNvSpPr/>
          <p:nvPr/>
        </p:nvSpPr>
        <p:spPr>
          <a:xfrm>
            <a:off x="0" y="578325"/>
            <a:ext cx="4229745" cy="1194049"/>
          </a:xfrm>
          <a:custGeom>
            <a:rect b="b" l="l" r="r" t="t"/>
            <a:pathLst>
              <a:path extrusionOk="0" h="32582" w="115417">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0"/>
          <p:cNvSpPr/>
          <p:nvPr/>
        </p:nvSpPr>
        <p:spPr>
          <a:xfrm>
            <a:off x="-314233" y="924414"/>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0"/>
          <p:cNvSpPr/>
          <p:nvPr/>
        </p:nvSpPr>
        <p:spPr>
          <a:xfrm>
            <a:off x="1228018" y="276850"/>
            <a:ext cx="1368376" cy="1495526"/>
          </a:xfrm>
          <a:custGeom>
            <a:rect b="b" l="l" r="r" t="t"/>
            <a:pathLst>
              <a:path extrusionOk="0" h="42178" w="38592">
                <a:moveTo>
                  <a:pt x="38574" y="17730"/>
                </a:moveTo>
                <a:cubicBezTo>
                  <a:pt x="38465" y="17676"/>
                  <a:pt x="38375" y="17621"/>
                  <a:pt x="38266" y="17567"/>
                </a:cubicBezTo>
                <a:cubicBezTo>
                  <a:pt x="38157" y="17513"/>
                  <a:pt x="38031" y="17458"/>
                  <a:pt x="37922" y="17422"/>
                </a:cubicBezTo>
                <a:cubicBezTo>
                  <a:pt x="37813" y="17386"/>
                  <a:pt x="37687" y="17368"/>
                  <a:pt x="37578" y="17368"/>
                </a:cubicBezTo>
                <a:cubicBezTo>
                  <a:pt x="37505" y="17368"/>
                  <a:pt x="37451" y="17368"/>
                  <a:pt x="37379" y="17368"/>
                </a:cubicBezTo>
                <a:cubicBezTo>
                  <a:pt x="37361" y="17368"/>
                  <a:pt x="37324" y="17368"/>
                  <a:pt x="37306" y="17368"/>
                </a:cubicBezTo>
                <a:cubicBezTo>
                  <a:pt x="37270" y="17368"/>
                  <a:pt x="37252" y="17350"/>
                  <a:pt x="37216" y="17332"/>
                </a:cubicBezTo>
                <a:cubicBezTo>
                  <a:pt x="37125" y="17295"/>
                  <a:pt x="37016" y="17259"/>
                  <a:pt x="36908" y="17241"/>
                </a:cubicBezTo>
                <a:cubicBezTo>
                  <a:pt x="36890" y="17223"/>
                  <a:pt x="36872" y="17223"/>
                  <a:pt x="36872" y="17223"/>
                </a:cubicBezTo>
                <a:cubicBezTo>
                  <a:pt x="36835" y="17223"/>
                  <a:pt x="36817" y="17223"/>
                  <a:pt x="36799" y="17223"/>
                </a:cubicBezTo>
                <a:lnTo>
                  <a:pt x="36781" y="17223"/>
                </a:lnTo>
                <a:lnTo>
                  <a:pt x="36745" y="17223"/>
                </a:lnTo>
                <a:lnTo>
                  <a:pt x="36636" y="17223"/>
                </a:lnTo>
                <a:cubicBezTo>
                  <a:pt x="36582" y="17205"/>
                  <a:pt x="36546" y="17205"/>
                  <a:pt x="36491" y="17187"/>
                </a:cubicBezTo>
                <a:cubicBezTo>
                  <a:pt x="36491" y="17187"/>
                  <a:pt x="36509" y="17187"/>
                  <a:pt x="36509" y="17169"/>
                </a:cubicBezTo>
                <a:cubicBezTo>
                  <a:pt x="36527" y="17150"/>
                  <a:pt x="36527" y="17132"/>
                  <a:pt x="36509" y="17114"/>
                </a:cubicBezTo>
                <a:cubicBezTo>
                  <a:pt x="36437" y="17060"/>
                  <a:pt x="36346" y="17042"/>
                  <a:pt x="36274" y="17042"/>
                </a:cubicBezTo>
                <a:cubicBezTo>
                  <a:pt x="36039" y="17024"/>
                  <a:pt x="35821" y="17024"/>
                  <a:pt x="35604" y="17006"/>
                </a:cubicBezTo>
                <a:lnTo>
                  <a:pt x="35260" y="16969"/>
                </a:lnTo>
                <a:lnTo>
                  <a:pt x="35187" y="16969"/>
                </a:lnTo>
                <a:lnTo>
                  <a:pt x="35278" y="16951"/>
                </a:lnTo>
                <a:cubicBezTo>
                  <a:pt x="35296" y="16933"/>
                  <a:pt x="35314" y="16915"/>
                  <a:pt x="35296" y="16897"/>
                </a:cubicBezTo>
                <a:cubicBezTo>
                  <a:pt x="35296" y="16879"/>
                  <a:pt x="35278" y="16861"/>
                  <a:pt x="35260" y="16843"/>
                </a:cubicBezTo>
                <a:cubicBezTo>
                  <a:pt x="35242" y="16843"/>
                  <a:pt x="35224" y="16824"/>
                  <a:pt x="35206" y="16824"/>
                </a:cubicBezTo>
                <a:cubicBezTo>
                  <a:pt x="35206" y="16824"/>
                  <a:pt x="35224" y="16824"/>
                  <a:pt x="35224" y="16824"/>
                </a:cubicBezTo>
                <a:cubicBezTo>
                  <a:pt x="35242" y="16788"/>
                  <a:pt x="35278" y="16788"/>
                  <a:pt x="35296" y="16770"/>
                </a:cubicBezTo>
                <a:cubicBezTo>
                  <a:pt x="35405" y="16716"/>
                  <a:pt x="35495" y="16680"/>
                  <a:pt x="35604" y="16643"/>
                </a:cubicBezTo>
                <a:lnTo>
                  <a:pt x="35640" y="16643"/>
                </a:lnTo>
                <a:cubicBezTo>
                  <a:pt x="35676" y="16625"/>
                  <a:pt x="35676" y="16571"/>
                  <a:pt x="35640" y="16571"/>
                </a:cubicBezTo>
                <a:lnTo>
                  <a:pt x="35604" y="16571"/>
                </a:lnTo>
                <a:lnTo>
                  <a:pt x="35242" y="16535"/>
                </a:lnTo>
                <a:cubicBezTo>
                  <a:pt x="35260" y="16480"/>
                  <a:pt x="35260" y="16426"/>
                  <a:pt x="35260" y="16390"/>
                </a:cubicBezTo>
                <a:cubicBezTo>
                  <a:pt x="35260" y="16372"/>
                  <a:pt x="35242" y="16354"/>
                  <a:pt x="35224" y="16354"/>
                </a:cubicBezTo>
                <a:cubicBezTo>
                  <a:pt x="35133" y="16354"/>
                  <a:pt x="35043" y="16372"/>
                  <a:pt x="34934" y="16372"/>
                </a:cubicBezTo>
                <a:cubicBezTo>
                  <a:pt x="34880" y="16372"/>
                  <a:pt x="34825" y="16372"/>
                  <a:pt x="34771" y="16390"/>
                </a:cubicBezTo>
                <a:cubicBezTo>
                  <a:pt x="34771" y="16390"/>
                  <a:pt x="34753" y="16390"/>
                  <a:pt x="34753" y="16390"/>
                </a:cubicBezTo>
                <a:cubicBezTo>
                  <a:pt x="34698" y="16390"/>
                  <a:pt x="34644" y="16390"/>
                  <a:pt x="34590" y="16390"/>
                </a:cubicBezTo>
                <a:cubicBezTo>
                  <a:pt x="34572" y="16372"/>
                  <a:pt x="34535" y="16372"/>
                  <a:pt x="34517" y="16354"/>
                </a:cubicBezTo>
                <a:lnTo>
                  <a:pt x="34481" y="16336"/>
                </a:lnTo>
                <a:lnTo>
                  <a:pt x="34481" y="16336"/>
                </a:lnTo>
                <a:lnTo>
                  <a:pt x="34517" y="16317"/>
                </a:lnTo>
                <a:cubicBezTo>
                  <a:pt x="34554" y="16299"/>
                  <a:pt x="34572" y="16281"/>
                  <a:pt x="34590" y="16245"/>
                </a:cubicBezTo>
                <a:cubicBezTo>
                  <a:pt x="34608" y="16209"/>
                  <a:pt x="34626" y="16136"/>
                  <a:pt x="34590" y="16100"/>
                </a:cubicBezTo>
                <a:lnTo>
                  <a:pt x="34626" y="16082"/>
                </a:lnTo>
                <a:cubicBezTo>
                  <a:pt x="34680" y="16064"/>
                  <a:pt x="34698" y="16028"/>
                  <a:pt x="34698" y="15973"/>
                </a:cubicBezTo>
                <a:cubicBezTo>
                  <a:pt x="34680" y="15865"/>
                  <a:pt x="34535" y="15865"/>
                  <a:pt x="34445" y="15828"/>
                </a:cubicBezTo>
                <a:cubicBezTo>
                  <a:pt x="34391" y="15810"/>
                  <a:pt x="34354" y="15774"/>
                  <a:pt x="34300" y="15738"/>
                </a:cubicBezTo>
                <a:cubicBezTo>
                  <a:pt x="34300" y="15738"/>
                  <a:pt x="34282" y="15720"/>
                  <a:pt x="34264" y="15702"/>
                </a:cubicBezTo>
                <a:cubicBezTo>
                  <a:pt x="34264" y="15684"/>
                  <a:pt x="34300" y="15647"/>
                  <a:pt x="34300" y="15629"/>
                </a:cubicBezTo>
                <a:cubicBezTo>
                  <a:pt x="34391" y="15521"/>
                  <a:pt x="34499" y="15430"/>
                  <a:pt x="34608" y="15321"/>
                </a:cubicBezTo>
                <a:cubicBezTo>
                  <a:pt x="34626" y="15285"/>
                  <a:pt x="34608" y="15249"/>
                  <a:pt x="34572" y="15231"/>
                </a:cubicBezTo>
                <a:lnTo>
                  <a:pt x="34499" y="15231"/>
                </a:lnTo>
                <a:cubicBezTo>
                  <a:pt x="34572" y="15158"/>
                  <a:pt x="34662" y="15086"/>
                  <a:pt x="34753" y="15032"/>
                </a:cubicBezTo>
                <a:cubicBezTo>
                  <a:pt x="34807" y="14977"/>
                  <a:pt x="34880" y="14941"/>
                  <a:pt x="34934" y="14905"/>
                </a:cubicBezTo>
                <a:cubicBezTo>
                  <a:pt x="35006" y="14887"/>
                  <a:pt x="35061" y="14851"/>
                  <a:pt x="35133" y="14796"/>
                </a:cubicBezTo>
                <a:cubicBezTo>
                  <a:pt x="35151" y="14796"/>
                  <a:pt x="35151" y="14760"/>
                  <a:pt x="35133" y="14760"/>
                </a:cubicBezTo>
                <a:cubicBezTo>
                  <a:pt x="35133" y="14742"/>
                  <a:pt x="35133" y="14724"/>
                  <a:pt x="35115" y="14724"/>
                </a:cubicBezTo>
                <a:cubicBezTo>
                  <a:pt x="35097" y="14706"/>
                  <a:pt x="35079" y="14706"/>
                  <a:pt x="35061" y="14724"/>
                </a:cubicBezTo>
                <a:cubicBezTo>
                  <a:pt x="35061" y="14706"/>
                  <a:pt x="35043" y="14706"/>
                  <a:pt x="35024" y="14688"/>
                </a:cubicBezTo>
                <a:lnTo>
                  <a:pt x="34861" y="14669"/>
                </a:lnTo>
                <a:cubicBezTo>
                  <a:pt x="34898" y="14633"/>
                  <a:pt x="34934" y="14615"/>
                  <a:pt x="34988" y="14597"/>
                </a:cubicBezTo>
                <a:lnTo>
                  <a:pt x="35187" y="14488"/>
                </a:lnTo>
                <a:lnTo>
                  <a:pt x="35387" y="14380"/>
                </a:lnTo>
                <a:lnTo>
                  <a:pt x="35495" y="14325"/>
                </a:lnTo>
                <a:cubicBezTo>
                  <a:pt x="35513" y="14325"/>
                  <a:pt x="35550" y="14307"/>
                  <a:pt x="35568" y="14289"/>
                </a:cubicBezTo>
                <a:cubicBezTo>
                  <a:pt x="35586" y="14289"/>
                  <a:pt x="35586" y="14271"/>
                  <a:pt x="35568" y="14253"/>
                </a:cubicBezTo>
                <a:cubicBezTo>
                  <a:pt x="35550" y="14253"/>
                  <a:pt x="35513" y="14253"/>
                  <a:pt x="35495" y="14253"/>
                </a:cubicBezTo>
                <a:lnTo>
                  <a:pt x="35423" y="14253"/>
                </a:lnTo>
                <a:cubicBezTo>
                  <a:pt x="35368" y="14253"/>
                  <a:pt x="35314" y="14253"/>
                  <a:pt x="35278" y="14253"/>
                </a:cubicBezTo>
                <a:cubicBezTo>
                  <a:pt x="35242" y="14235"/>
                  <a:pt x="35187" y="14235"/>
                  <a:pt x="35151" y="14235"/>
                </a:cubicBezTo>
                <a:cubicBezTo>
                  <a:pt x="35115" y="14235"/>
                  <a:pt x="35079" y="14253"/>
                  <a:pt x="35043" y="14271"/>
                </a:cubicBezTo>
                <a:cubicBezTo>
                  <a:pt x="34970" y="14307"/>
                  <a:pt x="34880" y="14343"/>
                  <a:pt x="34807" y="14380"/>
                </a:cubicBezTo>
                <a:lnTo>
                  <a:pt x="34698" y="14452"/>
                </a:lnTo>
                <a:lnTo>
                  <a:pt x="34698" y="14452"/>
                </a:lnTo>
                <a:cubicBezTo>
                  <a:pt x="34644" y="14470"/>
                  <a:pt x="34572" y="14506"/>
                  <a:pt x="34517" y="14525"/>
                </a:cubicBezTo>
                <a:lnTo>
                  <a:pt x="34336" y="14633"/>
                </a:lnTo>
                <a:cubicBezTo>
                  <a:pt x="34209" y="14688"/>
                  <a:pt x="34083" y="14760"/>
                  <a:pt x="33974" y="14814"/>
                </a:cubicBezTo>
                <a:cubicBezTo>
                  <a:pt x="33721" y="14941"/>
                  <a:pt x="33467" y="15050"/>
                  <a:pt x="33213" y="15158"/>
                </a:cubicBezTo>
                <a:cubicBezTo>
                  <a:pt x="32688" y="15394"/>
                  <a:pt x="32145" y="15593"/>
                  <a:pt x="31620" y="15828"/>
                </a:cubicBezTo>
                <a:cubicBezTo>
                  <a:pt x="31475" y="15883"/>
                  <a:pt x="31330" y="15955"/>
                  <a:pt x="31167" y="16028"/>
                </a:cubicBezTo>
                <a:cubicBezTo>
                  <a:pt x="31022" y="16100"/>
                  <a:pt x="30877" y="16154"/>
                  <a:pt x="30751" y="16227"/>
                </a:cubicBezTo>
                <a:lnTo>
                  <a:pt x="30732" y="16227"/>
                </a:lnTo>
                <a:cubicBezTo>
                  <a:pt x="30678" y="16245"/>
                  <a:pt x="30624" y="16263"/>
                  <a:pt x="30588" y="16281"/>
                </a:cubicBezTo>
                <a:cubicBezTo>
                  <a:pt x="30551" y="16317"/>
                  <a:pt x="30515" y="16354"/>
                  <a:pt x="30479" y="16390"/>
                </a:cubicBezTo>
                <a:cubicBezTo>
                  <a:pt x="30298" y="16553"/>
                  <a:pt x="30135" y="16716"/>
                  <a:pt x="29972" y="16879"/>
                </a:cubicBezTo>
                <a:cubicBezTo>
                  <a:pt x="29809" y="17042"/>
                  <a:pt x="29682" y="17169"/>
                  <a:pt x="29519" y="17313"/>
                </a:cubicBezTo>
                <a:cubicBezTo>
                  <a:pt x="29356" y="17440"/>
                  <a:pt x="29193" y="17567"/>
                  <a:pt x="29030" y="17694"/>
                </a:cubicBezTo>
                <a:cubicBezTo>
                  <a:pt x="28903" y="17784"/>
                  <a:pt x="28777" y="17857"/>
                  <a:pt x="28650" y="17947"/>
                </a:cubicBezTo>
                <a:lnTo>
                  <a:pt x="28650" y="17947"/>
                </a:lnTo>
                <a:lnTo>
                  <a:pt x="28541" y="18002"/>
                </a:lnTo>
                <a:cubicBezTo>
                  <a:pt x="28505" y="18020"/>
                  <a:pt x="28469" y="18038"/>
                  <a:pt x="28433" y="18038"/>
                </a:cubicBezTo>
                <a:cubicBezTo>
                  <a:pt x="28342" y="18056"/>
                  <a:pt x="28270" y="18038"/>
                  <a:pt x="28179" y="18074"/>
                </a:cubicBezTo>
                <a:cubicBezTo>
                  <a:pt x="28088" y="18092"/>
                  <a:pt x="27998" y="18110"/>
                  <a:pt x="27925" y="18128"/>
                </a:cubicBezTo>
                <a:lnTo>
                  <a:pt x="27654" y="18219"/>
                </a:lnTo>
                <a:cubicBezTo>
                  <a:pt x="27600" y="18237"/>
                  <a:pt x="27455" y="18255"/>
                  <a:pt x="27473" y="18346"/>
                </a:cubicBezTo>
                <a:cubicBezTo>
                  <a:pt x="27473" y="18346"/>
                  <a:pt x="27455" y="18364"/>
                  <a:pt x="27455" y="18382"/>
                </a:cubicBezTo>
                <a:cubicBezTo>
                  <a:pt x="27437" y="18400"/>
                  <a:pt x="27455" y="18418"/>
                  <a:pt x="27473" y="18436"/>
                </a:cubicBezTo>
                <a:cubicBezTo>
                  <a:pt x="27509" y="18454"/>
                  <a:pt x="27545" y="18472"/>
                  <a:pt x="27581" y="18491"/>
                </a:cubicBezTo>
                <a:cubicBezTo>
                  <a:pt x="27618" y="18491"/>
                  <a:pt x="27654" y="18509"/>
                  <a:pt x="27690" y="18527"/>
                </a:cubicBezTo>
                <a:lnTo>
                  <a:pt x="27744" y="18563"/>
                </a:lnTo>
                <a:lnTo>
                  <a:pt x="27672" y="18599"/>
                </a:lnTo>
                <a:lnTo>
                  <a:pt x="27563" y="18672"/>
                </a:lnTo>
                <a:lnTo>
                  <a:pt x="27346" y="18817"/>
                </a:lnTo>
                <a:cubicBezTo>
                  <a:pt x="27201" y="18907"/>
                  <a:pt x="27038" y="18980"/>
                  <a:pt x="26893" y="19070"/>
                </a:cubicBezTo>
                <a:lnTo>
                  <a:pt x="26440" y="19324"/>
                </a:lnTo>
                <a:lnTo>
                  <a:pt x="25933" y="19559"/>
                </a:lnTo>
                <a:lnTo>
                  <a:pt x="25644" y="19704"/>
                </a:lnTo>
                <a:lnTo>
                  <a:pt x="25517" y="19776"/>
                </a:lnTo>
                <a:cubicBezTo>
                  <a:pt x="25481" y="19794"/>
                  <a:pt x="25444" y="19813"/>
                  <a:pt x="25408" y="19831"/>
                </a:cubicBezTo>
                <a:cubicBezTo>
                  <a:pt x="25390" y="19813"/>
                  <a:pt x="25390" y="19813"/>
                  <a:pt x="25372" y="19794"/>
                </a:cubicBezTo>
                <a:cubicBezTo>
                  <a:pt x="25336" y="19776"/>
                  <a:pt x="25318" y="19740"/>
                  <a:pt x="25300" y="19722"/>
                </a:cubicBezTo>
                <a:cubicBezTo>
                  <a:pt x="25263" y="19650"/>
                  <a:pt x="25209" y="19577"/>
                  <a:pt x="25173" y="19523"/>
                </a:cubicBezTo>
                <a:cubicBezTo>
                  <a:pt x="25137" y="19450"/>
                  <a:pt x="25082" y="19396"/>
                  <a:pt x="25046" y="19342"/>
                </a:cubicBezTo>
                <a:cubicBezTo>
                  <a:pt x="25010" y="19305"/>
                  <a:pt x="24974" y="19305"/>
                  <a:pt x="24937" y="19287"/>
                </a:cubicBezTo>
                <a:cubicBezTo>
                  <a:pt x="24919" y="19287"/>
                  <a:pt x="24901" y="19287"/>
                  <a:pt x="24883" y="19287"/>
                </a:cubicBezTo>
                <a:lnTo>
                  <a:pt x="24883" y="19287"/>
                </a:lnTo>
                <a:cubicBezTo>
                  <a:pt x="24865" y="19233"/>
                  <a:pt x="24847" y="19179"/>
                  <a:pt x="24829" y="19124"/>
                </a:cubicBezTo>
                <a:cubicBezTo>
                  <a:pt x="24793" y="19052"/>
                  <a:pt x="24774" y="18980"/>
                  <a:pt x="24738" y="18907"/>
                </a:cubicBezTo>
                <a:cubicBezTo>
                  <a:pt x="24666" y="18780"/>
                  <a:pt x="24611" y="18635"/>
                  <a:pt x="24521" y="18509"/>
                </a:cubicBezTo>
                <a:cubicBezTo>
                  <a:pt x="24376" y="18237"/>
                  <a:pt x="24177" y="18020"/>
                  <a:pt x="23959" y="17821"/>
                </a:cubicBezTo>
                <a:cubicBezTo>
                  <a:pt x="23887" y="17784"/>
                  <a:pt x="23815" y="17730"/>
                  <a:pt x="23760" y="17694"/>
                </a:cubicBezTo>
                <a:cubicBezTo>
                  <a:pt x="23688" y="17639"/>
                  <a:pt x="23615" y="17603"/>
                  <a:pt x="23525" y="17585"/>
                </a:cubicBezTo>
                <a:cubicBezTo>
                  <a:pt x="23507" y="17585"/>
                  <a:pt x="23507" y="17585"/>
                  <a:pt x="23489" y="17603"/>
                </a:cubicBezTo>
                <a:cubicBezTo>
                  <a:pt x="23471" y="17603"/>
                  <a:pt x="23452" y="17621"/>
                  <a:pt x="23434" y="17639"/>
                </a:cubicBezTo>
                <a:cubicBezTo>
                  <a:pt x="23398" y="17694"/>
                  <a:pt x="23398" y="17784"/>
                  <a:pt x="23434" y="17839"/>
                </a:cubicBezTo>
                <a:cubicBezTo>
                  <a:pt x="23507" y="17984"/>
                  <a:pt x="23579" y="18110"/>
                  <a:pt x="23652" y="18255"/>
                </a:cubicBezTo>
                <a:cubicBezTo>
                  <a:pt x="23724" y="18382"/>
                  <a:pt x="23778" y="18509"/>
                  <a:pt x="23851" y="18654"/>
                </a:cubicBezTo>
                <a:cubicBezTo>
                  <a:pt x="23887" y="18780"/>
                  <a:pt x="23923" y="18907"/>
                  <a:pt x="23941" y="19052"/>
                </a:cubicBezTo>
                <a:cubicBezTo>
                  <a:pt x="23941" y="19106"/>
                  <a:pt x="23941" y="19161"/>
                  <a:pt x="23959" y="19215"/>
                </a:cubicBezTo>
                <a:lnTo>
                  <a:pt x="23923" y="19197"/>
                </a:lnTo>
                <a:lnTo>
                  <a:pt x="23851" y="19161"/>
                </a:lnTo>
                <a:cubicBezTo>
                  <a:pt x="23869" y="19106"/>
                  <a:pt x="23869" y="19052"/>
                  <a:pt x="23851" y="18980"/>
                </a:cubicBezTo>
                <a:cubicBezTo>
                  <a:pt x="23851" y="18943"/>
                  <a:pt x="23778" y="18943"/>
                  <a:pt x="23778" y="18998"/>
                </a:cubicBezTo>
                <a:cubicBezTo>
                  <a:pt x="23797" y="19034"/>
                  <a:pt x="23797" y="19088"/>
                  <a:pt x="23778" y="19124"/>
                </a:cubicBezTo>
                <a:lnTo>
                  <a:pt x="23760" y="19124"/>
                </a:lnTo>
                <a:lnTo>
                  <a:pt x="23597" y="19052"/>
                </a:lnTo>
                <a:lnTo>
                  <a:pt x="23543" y="19034"/>
                </a:lnTo>
                <a:cubicBezTo>
                  <a:pt x="23507" y="18998"/>
                  <a:pt x="23471" y="18943"/>
                  <a:pt x="23416" y="18907"/>
                </a:cubicBezTo>
                <a:cubicBezTo>
                  <a:pt x="23434" y="18835"/>
                  <a:pt x="23434" y="18762"/>
                  <a:pt x="23416" y="18690"/>
                </a:cubicBezTo>
                <a:cubicBezTo>
                  <a:pt x="23416" y="18654"/>
                  <a:pt x="23362" y="18654"/>
                  <a:pt x="23344" y="18690"/>
                </a:cubicBezTo>
                <a:cubicBezTo>
                  <a:pt x="23344" y="18744"/>
                  <a:pt x="23344" y="18780"/>
                  <a:pt x="23344" y="18817"/>
                </a:cubicBezTo>
                <a:cubicBezTo>
                  <a:pt x="23253" y="18744"/>
                  <a:pt x="23181" y="18690"/>
                  <a:pt x="23090" y="18635"/>
                </a:cubicBezTo>
                <a:cubicBezTo>
                  <a:pt x="22982" y="18581"/>
                  <a:pt x="22873" y="18545"/>
                  <a:pt x="22746" y="18527"/>
                </a:cubicBezTo>
                <a:cubicBezTo>
                  <a:pt x="22692" y="18527"/>
                  <a:pt x="22638" y="18545"/>
                  <a:pt x="22601" y="18599"/>
                </a:cubicBezTo>
                <a:cubicBezTo>
                  <a:pt x="22601" y="18635"/>
                  <a:pt x="22601" y="18654"/>
                  <a:pt x="22601" y="18672"/>
                </a:cubicBezTo>
                <a:lnTo>
                  <a:pt x="22547" y="18635"/>
                </a:lnTo>
                <a:lnTo>
                  <a:pt x="22402" y="18563"/>
                </a:lnTo>
                <a:cubicBezTo>
                  <a:pt x="22420" y="18472"/>
                  <a:pt x="22402" y="18382"/>
                  <a:pt x="22384" y="18291"/>
                </a:cubicBezTo>
                <a:cubicBezTo>
                  <a:pt x="22366" y="18273"/>
                  <a:pt x="22330" y="18273"/>
                  <a:pt x="22330" y="18291"/>
                </a:cubicBezTo>
                <a:cubicBezTo>
                  <a:pt x="22312" y="18364"/>
                  <a:pt x="22312" y="18436"/>
                  <a:pt x="22293" y="18509"/>
                </a:cubicBezTo>
                <a:cubicBezTo>
                  <a:pt x="22130" y="18454"/>
                  <a:pt x="21949" y="18400"/>
                  <a:pt x="21786" y="18346"/>
                </a:cubicBezTo>
                <a:lnTo>
                  <a:pt x="21714" y="18328"/>
                </a:lnTo>
                <a:lnTo>
                  <a:pt x="21714" y="18291"/>
                </a:lnTo>
                <a:cubicBezTo>
                  <a:pt x="21714" y="18255"/>
                  <a:pt x="21696" y="18201"/>
                  <a:pt x="21678" y="18165"/>
                </a:cubicBezTo>
                <a:cubicBezTo>
                  <a:pt x="21660" y="18110"/>
                  <a:pt x="21641" y="18074"/>
                  <a:pt x="21623" y="18038"/>
                </a:cubicBezTo>
                <a:cubicBezTo>
                  <a:pt x="21605" y="18020"/>
                  <a:pt x="21569" y="18020"/>
                  <a:pt x="21587" y="18056"/>
                </a:cubicBezTo>
                <a:cubicBezTo>
                  <a:pt x="21587" y="18092"/>
                  <a:pt x="21605" y="18128"/>
                  <a:pt x="21605" y="18183"/>
                </a:cubicBezTo>
                <a:cubicBezTo>
                  <a:pt x="21605" y="18219"/>
                  <a:pt x="21605" y="18255"/>
                  <a:pt x="21605" y="18291"/>
                </a:cubicBezTo>
                <a:lnTo>
                  <a:pt x="21605" y="18291"/>
                </a:lnTo>
                <a:cubicBezTo>
                  <a:pt x="21478" y="18273"/>
                  <a:pt x="21352" y="18255"/>
                  <a:pt x="21243" y="18273"/>
                </a:cubicBezTo>
                <a:cubicBezTo>
                  <a:pt x="21171" y="18273"/>
                  <a:pt x="21098" y="18291"/>
                  <a:pt x="21044" y="18309"/>
                </a:cubicBezTo>
                <a:cubicBezTo>
                  <a:pt x="21026" y="18255"/>
                  <a:pt x="21008" y="18219"/>
                  <a:pt x="20990" y="18183"/>
                </a:cubicBezTo>
                <a:cubicBezTo>
                  <a:pt x="20971" y="18128"/>
                  <a:pt x="20953" y="18092"/>
                  <a:pt x="20917" y="18038"/>
                </a:cubicBezTo>
                <a:cubicBezTo>
                  <a:pt x="20917" y="18038"/>
                  <a:pt x="20881" y="18038"/>
                  <a:pt x="20881" y="18056"/>
                </a:cubicBezTo>
                <a:cubicBezTo>
                  <a:pt x="20881" y="18146"/>
                  <a:pt x="20899" y="18237"/>
                  <a:pt x="20935" y="18328"/>
                </a:cubicBezTo>
                <a:lnTo>
                  <a:pt x="20700" y="18382"/>
                </a:lnTo>
                <a:lnTo>
                  <a:pt x="20283" y="18491"/>
                </a:lnTo>
                <a:lnTo>
                  <a:pt x="20283" y="18491"/>
                </a:lnTo>
                <a:cubicBezTo>
                  <a:pt x="20265" y="18400"/>
                  <a:pt x="20229" y="18309"/>
                  <a:pt x="20193" y="18219"/>
                </a:cubicBezTo>
                <a:cubicBezTo>
                  <a:pt x="20175" y="18183"/>
                  <a:pt x="20102" y="18219"/>
                  <a:pt x="20120" y="18255"/>
                </a:cubicBezTo>
                <a:cubicBezTo>
                  <a:pt x="20156" y="18328"/>
                  <a:pt x="20156" y="18418"/>
                  <a:pt x="20175" y="18509"/>
                </a:cubicBezTo>
                <a:lnTo>
                  <a:pt x="20175" y="18509"/>
                </a:lnTo>
                <a:lnTo>
                  <a:pt x="20156" y="18509"/>
                </a:lnTo>
                <a:cubicBezTo>
                  <a:pt x="19975" y="18563"/>
                  <a:pt x="19812" y="18599"/>
                  <a:pt x="19649" y="18654"/>
                </a:cubicBezTo>
                <a:lnTo>
                  <a:pt x="19559" y="18454"/>
                </a:lnTo>
                <a:cubicBezTo>
                  <a:pt x="19523" y="18418"/>
                  <a:pt x="19468" y="18436"/>
                  <a:pt x="19468" y="18491"/>
                </a:cubicBezTo>
                <a:lnTo>
                  <a:pt x="19541" y="18690"/>
                </a:lnTo>
                <a:cubicBezTo>
                  <a:pt x="19378" y="18762"/>
                  <a:pt x="19215" y="18835"/>
                  <a:pt x="19070" y="18943"/>
                </a:cubicBezTo>
                <a:cubicBezTo>
                  <a:pt x="19052" y="18871"/>
                  <a:pt x="19016" y="18817"/>
                  <a:pt x="18961" y="18762"/>
                </a:cubicBezTo>
                <a:cubicBezTo>
                  <a:pt x="18943" y="18726"/>
                  <a:pt x="18871" y="18762"/>
                  <a:pt x="18907" y="18798"/>
                </a:cubicBezTo>
                <a:cubicBezTo>
                  <a:pt x="18925" y="18853"/>
                  <a:pt x="18943" y="18907"/>
                  <a:pt x="18979" y="18961"/>
                </a:cubicBezTo>
                <a:lnTo>
                  <a:pt x="18997" y="18998"/>
                </a:lnTo>
                <a:cubicBezTo>
                  <a:pt x="18925" y="19034"/>
                  <a:pt x="18871" y="19088"/>
                  <a:pt x="18816" y="19124"/>
                </a:cubicBezTo>
                <a:cubicBezTo>
                  <a:pt x="18744" y="19179"/>
                  <a:pt x="18690" y="19233"/>
                  <a:pt x="18635" y="19305"/>
                </a:cubicBezTo>
                <a:cubicBezTo>
                  <a:pt x="18581" y="19251"/>
                  <a:pt x="18527" y="19197"/>
                  <a:pt x="18454" y="19179"/>
                </a:cubicBezTo>
                <a:cubicBezTo>
                  <a:pt x="18436" y="19161"/>
                  <a:pt x="18418" y="19179"/>
                  <a:pt x="18436" y="19197"/>
                </a:cubicBezTo>
                <a:cubicBezTo>
                  <a:pt x="18472" y="19251"/>
                  <a:pt x="18509" y="19305"/>
                  <a:pt x="18545" y="19378"/>
                </a:cubicBezTo>
                <a:cubicBezTo>
                  <a:pt x="18490" y="19414"/>
                  <a:pt x="18454" y="19468"/>
                  <a:pt x="18418" y="19523"/>
                </a:cubicBezTo>
                <a:cubicBezTo>
                  <a:pt x="18382" y="19559"/>
                  <a:pt x="18327" y="19613"/>
                  <a:pt x="18291" y="19668"/>
                </a:cubicBezTo>
                <a:cubicBezTo>
                  <a:pt x="18291" y="19668"/>
                  <a:pt x="18291" y="19650"/>
                  <a:pt x="18291" y="19650"/>
                </a:cubicBezTo>
                <a:cubicBezTo>
                  <a:pt x="18255" y="19559"/>
                  <a:pt x="18219" y="19505"/>
                  <a:pt x="18164" y="19432"/>
                </a:cubicBezTo>
                <a:cubicBezTo>
                  <a:pt x="18146" y="19414"/>
                  <a:pt x="18092" y="19450"/>
                  <a:pt x="18110" y="19487"/>
                </a:cubicBezTo>
                <a:cubicBezTo>
                  <a:pt x="18164" y="19541"/>
                  <a:pt x="18183" y="19631"/>
                  <a:pt x="18201" y="19704"/>
                </a:cubicBezTo>
                <a:cubicBezTo>
                  <a:pt x="18201" y="19704"/>
                  <a:pt x="18201" y="19722"/>
                  <a:pt x="18201" y="19722"/>
                </a:cubicBezTo>
                <a:cubicBezTo>
                  <a:pt x="18092" y="19631"/>
                  <a:pt x="17965" y="19541"/>
                  <a:pt x="17838" y="19450"/>
                </a:cubicBezTo>
                <a:cubicBezTo>
                  <a:pt x="17748" y="19396"/>
                  <a:pt x="17657" y="19342"/>
                  <a:pt x="17567" y="19287"/>
                </a:cubicBezTo>
                <a:cubicBezTo>
                  <a:pt x="17476" y="19233"/>
                  <a:pt x="17404" y="19179"/>
                  <a:pt x="17331" y="19106"/>
                </a:cubicBezTo>
                <a:cubicBezTo>
                  <a:pt x="17277" y="19034"/>
                  <a:pt x="17223" y="18943"/>
                  <a:pt x="17187" y="18853"/>
                </a:cubicBezTo>
                <a:cubicBezTo>
                  <a:pt x="17132" y="18780"/>
                  <a:pt x="17078" y="18708"/>
                  <a:pt x="17005" y="18635"/>
                </a:cubicBezTo>
                <a:cubicBezTo>
                  <a:pt x="16897" y="18491"/>
                  <a:pt x="16770" y="18346"/>
                  <a:pt x="16625" y="18237"/>
                </a:cubicBezTo>
                <a:cubicBezTo>
                  <a:pt x="16335" y="18002"/>
                  <a:pt x="16028" y="17766"/>
                  <a:pt x="15720" y="17567"/>
                </a:cubicBezTo>
                <a:cubicBezTo>
                  <a:pt x="15557" y="17458"/>
                  <a:pt x="15412" y="17350"/>
                  <a:pt x="15267" y="17241"/>
                </a:cubicBezTo>
                <a:lnTo>
                  <a:pt x="15140" y="17132"/>
                </a:lnTo>
                <a:lnTo>
                  <a:pt x="15140" y="17132"/>
                </a:lnTo>
                <a:cubicBezTo>
                  <a:pt x="15104" y="17096"/>
                  <a:pt x="15068" y="17042"/>
                  <a:pt x="15032" y="17006"/>
                </a:cubicBezTo>
                <a:cubicBezTo>
                  <a:pt x="14995" y="16951"/>
                  <a:pt x="14959" y="16897"/>
                  <a:pt x="14923" y="16843"/>
                </a:cubicBezTo>
                <a:cubicBezTo>
                  <a:pt x="14887" y="16788"/>
                  <a:pt x="14869" y="16734"/>
                  <a:pt x="14832" y="16680"/>
                </a:cubicBezTo>
                <a:lnTo>
                  <a:pt x="14832" y="16680"/>
                </a:lnTo>
                <a:cubicBezTo>
                  <a:pt x="14742" y="16535"/>
                  <a:pt x="14669" y="16372"/>
                  <a:pt x="14633" y="16209"/>
                </a:cubicBezTo>
                <a:cubicBezTo>
                  <a:pt x="14579" y="16010"/>
                  <a:pt x="14543" y="15810"/>
                  <a:pt x="14506" y="15593"/>
                </a:cubicBezTo>
                <a:cubicBezTo>
                  <a:pt x="14488" y="15231"/>
                  <a:pt x="14470" y="14851"/>
                  <a:pt x="14470" y="14470"/>
                </a:cubicBezTo>
                <a:cubicBezTo>
                  <a:pt x="14470" y="14289"/>
                  <a:pt x="14506" y="14108"/>
                  <a:pt x="14506" y="13927"/>
                </a:cubicBezTo>
                <a:cubicBezTo>
                  <a:pt x="14524" y="13583"/>
                  <a:pt x="14543" y="13239"/>
                  <a:pt x="14597" y="12913"/>
                </a:cubicBezTo>
                <a:cubicBezTo>
                  <a:pt x="14651" y="12569"/>
                  <a:pt x="14742" y="12225"/>
                  <a:pt x="14850" y="11899"/>
                </a:cubicBezTo>
                <a:lnTo>
                  <a:pt x="15032" y="11319"/>
                </a:lnTo>
                <a:cubicBezTo>
                  <a:pt x="15086" y="11156"/>
                  <a:pt x="15140" y="10975"/>
                  <a:pt x="15194" y="10794"/>
                </a:cubicBezTo>
                <a:lnTo>
                  <a:pt x="15213" y="10794"/>
                </a:lnTo>
                <a:cubicBezTo>
                  <a:pt x="15267" y="10776"/>
                  <a:pt x="15303" y="10758"/>
                  <a:pt x="15357" y="10740"/>
                </a:cubicBezTo>
                <a:cubicBezTo>
                  <a:pt x="15394" y="10722"/>
                  <a:pt x="15448" y="10722"/>
                  <a:pt x="15502" y="10703"/>
                </a:cubicBezTo>
                <a:cubicBezTo>
                  <a:pt x="15539" y="10703"/>
                  <a:pt x="15593" y="10722"/>
                  <a:pt x="15629" y="10740"/>
                </a:cubicBezTo>
                <a:cubicBezTo>
                  <a:pt x="15683" y="10776"/>
                  <a:pt x="15720" y="10812"/>
                  <a:pt x="15756" y="10848"/>
                </a:cubicBezTo>
                <a:lnTo>
                  <a:pt x="15901" y="10975"/>
                </a:lnTo>
                <a:cubicBezTo>
                  <a:pt x="15955" y="11029"/>
                  <a:pt x="16009" y="11048"/>
                  <a:pt x="16064" y="11048"/>
                </a:cubicBezTo>
                <a:cubicBezTo>
                  <a:pt x="16118" y="11048"/>
                  <a:pt x="16172" y="11011"/>
                  <a:pt x="16154" y="10957"/>
                </a:cubicBezTo>
                <a:lnTo>
                  <a:pt x="16154" y="10957"/>
                </a:lnTo>
                <a:cubicBezTo>
                  <a:pt x="16172" y="10903"/>
                  <a:pt x="16172" y="10866"/>
                  <a:pt x="16172" y="10812"/>
                </a:cubicBezTo>
                <a:cubicBezTo>
                  <a:pt x="16172" y="10758"/>
                  <a:pt x="16172" y="10685"/>
                  <a:pt x="16154" y="10631"/>
                </a:cubicBezTo>
                <a:cubicBezTo>
                  <a:pt x="16136" y="10504"/>
                  <a:pt x="16100" y="10396"/>
                  <a:pt x="16046" y="10269"/>
                </a:cubicBezTo>
                <a:cubicBezTo>
                  <a:pt x="15937" y="10052"/>
                  <a:pt x="15828" y="9834"/>
                  <a:pt x="15756" y="9599"/>
                </a:cubicBezTo>
                <a:cubicBezTo>
                  <a:pt x="15738" y="9544"/>
                  <a:pt x="15738" y="9472"/>
                  <a:pt x="15720" y="9418"/>
                </a:cubicBezTo>
                <a:cubicBezTo>
                  <a:pt x="15647" y="8983"/>
                  <a:pt x="15611" y="8530"/>
                  <a:pt x="15611" y="8096"/>
                </a:cubicBezTo>
                <a:cubicBezTo>
                  <a:pt x="15629" y="7625"/>
                  <a:pt x="15683" y="7154"/>
                  <a:pt x="15756" y="6683"/>
                </a:cubicBezTo>
                <a:cubicBezTo>
                  <a:pt x="15774" y="6556"/>
                  <a:pt x="15774" y="6430"/>
                  <a:pt x="15774" y="6303"/>
                </a:cubicBezTo>
                <a:cubicBezTo>
                  <a:pt x="15792" y="6249"/>
                  <a:pt x="15792" y="6194"/>
                  <a:pt x="15774" y="6140"/>
                </a:cubicBezTo>
                <a:cubicBezTo>
                  <a:pt x="15774" y="6104"/>
                  <a:pt x="15756" y="6067"/>
                  <a:pt x="15738" y="6049"/>
                </a:cubicBezTo>
                <a:cubicBezTo>
                  <a:pt x="15738" y="6013"/>
                  <a:pt x="15738" y="5977"/>
                  <a:pt x="15720" y="5941"/>
                </a:cubicBezTo>
                <a:lnTo>
                  <a:pt x="15683" y="5741"/>
                </a:lnTo>
                <a:cubicBezTo>
                  <a:pt x="15647" y="5597"/>
                  <a:pt x="15629" y="5452"/>
                  <a:pt x="15593" y="5307"/>
                </a:cubicBezTo>
                <a:cubicBezTo>
                  <a:pt x="15539" y="5035"/>
                  <a:pt x="15484" y="4745"/>
                  <a:pt x="15430" y="4474"/>
                </a:cubicBezTo>
                <a:cubicBezTo>
                  <a:pt x="15321" y="3912"/>
                  <a:pt x="15194" y="3351"/>
                  <a:pt x="15104" y="2808"/>
                </a:cubicBezTo>
                <a:cubicBezTo>
                  <a:pt x="15068" y="2645"/>
                  <a:pt x="15050" y="2482"/>
                  <a:pt x="15013" y="2337"/>
                </a:cubicBezTo>
                <a:cubicBezTo>
                  <a:pt x="14995" y="2264"/>
                  <a:pt x="14977" y="2192"/>
                  <a:pt x="14977" y="2138"/>
                </a:cubicBezTo>
                <a:cubicBezTo>
                  <a:pt x="14977" y="2101"/>
                  <a:pt x="14977" y="2083"/>
                  <a:pt x="14977" y="2047"/>
                </a:cubicBezTo>
                <a:cubicBezTo>
                  <a:pt x="14977" y="1993"/>
                  <a:pt x="14977" y="1939"/>
                  <a:pt x="14959" y="1884"/>
                </a:cubicBezTo>
                <a:cubicBezTo>
                  <a:pt x="14941" y="1776"/>
                  <a:pt x="14923" y="1667"/>
                  <a:pt x="14905" y="1558"/>
                </a:cubicBezTo>
                <a:cubicBezTo>
                  <a:pt x="14850" y="1377"/>
                  <a:pt x="14778" y="1178"/>
                  <a:pt x="14669" y="1015"/>
                </a:cubicBezTo>
                <a:cubicBezTo>
                  <a:pt x="14615" y="924"/>
                  <a:pt x="14543" y="852"/>
                  <a:pt x="14470" y="779"/>
                </a:cubicBezTo>
                <a:lnTo>
                  <a:pt x="14452" y="779"/>
                </a:lnTo>
                <a:cubicBezTo>
                  <a:pt x="14416" y="743"/>
                  <a:pt x="14361" y="798"/>
                  <a:pt x="14398" y="834"/>
                </a:cubicBezTo>
                <a:lnTo>
                  <a:pt x="14398" y="852"/>
                </a:lnTo>
                <a:cubicBezTo>
                  <a:pt x="14488" y="1015"/>
                  <a:pt x="14543" y="1214"/>
                  <a:pt x="14561" y="1413"/>
                </a:cubicBezTo>
                <a:lnTo>
                  <a:pt x="14561" y="1413"/>
                </a:lnTo>
                <a:cubicBezTo>
                  <a:pt x="14470" y="1468"/>
                  <a:pt x="14398" y="1613"/>
                  <a:pt x="14488" y="1721"/>
                </a:cubicBezTo>
                <a:cubicBezTo>
                  <a:pt x="14524" y="1757"/>
                  <a:pt x="14579" y="1776"/>
                  <a:pt x="14579" y="1830"/>
                </a:cubicBezTo>
                <a:cubicBezTo>
                  <a:pt x="14579" y="1884"/>
                  <a:pt x="14579" y="1920"/>
                  <a:pt x="14561" y="1957"/>
                </a:cubicBezTo>
                <a:lnTo>
                  <a:pt x="14524" y="1957"/>
                </a:lnTo>
                <a:cubicBezTo>
                  <a:pt x="14488" y="1975"/>
                  <a:pt x="14470" y="1993"/>
                  <a:pt x="14470" y="2011"/>
                </a:cubicBezTo>
                <a:cubicBezTo>
                  <a:pt x="14470" y="2047"/>
                  <a:pt x="14470" y="2065"/>
                  <a:pt x="14452" y="2083"/>
                </a:cubicBezTo>
                <a:cubicBezTo>
                  <a:pt x="14398" y="2065"/>
                  <a:pt x="14325" y="2065"/>
                  <a:pt x="14271" y="2083"/>
                </a:cubicBezTo>
                <a:cubicBezTo>
                  <a:pt x="14235" y="2101"/>
                  <a:pt x="14217" y="2138"/>
                  <a:pt x="14198" y="2156"/>
                </a:cubicBezTo>
                <a:cubicBezTo>
                  <a:pt x="14162" y="2156"/>
                  <a:pt x="14126" y="2156"/>
                  <a:pt x="14108" y="2156"/>
                </a:cubicBezTo>
                <a:lnTo>
                  <a:pt x="13854" y="2156"/>
                </a:lnTo>
                <a:cubicBezTo>
                  <a:pt x="13818" y="2156"/>
                  <a:pt x="13782" y="2156"/>
                  <a:pt x="13746" y="2174"/>
                </a:cubicBezTo>
                <a:cubicBezTo>
                  <a:pt x="13710" y="2210"/>
                  <a:pt x="13710" y="2246"/>
                  <a:pt x="13728" y="2283"/>
                </a:cubicBezTo>
                <a:cubicBezTo>
                  <a:pt x="13728" y="2355"/>
                  <a:pt x="13746" y="2409"/>
                  <a:pt x="13764" y="2464"/>
                </a:cubicBezTo>
                <a:cubicBezTo>
                  <a:pt x="13710" y="2464"/>
                  <a:pt x="13637" y="2482"/>
                  <a:pt x="13583" y="2518"/>
                </a:cubicBezTo>
                <a:cubicBezTo>
                  <a:pt x="13528" y="2500"/>
                  <a:pt x="13474" y="2500"/>
                  <a:pt x="13420" y="2536"/>
                </a:cubicBezTo>
                <a:cubicBezTo>
                  <a:pt x="13384" y="2482"/>
                  <a:pt x="13347" y="2446"/>
                  <a:pt x="13293" y="2391"/>
                </a:cubicBezTo>
                <a:cubicBezTo>
                  <a:pt x="13239" y="2337"/>
                  <a:pt x="13184" y="2283"/>
                  <a:pt x="13094" y="2283"/>
                </a:cubicBezTo>
                <a:cubicBezTo>
                  <a:pt x="13058" y="2283"/>
                  <a:pt x="13039" y="2301"/>
                  <a:pt x="13003" y="2283"/>
                </a:cubicBezTo>
                <a:cubicBezTo>
                  <a:pt x="12985" y="2264"/>
                  <a:pt x="12949" y="2264"/>
                  <a:pt x="12931" y="2246"/>
                </a:cubicBezTo>
                <a:cubicBezTo>
                  <a:pt x="12876" y="2210"/>
                  <a:pt x="12804" y="2192"/>
                  <a:pt x="12750" y="2210"/>
                </a:cubicBezTo>
                <a:cubicBezTo>
                  <a:pt x="12713" y="2228"/>
                  <a:pt x="12695" y="2264"/>
                  <a:pt x="12713" y="2301"/>
                </a:cubicBezTo>
                <a:lnTo>
                  <a:pt x="12713" y="2301"/>
                </a:lnTo>
                <a:lnTo>
                  <a:pt x="12659" y="2301"/>
                </a:lnTo>
                <a:cubicBezTo>
                  <a:pt x="12605" y="2264"/>
                  <a:pt x="12551" y="2246"/>
                  <a:pt x="12496" y="2228"/>
                </a:cubicBezTo>
                <a:cubicBezTo>
                  <a:pt x="12424" y="2228"/>
                  <a:pt x="12369" y="2264"/>
                  <a:pt x="12351" y="2319"/>
                </a:cubicBezTo>
                <a:lnTo>
                  <a:pt x="12351" y="2337"/>
                </a:lnTo>
                <a:cubicBezTo>
                  <a:pt x="12243" y="2319"/>
                  <a:pt x="12134" y="2283"/>
                  <a:pt x="12025" y="2283"/>
                </a:cubicBezTo>
                <a:cubicBezTo>
                  <a:pt x="11953" y="2283"/>
                  <a:pt x="11880" y="2264"/>
                  <a:pt x="11808" y="2246"/>
                </a:cubicBezTo>
                <a:cubicBezTo>
                  <a:pt x="11717" y="2246"/>
                  <a:pt x="11663" y="2246"/>
                  <a:pt x="11591" y="2246"/>
                </a:cubicBezTo>
                <a:cubicBezTo>
                  <a:pt x="11518" y="2246"/>
                  <a:pt x="11464" y="2228"/>
                  <a:pt x="11391" y="2228"/>
                </a:cubicBezTo>
                <a:cubicBezTo>
                  <a:pt x="11337" y="2210"/>
                  <a:pt x="11265" y="2192"/>
                  <a:pt x="11210" y="2192"/>
                </a:cubicBezTo>
                <a:cubicBezTo>
                  <a:pt x="11156" y="2192"/>
                  <a:pt x="11084" y="2210"/>
                  <a:pt x="11047" y="2246"/>
                </a:cubicBezTo>
                <a:cubicBezTo>
                  <a:pt x="11029" y="2246"/>
                  <a:pt x="11011" y="2264"/>
                  <a:pt x="10993" y="2264"/>
                </a:cubicBezTo>
                <a:cubicBezTo>
                  <a:pt x="10957" y="2246"/>
                  <a:pt x="10939" y="2228"/>
                  <a:pt x="10921" y="2210"/>
                </a:cubicBezTo>
                <a:cubicBezTo>
                  <a:pt x="10866" y="2192"/>
                  <a:pt x="10794" y="2192"/>
                  <a:pt x="10758" y="2210"/>
                </a:cubicBezTo>
                <a:lnTo>
                  <a:pt x="10721" y="2210"/>
                </a:lnTo>
                <a:cubicBezTo>
                  <a:pt x="10703" y="2192"/>
                  <a:pt x="10685" y="2192"/>
                  <a:pt x="10667" y="2192"/>
                </a:cubicBezTo>
                <a:cubicBezTo>
                  <a:pt x="10631" y="2210"/>
                  <a:pt x="10595" y="2192"/>
                  <a:pt x="10558" y="2192"/>
                </a:cubicBezTo>
                <a:cubicBezTo>
                  <a:pt x="10504" y="2210"/>
                  <a:pt x="10486" y="2264"/>
                  <a:pt x="10486" y="2319"/>
                </a:cubicBezTo>
                <a:cubicBezTo>
                  <a:pt x="10504" y="2373"/>
                  <a:pt x="10522" y="2427"/>
                  <a:pt x="10540" y="2500"/>
                </a:cubicBezTo>
                <a:lnTo>
                  <a:pt x="10595" y="2609"/>
                </a:lnTo>
                <a:cubicBezTo>
                  <a:pt x="10558" y="2645"/>
                  <a:pt x="10540" y="2681"/>
                  <a:pt x="10540" y="2717"/>
                </a:cubicBezTo>
                <a:cubicBezTo>
                  <a:pt x="10522" y="2753"/>
                  <a:pt x="10540" y="2790"/>
                  <a:pt x="10540" y="2826"/>
                </a:cubicBezTo>
                <a:cubicBezTo>
                  <a:pt x="10395" y="2699"/>
                  <a:pt x="10269" y="2572"/>
                  <a:pt x="10160" y="2427"/>
                </a:cubicBezTo>
                <a:cubicBezTo>
                  <a:pt x="10088" y="2319"/>
                  <a:pt x="10015" y="2246"/>
                  <a:pt x="9925" y="2156"/>
                </a:cubicBezTo>
                <a:cubicBezTo>
                  <a:pt x="9852" y="2065"/>
                  <a:pt x="9744" y="2029"/>
                  <a:pt x="9635" y="2011"/>
                </a:cubicBezTo>
                <a:cubicBezTo>
                  <a:pt x="9562" y="2011"/>
                  <a:pt x="9508" y="2029"/>
                  <a:pt x="9454" y="2083"/>
                </a:cubicBezTo>
                <a:cubicBezTo>
                  <a:pt x="9454" y="2083"/>
                  <a:pt x="9454" y="2101"/>
                  <a:pt x="9454" y="2138"/>
                </a:cubicBezTo>
                <a:lnTo>
                  <a:pt x="9037" y="1957"/>
                </a:lnTo>
                <a:lnTo>
                  <a:pt x="8766" y="1848"/>
                </a:lnTo>
                <a:cubicBezTo>
                  <a:pt x="8693" y="1830"/>
                  <a:pt x="8621" y="1794"/>
                  <a:pt x="8548" y="1776"/>
                </a:cubicBezTo>
                <a:cubicBezTo>
                  <a:pt x="8548" y="1721"/>
                  <a:pt x="8458" y="1739"/>
                  <a:pt x="8458" y="1776"/>
                </a:cubicBezTo>
                <a:cubicBezTo>
                  <a:pt x="8440" y="1794"/>
                  <a:pt x="8440" y="1812"/>
                  <a:pt x="8458" y="1812"/>
                </a:cubicBezTo>
                <a:cubicBezTo>
                  <a:pt x="8403" y="1812"/>
                  <a:pt x="8367" y="1794"/>
                  <a:pt x="8349" y="1776"/>
                </a:cubicBezTo>
                <a:lnTo>
                  <a:pt x="8295" y="1739"/>
                </a:lnTo>
                <a:cubicBezTo>
                  <a:pt x="8259" y="1721"/>
                  <a:pt x="8204" y="1739"/>
                  <a:pt x="8222" y="1794"/>
                </a:cubicBezTo>
                <a:cubicBezTo>
                  <a:pt x="8204" y="1794"/>
                  <a:pt x="8204" y="1812"/>
                  <a:pt x="8222" y="1812"/>
                </a:cubicBezTo>
                <a:cubicBezTo>
                  <a:pt x="8240" y="1902"/>
                  <a:pt x="8259" y="1993"/>
                  <a:pt x="8277" y="2083"/>
                </a:cubicBezTo>
                <a:cubicBezTo>
                  <a:pt x="8295" y="2174"/>
                  <a:pt x="8313" y="2301"/>
                  <a:pt x="8331" y="2391"/>
                </a:cubicBezTo>
                <a:cubicBezTo>
                  <a:pt x="8331" y="2446"/>
                  <a:pt x="8367" y="2500"/>
                  <a:pt x="8367" y="2554"/>
                </a:cubicBezTo>
                <a:cubicBezTo>
                  <a:pt x="8385" y="2609"/>
                  <a:pt x="8367" y="2609"/>
                  <a:pt x="8385" y="2627"/>
                </a:cubicBezTo>
                <a:cubicBezTo>
                  <a:pt x="8385" y="2645"/>
                  <a:pt x="8385" y="2645"/>
                  <a:pt x="8385" y="2663"/>
                </a:cubicBezTo>
                <a:cubicBezTo>
                  <a:pt x="8385" y="2681"/>
                  <a:pt x="8385" y="2681"/>
                  <a:pt x="8385" y="2699"/>
                </a:cubicBezTo>
                <a:cubicBezTo>
                  <a:pt x="8367" y="2699"/>
                  <a:pt x="8367" y="2681"/>
                  <a:pt x="8349" y="2681"/>
                </a:cubicBezTo>
                <a:cubicBezTo>
                  <a:pt x="8313" y="2663"/>
                  <a:pt x="8277" y="2645"/>
                  <a:pt x="8222" y="2663"/>
                </a:cubicBezTo>
                <a:cubicBezTo>
                  <a:pt x="8204" y="2663"/>
                  <a:pt x="8204" y="2681"/>
                  <a:pt x="8204" y="2699"/>
                </a:cubicBezTo>
                <a:lnTo>
                  <a:pt x="8204" y="2699"/>
                </a:lnTo>
                <a:cubicBezTo>
                  <a:pt x="7951" y="2572"/>
                  <a:pt x="7733" y="2427"/>
                  <a:pt x="7516" y="2264"/>
                </a:cubicBezTo>
                <a:cubicBezTo>
                  <a:pt x="7462" y="2228"/>
                  <a:pt x="7407" y="2192"/>
                  <a:pt x="7353" y="2138"/>
                </a:cubicBezTo>
                <a:cubicBezTo>
                  <a:pt x="7317" y="2120"/>
                  <a:pt x="7299" y="2101"/>
                  <a:pt x="7263" y="2083"/>
                </a:cubicBezTo>
                <a:cubicBezTo>
                  <a:pt x="7244" y="2065"/>
                  <a:pt x="7208" y="2065"/>
                  <a:pt x="7172" y="2047"/>
                </a:cubicBezTo>
                <a:cubicBezTo>
                  <a:pt x="7118" y="2029"/>
                  <a:pt x="7118" y="1993"/>
                  <a:pt x="7118" y="1939"/>
                </a:cubicBezTo>
                <a:cubicBezTo>
                  <a:pt x="7118" y="1884"/>
                  <a:pt x="7100" y="1848"/>
                  <a:pt x="7081" y="1794"/>
                </a:cubicBezTo>
                <a:cubicBezTo>
                  <a:pt x="7027" y="1703"/>
                  <a:pt x="6918" y="1667"/>
                  <a:pt x="6810" y="1703"/>
                </a:cubicBezTo>
                <a:cubicBezTo>
                  <a:pt x="6755" y="1594"/>
                  <a:pt x="6683" y="1504"/>
                  <a:pt x="6611" y="1431"/>
                </a:cubicBezTo>
                <a:cubicBezTo>
                  <a:pt x="6574" y="1377"/>
                  <a:pt x="6520" y="1341"/>
                  <a:pt x="6484" y="1305"/>
                </a:cubicBezTo>
                <a:cubicBezTo>
                  <a:pt x="6429" y="1250"/>
                  <a:pt x="6375" y="1214"/>
                  <a:pt x="6321" y="1178"/>
                </a:cubicBezTo>
                <a:cubicBezTo>
                  <a:pt x="6267" y="1160"/>
                  <a:pt x="6212" y="1142"/>
                  <a:pt x="6158" y="1160"/>
                </a:cubicBezTo>
                <a:cubicBezTo>
                  <a:pt x="6140" y="1178"/>
                  <a:pt x="6104" y="1196"/>
                  <a:pt x="6085" y="1214"/>
                </a:cubicBezTo>
                <a:cubicBezTo>
                  <a:pt x="6085" y="1232"/>
                  <a:pt x="6067" y="1268"/>
                  <a:pt x="6067" y="1287"/>
                </a:cubicBezTo>
                <a:cubicBezTo>
                  <a:pt x="6067" y="1305"/>
                  <a:pt x="6067" y="1305"/>
                  <a:pt x="6049" y="1287"/>
                </a:cubicBezTo>
                <a:cubicBezTo>
                  <a:pt x="6013" y="1268"/>
                  <a:pt x="5995" y="1250"/>
                  <a:pt x="5959" y="1250"/>
                </a:cubicBezTo>
                <a:cubicBezTo>
                  <a:pt x="5904" y="1232"/>
                  <a:pt x="5850" y="1232"/>
                  <a:pt x="5796" y="1250"/>
                </a:cubicBezTo>
                <a:cubicBezTo>
                  <a:pt x="5741" y="1268"/>
                  <a:pt x="5687" y="1268"/>
                  <a:pt x="5633" y="1250"/>
                </a:cubicBezTo>
                <a:cubicBezTo>
                  <a:pt x="5578" y="1214"/>
                  <a:pt x="5542" y="1196"/>
                  <a:pt x="5488" y="1214"/>
                </a:cubicBezTo>
                <a:cubicBezTo>
                  <a:pt x="5397" y="1160"/>
                  <a:pt x="5325" y="1087"/>
                  <a:pt x="5252" y="1033"/>
                </a:cubicBezTo>
                <a:cubicBezTo>
                  <a:pt x="5107" y="888"/>
                  <a:pt x="4926" y="779"/>
                  <a:pt x="4727" y="707"/>
                </a:cubicBezTo>
                <a:cubicBezTo>
                  <a:pt x="4619" y="671"/>
                  <a:pt x="4492" y="635"/>
                  <a:pt x="4383" y="598"/>
                </a:cubicBezTo>
                <a:cubicBezTo>
                  <a:pt x="4274" y="544"/>
                  <a:pt x="4184" y="454"/>
                  <a:pt x="4075" y="399"/>
                </a:cubicBezTo>
                <a:cubicBezTo>
                  <a:pt x="3876" y="272"/>
                  <a:pt x="3659" y="164"/>
                  <a:pt x="3441" y="109"/>
                </a:cubicBezTo>
                <a:cubicBezTo>
                  <a:pt x="3315" y="55"/>
                  <a:pt x="3170" y="37"/>
                  <a:pt x="3043" y="19"/>
                </a:cubicBezTo>
                <a:cubicBezTo>
                  <a:pt x="2916" y="1"/>
                  <a:pt x="2771" y="1"/>
                  <a:pt x="2645" y="19"/>
                </a:cubicBezTo>
                <a:cubicBezTo>
                  <a:pt x="2626" y="19"/>
                  <a:pt x="2626" y="55"/>
                  <a:pt x="2645" y="55"/>
                </a:cubicBezTo>
                <a:lnTo>
                  <a:pt x="2663" y="55"/>
                </a:lnTo>
                <a:cubicBezTo>
                  <a:pt x="2663" y="55"/>
                  <a:pt x="2663" y="55"/>
                  <a:pt x="2663" y="73"/>
                </a:cubicBezTo>
                <a:cubicBezTo>
                  <a:pt x="2717" y="91"/>
                  <a:pt x="2753" y="91"/>
                  <a:pt x="2808" y="109"/>
                </a:cubicBezTo>
                <a:cubicBezTo>
                  <a:pt x="2844" y="128"/>
                  <a:pt x="2898" y="164"/>
                  <a:pt x="2934" y="182"/>
                </a:cubicBezTo>
                <a:cubicBezTo>
                  <a:pt x="3007" y="236"/>
                  <a:pt x="3079" y="291"/>
                  <a:pt x="3152" y="363"/>
                </a:cubicBezTo>
                <a:cubicBezTo>
                  <a:pt x="3224" y="435"/>
                  <a:pt x="3278" y="508"/>
                  <a:pt x="3333" y="580"/>
                </a:cubicBezTo>
                <a:cubicBezTo>
                  <a:pt x="3405" y="671"/>
                  <a:pt x="3441" y="761"/>
                  <a:pt x="3496" y="834"/>
                </a:cubicBezTo>
                <a:cubicBezTo>
                  <a:pt x="3568" y="924"/>
                  <a:pt x="3641" y="997"/>
                  <a:pt x="3731" y="1051"/>
                </a:cubicBezTo>
                <a:cubicBezTo>
                  <a:pt x="3822" y="1087"/>
                  <a:pt x="3912" y="1124"/>
                  <a:pt x="4021" y="1142"/>
                </a:cubicBezTo>
                <a:cubicBezTo>
                  <a:pt x="4111" y="1178"/>
                  <a:pt x="4202" y="1214"/>
                  <a:pt x="4293" y="1268"/>
                </a:cubicBezTo>
                <a:cubicBezTo>
                  <a:pt x="4365" y="1305"/>
                  <a:pt x="4456" y="1359"/>
                  <a:pt x="4510" y="1431"/>
                </a:cubicBezTo>
                <a:cubicBezTo>
                  <a:pt x="4619" y="1522"/>
                  <a:pt x="4727" y="1631"/>
                  <a:pt x="4818" y="1739"/>
                </a:cubicBezTo>
                <a:lnTo>
                  <a:pt x="4800" y="1757"/>
                </a:lnTo>
                <a:cubicBezTo>
                  <a:pt x="4745" y="1776"/>
                  <a:pt x="4709" y="1794"/>
                  <a:pt x="4691" y="1830"/>
                </a:cubicBezTo>
                <a:cubicBezTo>
                  <a:pt x="4655" y="1848"/>
                  <a:pt x="4637" y="1884"/>
                  <a:pt x="4637" y="1939"/>
                </a:cubicBezTo>
                <a:cubicBezTo>
                  <a:pt x="4637" y="1975"/>
                  <a:pt x="4673" y="2011"/>
                  <a:pt x="4691" y="2029"/>
                </a:cubicBezTo>
                <a:cubicBezTo>
                  <a:pt x="4745" y="2083"/>
                  <a:pt x="4673" y="2156"/>
                  <a:pt x="4655" y="2210"/>
                </a:cubicBezTo>
                <a:cubicBezTo>
                  <a:pt x="4637" y="2264"/>
                  <a:pt x="4673" y="2337"/>
                  <a:pt x="4709" y="2409"/>
                </a:cubicBezTo>
                <a:cubicBezTo>
                  <a:pt x="4709" y="2427"/>
                  <a:pt x="4727" y="2446"/>
                  <a:pt x="4709" y="2464"/>
                </a:cubicBezTo>
                <a:lnTo>
                  <a:pt x="4655" y="2500"/>
                </a:lnTo>
                <a:cubicBezTo>
                  <a:pt x="4637" y="2518"/>
                  <a:pt x="4619" y="2536"/>
                  <a:pt x="4600" y="2572"/>
                </a:cubicBezTo>
                <a:cubicBezTo>
                  <a:pt x="4582" y="2590"/>
                  <a:pt x="4600" y="2627"/>
                  <a:pt x="4637" y="2645"/>
                </a:cubicBezTo>
                <a:cubicBezTo>
                  <a:pt x="4691" y="2663"/>
                  <a:pt x="4745" y="2699"/>
                  <a:pt x="4782" y="2735"/>
                </a:cubicBezTo>
                <a:cubicBezTo>
                  <a:pt x="4836" y="2772"/>
                  <a:pt x="4872" y="2808"/>
                  <a:pt x="4908" y="2862"/>
                </a:cubicBezTo>
                <a:cubicBezTo>
                  <a:pt x="4945" y="2916"/>
                  <a:pt x="4981" y="2971"/>
                  <a:pt x="4999" y="3043"/>
                </a:cubicBezTo>
                <a:cubicBezTo>
                  <a:pt x="4999" y="3079"/>
                  <a:pt x="5035" y="3079"/>
                  <a:pt x="5053" y="3079"/>
                </a:cubicBezTo>
                <a:cubicBezTo>
                  <a:pt x="5089" y="3098"/>
                  <a:pt x="5126" y="3116"/>
                  <a:pt x="5162" y="3134"/>
                </a:cubicBezTo>
                <a:cubicBezTo>
                  <a:pt x="5198" y="3152"/>
                  <a:pt x="5216" y="3206"/>
                  <a:pt x="5216" y="3260"/>
                </a:cubicBezTo>
                <a:cubicBezTo>
                  <a:pt x="5216" y="3279"/>
                  <a:pt x="5198" y="3279"/>
                  <a:pt x="5180" y="3297"/>
                </a:cubicBezTo>
                <a:cubicBezTo>
                  <a:pt x="5162" y="3315"/>
                  <a:pt x="5144" y="3297"/>
                  <a:pt x="5126" y="3315"/>
                </a:cubicBezTo>
                <a:cubicBezTo>
                  <a:pt x="5053" y="3351"/>
                  <a:pt x="5035" y="3423"/>
                  <a:pt x="5071" y="3478"/>
                </a:cubicBezTo>
                <a:cubicBezTo>
                  <a:pt x="5089" y="3514"/>
                  <a:pt x="5107" y="3532"/>
                  <a:pt x="5126" y="3550"/>
                </a:cubicBezTo>
                <a:cubicBezTo>
                  <a:pt x="5144" y="3586"/>
                  <a:pt x="5126" y="3586"/>
                  <a:pt x="5126" y="3623"/>
                </a:cubicBezTo>
                <a:cubicBezTo>
                  <a:pt x="5089" y="3659"/>
                  <a:pt x="5071" y="3713"/>
                  <a:pt x="5071" y="3768"/>
                </a:cubicBezTo>
                <a:cubicBezTo>
                  <a:pt x="5071" y="3804"/>
                  <a:pt x="5089" y="3858"/>
                  <a:pt x="5107" y="3894"/>
                </a:cubicBezTo>
                <a:cubicBezTo>
                  <a:pt x="5126" y="3949"/>
                  <a:pt x="5144" y="3985"/>
                  <a:pt x="5162" y="4021"/>
                </a:cubicBezTo>
                <a:cubicBezTo>
                  <a:pt x="5180" y="4039"/>
                  <a:pt x="5180" y="4057"/>
                  <a:pt x="5180" y="4075"/>
                </a:cubicBezTo>
                <a:cubicBezTo>
                  <a:pt x="5180" y="4094"/>
                  <a:pt x="5180" y="4094"/>
                  <a:pt x="5180" y="4112"/>
                </a:cubicBezTo>
                <a:lnTo>
                  <a:pt x="5180" y="4112"/>
                </a:lnTo>
                <a:lnTo>
                  <a:pt x="5180" y="4112"/>
                </a:lnTo>
                <a:lnTo>
                  <a:pt x="5180" y="4130"/>
                </a:lnTo>
                <a:lnTo>
                  <a:pt x="5180" y="4148"/>
                </a:lnTo>
                <a:cubicBezTo>
                  <a:pt x="5180" y="4148"/>
                  <a:pt x="5162" y="4166"/>
                  <a:pt x="5162" y="4166"/>
                </a:cubicBezTo>
                <a:cubicBezTo>
                  <a:pt x="5144" y="4202"/>
                  <a:pt x="5126" y="4238"/>
                  <a:pt x="5107" y="4275"/>
                </a:cubicBezTo>
                <a:cubicBezTo>
                  <a:pt x="5107" y="4329"/>
                  <a:pt x="5144" y="4383"/>
                  <a:pt x="5180" y="4438"/>
                </a:cubicBezTo>
                <a:cubicBezTo>
                  <a:pt x="5234" y="4456"/>
                  <a:pt x="5270" y="4492"/>
                  <a:pt x="5289" y="4528"/>
                </a:cubicBezTo>
                <a:cubicBezTo>
                  <a:pt x="5307" y="4582"/>
                  <a:pt x="5325" y="4637"/>
                  <a:pt x="5325" y="4691"/>
                </a:cubicBezTo>
                <a:cubicBezTo>
                  <a:pt x="5325" y="4764"/>
                  <a:pt x="5325" y="4836"/>
                  <a:pt x="5325" y="4908"/>
                </a:cubicBezTo>
                <a:cubicBezTo>
                  <a:pt x="5307" y="4999"/>
                  <a:pt x="5307" y="5071"/>
                  <a:pt x="5289" y="5162"/>
                </a:cubicBezTo>
                <a:cubicBezTo>
                  <a:pt x="5252" y="5234"/>
                  <a:pt x="5234" y="5307"/>
                  <a:pt x="5198" y="5397"/>
                </a:cubicBezTo>
                <a:cubicBezTo>
                  <a:pt x="5198" y="5434"/>
                  <a:pt x="5144" y="5524"/>
                  <a:pt x="5089" y="5524"/>
                </a:cubicBezTo>
                <a:cubicBezTo>
                  <a:pt x="5053" y="5506"/>
                  <a:pt x="5017" y="5542"/>
                  <a:pt x="5035" y="5597"/>
                </a:cubicBezTo>
                <a:cubicBezTo>
                  <a:pt x="5035" y="5615"/>
                  <a:pt x="5053" y="5651"/>
                  <a:pt x="5053" y="5687"/>
                </a:cubicBezTo>
                <a:cubicBezTo>
                  <a:pt x="5053" y="5705"/>
                  <a:pt x="5035" y="5705"/>
                  <a:pt x="5035" y="5723"/>
                </a:cubicBezTo>
                <a:cubicBezTo>
                  <a:pt x="5035" y="5760"/>
                  <a:pt x="4981" y="5778"/>
                  <a:pt x="4945" y="5796"/>
                </a:cubicBezTo>
                <a:cubicBezTo>
                  <a:pt x="4890" y="5814"/>
                  <a:pt x="4854" y="5868"/>
                  <a:pt x="4854" y="5904"/>
                </a:cubicBezTo>
                <a:cubicBezTo>
                  <a:pt x="4836" y="5959"/>
                  <a:pt x="4836" y="6031"/>
                  <a:pt x="4872" y="6067"/>
                </a:cubicBezTo>
                <a:cubicBezTo>
                  <a:pt x="4890" y="6086"/>
                  <a:pt x="4908" y="6104"/>
                  <a:pt x="4945" y="6122"/>
                </a:cubicBezTo>
                <a:lnTo>
                  <a:pt x="4890" y="6122"/>
                </a:lnTo>
                <a:cubicBezTo>
                  <a:pt x="4854" y="6122"/>
                  <a:pt x="4818" y="6176"/>
                  <a:pt x="4854" y="6212"/>
                </a:cubicBezTo>
                <a:lnTo>
                  <a:pt x="4890" y="6230"/>
                </a:lnTo>
                <a:lnTo>
                  <a:pt x="4890" y="6230"/>
                </a:lnTo>
                <a:lnTo>
                  <a:pt x="4981" y="6285"/>
                </a:lnTo>
                <a:cubicBezTo>
                  <a:pt x="4945" y="6303"/>
                  <a:pt x="4926" y="6303"/>
                  <a:pt x="4908" y="6321"/>
                </a:cubicBezTo>
                <a:cubicBezTo>
                  <a:pt x="4908" y="6339"/>
                  <a:pt x="4890" y="6339"/>
                  <a:pt x="4872" y="6357"/>
                </a:cubicBezTo>
                <a:cubicBezTo>
                  <a:pt x="4854" y="6357"/>
                  <a:pt x="4836" y="6357"/>
                  <a:pt x="4818" y="6357"/>
                </a:cubicBezTo>
                <a:lnTo>
                  <a:pt x="4691" y="6357"/>
                </a:lnTo>
                <a:lnTo>
                  <a:pt x="4546" y="6357"/>
                </a:lnTo>
                <a:cubicBezTo>
                  <a:pt x="4510" y="6339"/>
                  <a:pt x="4474" y="6357"/>
                  <a:pt x="4437" y="6375"/>
                </a:cubicBezTo>
                <a:cubicBezTo>
                  <a:pt x="4419" y="6393"/>
                  <a:pt x="4401" y="6412"/>
                  <a:pt x="4401" y="6448"/>
                </a:cubicBezTo>
                <a:cubicBezTo>
                  <a:pt x="4329" y="6466"/>
                  <a:pt x="4256" y="6484"/>
                  <a:pt x="4202" y="6502"/>
                </a:cubicBezTo>
                <a:cubicBezTo>
                  <a:pt x="4148" y="6502"/>
                  <a:pt x="4130" y="6556"/>
                  <a:pt x="4166" y="6593"/>
                </a:cubicBezTo>
                <a:lnTo>
                  <a:pt x="4166" y="6611"/>
                </a:lnTo>
                <a:cubicBezTo>
                  <a:pt x="4166" y="6611"/>
                  <a:pt x="4148" y="6629"/>
                  <a:pt x="4148" y="6629"/>
                </a:cubicBezTo>
                <a:cubicBezTo>
                  <a:pt x="4111" y="6647"/>
                  <a:pt x="4075" y="6647"/>
                  <a:pt x="4057" y="6665"/>
                </a:cubicBezTo>
                <a:cubicBezTo>
                  <a:pt x="4021" y="6665"/>
                  <a:pt x="4003" y="6701"/>
                  <a:pt x="4003" y="6738"/>
                </a:cubicBezTo>
                <a:cubicBezTo>
                  <a:pt x="4021" y="6756"/>
                  <a:pt x="4021" y="6774"/>
                  <a:pt x="4057" y="6792"/>
                </a:cubicBezTo>
                <a:cubicBezTo>
                  <a:pt x="4075" y="6810"/>
                  <a:pt x="4093" y="6846"/>
                  <a:pt x="4057" y="6846"/>
                </a:cubicBezTo>
                <a:cubicBezTo>
                  <a:pt x="4003" y="6864"/>
                  <a:pt x="3967" y="6864"/>
                  <a:pt x="3930" y="6864"/>
                </a:cubicBezTo>
                <a:cubicBezTo>
                  <a:pt x="3840" y="6864"/>
                  <a:pt x="3767" y="6882"/>
                  <a:pt x="3677" y="6901"/>
                </a:cubicBezTo>
                <a:lnTo>
                  <a:pt x="3659" y="6901"/>
                </a:lnTo>
                <a:cubicBezTo>
                  <a:pt x="3604" y="6901"/>
                  <a:pt x="3586" y="6973"/>
                  <a:pt x="3641" y="6991"/>
                </a:cubicBezTo>
                <a:lnTo>
                  <a:pt x="3659" y="7009"/>
                </a:lnTo>
                <a:cubicBezTo>
                  <a:pt x="3767" y="7063"/>
                  <a:pt x="3858" y="7118"/>
                  <a:pt x="3967" y="7154"/>
                </a:cubicBezTo>
                <a:lnTo>
                  <a:pt x="4130" y="7226"/>
                </a:lnTo>
                <a:cubicBezTo>
                  <a:pt x="4148" y="7245"/>
                  <a:pt x="4184" y="7263"/>
                  <a:pt x="4202" y="7281"/>
                </a:cubicBezTo>
                <a:cubicBezTo>
                  <a:pt x="4075" y="7281"/>
                  <a:pt x="3948" y="7263"/>
                  <a:pt x="3822" y="7263"/>
                </a:cubicBezTo>
                <a:cubicBezTo>
                  <a:pt x="3677" y="7245"/>
                  <a:pt x="3532" y="7208"/>
                  <a:pt x="3387" y="7190"/>
                </a:cubicBezTo>
                <a:lnTo>
                  <a:pt x="3387" y="7190"/>
                </a:lnTo>
                <a:cubicBezTo>
                  <a:pt x="3351" y="7190"/>
                  <a:pt x="3315" y="7190"/>
                  <a:pt x="3278" y="7190"/>
                </a:cubicBezTo>
                <a:cubicBezTo>
                  <a:pt x="3224" y="7190"/>
                  <a:pt x="3188" y="7208"/>
                  <a:pt x="3134" y="7208"/>
                </a:cubicBezTo>
                <a:cubicBezTo>
                  <a:pt x="3043" y="7226"/>
                  <a:pt x="2934" y="7263"/>
                  <a:pt x="2844" y="7281"/>
                </a:cubicBezTo>
                <a:cubicBezTo>
                  <a:pt x="2808" y="7299"/>
                  <a:pt x="2789" y="7353"/>
                  <a:pt x="2826" y="7389"/>
                </a:cubicBezTo>
                <a:cubicBezTo>
                  <a:pt x="2844" y="7408"/>
                  <a:pt x="2844" y="7426"/>
                  <a:pt x="2826" y="7444"/>
                </a:cubicBezTo>
                <a:cubicBezTo>
                  <a:pt x="2789" y="7462"/>
                  <a:pt x="2735" y="7480"/>
                  <a:pt x="2699" y="7480"/>
                </a:cubicBezTo>
                <a:cubicBezTo>
                  <a:pt x="2645" y="7498"/>
                  <a:pt x="2626" y="7552"/>
                  <a:pt x="2663" y="7589"/>
                </a:cubicBezTo>
                <a:lnTo>
                  <a:pt x="2663" y="7589"/>
                </a:lnTo>
                <a:lnTo>
                  <a:pt x="2663" y="7589"/>
                </a:lnTo>
                <a:cubicBezTo>
                  <a:pt x="2663" y="7607"/>
                  <a:pt x="2663" y="7607"/>
                  <a:pt x="2645" y="7625"/>
                </a:cubicBezTo>
                <a:cubicBezTo>
                  <a:pt x="2626" y="7643"/>
                  <a:pt x="2590" y="7643"/>
                  <a:pt x="2554" y="7661"/>
                </a:cubicBezTo>
                <a:cubicBezTo>
                  <a:pt x="2500" y="7679"/>
                  <a:pt x="2427" y="7715"/>
                  <a:pt x="2373" y="7752"/>
                </a:cubicBezTo>
                <a:cubicBezTo>
                  <a:pt x="2355" y="7770"/>
                  <a:pt x="2337" y="7788"/>
                  <a:pt x="2301" y="7806"/>
                </a:cubicBezTo>
                <a:cubicBezTo>
                  <a:pt x="2264" y="7824"/>
                  <a:pt x="2246" y="7824"/>
                  <a:pt x="2210" y="7806"/>
                </a:cubicBezTo>
                <a:cubicBezTo>
                  <a:pt x="2174" y="7806"/>
                  <a:pt x="2138" y="7824"/>
                  <a:pt x="2119" y="7860"/>
                </a:cubicBezTo>
                <a:cubicBezTo>
                  <a:pt x="2101" y="7860"/>
                  <a:pt x="2083" y="7878"/>
                  <a:pt x="2065" y="7897"/>
                </a:cubicBezTo>
                <a:lnTo>
                  <a:pt x="1703" y="7806"/>
                </a:lnTo>
                <a:lnTo>
                  <a:pt x="1504" y="7770"/>
                </a:lnTo>
                <a:cubicBezTo>
                  <a:pt x="1449" y="7752"/>
                  <a:pt x="1395" y="7734"/>
                  <a:pt x="1323" y="7734"/>
                </a:cubicBezTo>
                <a:cubicBezTo>
                  <a:pt x="1268" y="7734"/>
                  <a:pt x="1232" y="7770"/>
                  <a:pt x="1214" y="7806"/>
                </a:cubicBezTo>
                <a:cubicBezTo>
                  <a:pt x="1196" y="7824"/>
                  <a:pt x="1196" y="7842"/>
                  <a:pt x="1196" y="7860"/>
                </a:cubicBezTo>
                <a:lnTo>
                  <a:pt x="1105" y="7860"/>
                </a:lnTo>
                <a:lnTo>
                  <a:pt x="725" y="7878"/>
                </a:lnTo>
                <a:cubicBezTo>
                  <a:pt x="508" y="7860"/>
                  <a:pt x="290" y="7897"/>
                  <a:pt x="109" y="7969"/>
                </a:cubicBezTo>
                <a:lnTo>
                  <a:pt x="73" y="7987"/>
                </a:lnTo>
                <a:cubicBezTo>
                  <a:pt x="1" y="8023"/>
                  <a:pt x="19" y="8114"/>
                  <a:pt x="91" y="8114"/>
                </a:cubicBezTo>
                <a:lnTo>
                  <a:pt x="127" y="8114"/>
                </a:lnTo>
                <a:cubicBezTo>
                  <a:pt x="381" y="8150"/>
                  <a:pt x="634" y="8168"/>
                  <a:pt x="888" y="8186"/>
                </a:cubicBezTo>
                <a:cubicBezTo>
                  <a:pt x="942" y="8186"/>
                  <a:pt x="1015" y="8204"/>
                  <a:pt x="1069" y="8222"/>
                </a:cubicBezTo>
                <a:cubicBezTo>
                  <a:pt x="1105" y="8259"/>
                  <a:pt x="1142" y="8277"/>
                  <a:pt x="1196" y="8313"/>
                </a:cubicBezTo>
                <a:cubicBezTo>
                  <a:pt x="1232" y="8349"/>
                  <a:pt x="1286" y="8367"/>
                  <a:pt x="1359" y="8367"/>
                </a:cubicBezTo>
                <a:cubicBezTo>
                  <a:pt x="1413" y="8349"/>
                  <a:pt x="1467" y="8331"/>
                  <a:pt x="1522" y="8313"/>
                </a:cubicBezTo>
                <a:cubicBezTo>
                  <a:pt x="1630" y="8277"/>
                  <a:pt x="1757" y="8295"/>
                  <a:pt x="1866" y="8349"/>
                </a:cubicBezTo>
                <a:cubicBezTo>
                  <a:pt x="1884" y="8349"/>
                  <a:pt x="1884" y="8349"/>
                  <a:pt x="1902" y="8331"/>
                </a:cubicBezTo>
                <a:lnTo>
                  <a:pt x="1938" y="8367"/>
                </a:lnTo>
                <a:cubicBezTo>
                  <a:pt x="1975" y="8385"/>
                  <a:pt x="2011" y="8422"/>
                  <a:pt x="2065" y="8422"/>
                </a:cubicBezTo>
                <a:cubicBezTo>
                  <a:pt x="2101" y="8440"/>
                  <a:pt x="2156" y="8440"/>
                  <a:pt x="2192" y="8458"/>
                </a:cubicBezTo>
                <a:cubicBezTo>
                  <a:pt x="2246" y="8476"/>
                  <a:pt x="2246" y="8530"/>
                  <a:pt x="2264" y="8567"/>
                </a:cubicBezTo>
                <a:cubicBezTo>
                  <a:pt x="2282" y="8603"/>
                  <a:pt x="2319" y="8639"/>
                  <a:pt x="2373" y="8657"/>
                </a:cubicBezTo>
                <a:cubicBezTo>
                  <a:pt x="2409" y="8657"/>
                  <a:pt x="2464" y="8657"/>
                  <a:pt x="2500" y="8675"/>
                </a:cubicBezTo>
                <a:cubicBezTo>
                  <a:pt x="2536" y="8711"/>
                  <a:pt x="2536" y="8730"/>
                  <a:pt x="2554" y="8766"/>
                </a:cubicBezTo>
                <a:cubicBezTo>
                  <a:pt x="2572" y="8802"/>
                  <a:pt x="2590" y="8838"/>
                  <a:pt x="2626" y="8874"/>
                </a:cubicBezTo>
                <a:cubicBezTo>
                  <a:pt x="2645" y="8893"/>
                  <a:pt x="2699" y="8929"/>
                  <a:pt x="2735" y="8929"/>
                </a:cubicBezTo>
                <a:cubicBezTo>
                  <a:pt x="2808" y="8947"/>
                  <a:pt x="2880" y="8929"/>
                  <a:pt x="2952" y="8965"/>
                </a:cubicBezTo>
                <a:cubicBezTo>
                  <a:pt x="2989" y="8965"/>
                  <a:pt x="3007" y="8983"/>
                  <a:pt x="3025" y="9001"/>
                </a:cubicBezTo>
                <a:cubicBezTo>
                  <a:pt x="3025" y="9056"/>
                  <a:pt x="3061" y="9092"/>
                  <a:pt x="3097" y="9110"/>
                </a:cubicBezTo>
                <a:cubicBezTo>
                  <a:pt x="3134" y="9128"/>
                  <a:pt x="3170" y="9146"/>
                  <a:pt x="3224" y="9146"/>
                </a:cubicBezTo>
                <a:cubicBezTo>
                  <a:pt x="3260" y="9146"/>
                  <a:pt x="3297" y="9146"/>
                  <a:pt x="3333" y="9164"/>
                </a:cubicBezTo>
                <a:cubicBezTo>
                  <a:pt x="3351" y="9182"/>
                  <a:pt x="3351" y="9200"/>
                  <a:pt x="3351" y="9219"/>
                </a:cubicBezTo>
                <a:cubicBezTo>
                  <a:pt x="3351" y="9237"/>
                  <a:pt x="3351" y="9255"/>
                  <a:pt x="3369" y="9273"/>
                </a:cubicBezTo>
                <a:cubicBezTo>
                  <a:pt x="3387" y="9327"/>
                  <a:pt x="3405" y="9363"/>
                  <a:pt x="3441" y="9381"/>
                </a:cubicBezTo>
                <a:cubicBezTo>
                  <a:pt x="3460" y="9400"/>
                  <a:pt x="3496" y="9400"/>
                  <a:pt x="3514" y="9400"/>
                </a:cubicBezTo>
                <a:lnTo>
                  <a:pt x="3568" y="9400"/>
                </a:lnTo>
                <a:cubicBezTo>
                  <a:pt x="3568" y="9400"/>
                  <a:pt x="3568" y="9490"/>
                  <a:pt x="3550" y="9508"/>
                </a:cubicBezTo>
                <a:cubicBezTo>
                  <a:pt x="3532" y="9544"/>
                  <a:pt x="3550" y="9563"/>
                  <a:pt x="3586" y="9581"/>
                </a:cubicBezTo>
                <a:lnTo>
                  <a:pt x="3623" y="9581"/>
                </a:lnTo>
                <a:lnTo>
                  <a:pt x="3731" y="9581"/>
                </a:lnTo>
                <a:cubicBezTo>
                  <a:pt x="3731" y="9581"/>
                  <a:pt x="3749" y="9581"/>
                  <a:pt x="3749" y="9581"/>
                </a:cubicBezTo>
                <a:lnTo>
                  <a:pt x="3749" y="9581"/>
                </a:lnTo>
                <a:lnTo>
                  <a:pt x="3822" y="9581"/>
                </a:lnTo>
                <a:cubicBezTo>
                  <a:pt x="3858" y="9599"/>
                  <a:pt x="3894" y="9599"/>
                  <a:pt x="3930" y="9617"/>
                </a:cubicBezTo>
                <a:cubicBezTo>
                  <a:pt x="3985" y="9635"/>
                  <a:pt x="4021" y="9635"/>
                  <a:pt x="4075" y="9599"/>
                </a:cubicBezTo>
                <a:lnTo>
                  <a:pt x="4075" y="9581"/>
                </a:lnTo>
                <a:lnTo>
                  <a:pt x="4075" y="9581"/>
                </a:lnTo>
                <a:lnTo>
                  <a:pt x="4075" y="9581"/>
                </a:lnTo>
                <a:lnTo>
                  <a:pt x="4075" y="9581"/>
                </a:lnTo>
                <a:lnTo>
                  <a:pt x="4093" y="9581"/>
                </a:lnTo>
                <a:cubicBezTo>
                  <a:pt x="4111" y="9599"/>
                  <a:pt x="4111" y="9599"/>
                  <a:pt x="4111" y="9599"/>
                </a:cubicBezTo>
                <a:cubicBezTo>
                  <a:pt x="4111" y="9617"/>
                  <a:pt x="4093" y="9635"/>
                  <a:pt x="4093" y="9653"/>
                </a:cubicBezTo>
                <a:lnTo>
                  <a:pt x="4057" y="9671"/>
                </a:lnTo>
                <a:cubicBezTo>
                  <a:pt x="4003" y="9689"/>
                  <a:pt x="4021" y="9762"/>
                  <a:pt x="4075" y="9780"/>
                </a:cubicBezTo>
                <a:cubicBezTo>
                  <a:pt x="4093" y="9780"/>
                  <a:pt x="4130" y="9798"/>
                  <a:pt x="4148" y="9798"/>
                </a:cubicBezTo>
                <a:cubicBezTo>
                  <a:pt x="4166" y="9816"/>
                  <a:pt x="4184" y="9816"/>
                  <a:pt x="4202" y="9816"/>
                </a:cubicBezTo>
                <a:lnTo>
                  <a:pt x="4220" y="9816"/>
                </a:lnTo>
                <a:cubicBezTo>
                  <a:pt x="4220" y="9852"/>
                  <a:pt x="4256" y="9889"/>
                  <a:pt x="4293" y="9925"/>
                </a:cubicBezTo>
                <a:cubicBezTo>
                  <a:pt x="4311" y="9943"/>
                  <a:pt x="4347" y="9943"/>
                  <a:pt x="4365" y="9961"/>
                </a:cubicBezTo>
                <a:cubicBezTo>
                  <a:pt x="4365" y="9979"/>
                  <a:pt x="4365" y="10015"/>
                  <a:pt x="4365" y="10052"/>
                </a:cubicBezTo>
                <a:cubicBezTo>
                  <a:pt x="4329" y="10196"/>
                  <a:pt x="4419" y="10341"/>
                  <a:pt x="4564" y="10378"/>
                </a:cubicBezTo>
                <a:cubicBezTo>
                  <a:pt x="4673" y="10414"/>
                  <a:pt x="4854" y="10432"/>
                  <a:pt x="4890" y="10577"/>
                </a:cubicBezTo>
                <a:cubicBezTo>
                  <a:pt x="4890" y="10613"/>
                  <a:pt x="4908" y="10649"/>
                  <a:pt x="4926" y="10667"/>
                </a:cubicBezTo>
                <a:cubicBezTo>
                  <a:pt x="4945" y="10703"/>
                  <a:pt x="4981" y="10722"/>
                  <a:pt x="5017" y="10722"/>
                </a:cubicBezTo>
                <a:cubicBezTo>
                  <a:pt x="5035" y="10740"/>
                  <a:pt x="5071" y="10740"/>
                  <a:pt x="5089" y="10758"/>
                </a:cubicBezTo>
                <a:cubicBezTo>
                  <a:pt x="5107" y="10758"/>
                  <a:pt x="5107" y="10812"/>
                  <a:pt x="5107" y="10830"/>
                </a:cubicBezTo>
                <a:cubicBezTo>
                  <a:pt x="5126" y="10903"/>
                  <a:pt x="5198" y="10921"/>
                  <a:pt x="5252" y="10921"/>
                </a:cubicBezTo>
                <a:cubicBezTo>
                  <a:pt x="5289" y="10921"/>
                  <a:pt x="5325" y="10939"/>
                  <a:pt x="5361" y="10957"/>
                </a:cubicBezTo>
                <a:cubicBezTo>
                  <a:pt x="5379" y="10957"/>
                  <a:pt x="5397" y="11011"/>
                  <a:pt x="5361" y="11011"/>
                </a:cubicBezTo>
                <a:cubicBezTo>
                  <a:pt x="5343" y="11029"/>
                  <a:pt x="5343" y="11048"/>
                  <a:pt x="5361" y="11066"/>
                </a:cubicBezTo>
                <a:cubicBezTo>
                  <a:pt x="5361" y="11066"/>
                  <a:pt x="5361" y="11084"/>
                  <a:pt x="5379" y="11084"/>
                </a:cubicBezTo>
                <a:cubicBezTo>
                  <a:pt x="5433" y="11120"/>
                  <a:pt x="5470" y="11192"/>
                  <a:pt x="5506" y="11265"/>
                </a:cubicBezTo>
                <a:cubicBezTo>
                  <a:pt x="5524" y="11319"/>
                  <a:pt x="5542" y="11374"/>
                  <a:pt x="5596" y="11410"/>
                </a:cubicBezTo>
                <a:cubicBezTo>
                  <a:pt x="5542" y="11482"/>
                  <a:pt x="5524" y="11555"/>
                  <a:pt x="5560" y="11645"/>
                </a:cubicBezTo>
                <a:cubicBezTo>
                  <a:pt x="5578" y="11681"/>
                  <a:pt x="5615" y="11718"/>
                  <a:pt x="5669" y="11718"/>
                </a:cubicBezTo>
                <a:lnTo>
                  <a:pt x="5687" y="11718"/>
                </a:lnTo>
                <a:lnTo>
                  <a:pt x="5687" y="11718"/>
                </a:lnTo>
                <a:lnTo>
                  <a:pt x="5687" y="11808"/>
                </a:lnTo>
                <a:cubicBezTo>
                  <a:pt x="5705" y="11917"/>
                  <a:pt x="5705" y="12025"/>
                  <a:pt x="5723" y="12152"/>
                </a:cubicBezTo>
                <a:cubicBezTo>
                  <a:pt x="5741" y="12207"/>
                  <a:pt x="5741" y="12261"/>
                  <a:pt x="5759" y="12315"/>
                </a:cubicBezTo>
                <a:cubicBezTo>
                  <a:pt x="5778" y="12333"/>
                  <a:pt x="5778" y="12370"/>
                  <a:pt x="5778" y="12388"/>
                </a:cubicBezTo>
                <a:cubicBezTo>
                  <a:pt x="5778" y="12424"/>
                  <a:pt x="5759" y="12442"/>
                  <a:pt x="5759" y="12460"/>
                </a:cubicBezTo>
                <a:cubicBezTo>
                  <a:pt x="5759" y="12569"/>
                  <a:pt x="5850" y="12605"/>
                  <a:pt x="5922" y="12605"/>
                </a:cubicBezTo>
                <a:cubicBezTo>
                  <a:pt x="5922" y="12623"/>
                  <a:pt x="5922" y="12641"/>
                  <a:pt x="5922" y="12659"/>
                </a:cubicBezTo>
                <a:cubicBezTo>
                  <a:pt x="5886" y="12696"/>
                  <a:pt x="5868" y="12732"/>
                  <a:pt x="5868" y="12786"/>
                </a:cubicBezTo>
                <a:lnTo>
                  <a:pt x="5868" y="12822"/>
                </a:lnTo>
                <a:cubicBezTo>
                  <a:pt x="5886" y="12822"/>
                  <a:pt x="5886" y="12840"/>
                  <a:pt x="5886" y="12840"/>
                </a:cubicBezTo>
                <a:lnTo>
                  <a:pt x="5886" y="12840"/>
                </a:lnTo>
                <a:cubicBezTo>
                  <a:pt x="5886" y="12859"/>
                  <a:pt x="5868" y="12859"/>
                  <a:pt x="5868" y="12877"/>
                </a:cubicBezTo>
                <a:lnTo>
                  <a:pt x="5759" y="13022"/>
                </a:lnTo>
                <a:cubicBezTo>
                  <a:pt x="5723" y="13058"/>
                  <a:pt x="5759" y="13130"/>
                  <a:pt x="5814" y="13112"/>
                </a:cubicBezTo>
                <a:lnTo>
                  <a:pt x="5868" y="13112"/>
                </a:lnTo>
                <a:cubicBezTo>
                  <a:pt x="5886" y="13112"/>
                  <a:pt x="5904" y="13112"/>
                  <a:pt x="5922" y="13112"/>
                </a:cubicBezTo>
                <a:cubicBezTo>
                  <a:pt x="5959" y="13130"/>
                  <a:pt x="5977" y="13130"/>
                  <a:pt x="5977" y="13166"/>
                </a:cubicBezTo>
                <a:cubicBezTo>
                  <a:pt x="5977" y="13203"/>
                  <a:pt x="5922" y="13239"/>
                  <a:pt x="5886" y="13257"/>
                </a:cubicBezTo>
                <a:cubicBezTo>
                  <a:pt x="5850" y="13311"/>
                  <a:pt x="5832" y="13384"/>
                  <a:pt x="5850" y="13438"/>
                </a:cubicBezTo>
                <a:cubicBezTo>
                  <a:pt x="5814" y="13474"/>
                  <a:pt x="5759" y="13510"/>
                  <a:pt x="5705" y="13547"/>
                </a:cubicBezTo>
                <a:cubicBezTo>
                  <a:pt x="5651" y="13601"/>
                  <a:pt x="5615" y="13655"/>
                  <a:pt x="5596" y="13728"/>
                </a:cubicBezTo>
                <a:cubicBezTo>
                  <a:pt x="5578" y="13800"/>
                  <a:pt x="5596" y="13873"/>
                  <a:pt x="5651" y="13927"/>
                </a:cubicBezTo>
                <a:cubicBezTo>
                  <a:pt x="5651" y="13927"/>
                  <a:pt x="5669" y="13945"/>
                  <a:pt x="5651" y="13963"/>
                </a:cubicBezTo>
                <a:cubicBezTo>
                  <a:pt x="5651" y="13981"/>
                  <a:pt x="5633" y="13999"/>
                  <a:pt x="5615" y="14018"/>
                </a:cubicBezTo>
                <a:lnTo>
                  <a:pt x="5524" y="14126"/>
                </a:lnTo>
                <a:cubicBezTo>
                  <a:pt x="5506" y="14144"/>
                  <a:pt x="5524" y="14181"/>
                  <a:pt x="5542" y="14199"/>
                </a:cubicBezTo>
                <a:lnTo>
                  <a:pt x="5596" y="14217"/>
                </a:lnTo>
                <a:lnTo>
                  <a:pt x="5470" y="14307"/>
                </a:lnTo>
                <a:cubicBezTo>
                  <a:pt x="5397" y="14343"/>
                  <a:pt x="5343" y="14398"/>
                  <a:pt x="5289" y="14452"/>
                </a:cubicBezTo>
                <a:cubicBezTo>
                  <a:pt x="5289" y="14452"/>
                  <a:pt x="5289" y="14470"/>
                  <a:pt x="5289" y="14470"/>
                </a:cubicBezTo>
                <a:cubicBezTo>
                  <a:pt x="5270" y="14488"/>
                  <a:pt x="5252" y="14506"/>
                  <a:pt x="5252" y="14525"/>
                </a:cubicBezTo>
                <a:cubicBezTo>
                  <a:pt x="5234" y="14561"/>
                  <a:pt x="5216" y="14597"/>
                  <a:pt x="5198" y="14615"/>
                </a:cubicBezTo>
                <a:cubicBezTo>
                  <a:pt x="5162" y="14651"/>
                  <a:pt x="5144" y="14688"/>
                  <a:pt x="5144" y="14742"/>
                </a:cubicBezTo>
                <a:cubicBezTo>
                  <a:pt x="5126" y="14760"/>
                  <a:pt x="5126" y="14778"/>
                  <a:pt x="5144" y="14814"/>
                </a:cubicBezTo>
                <a:cubicBezTo>
                  <a:pt x="5144" y="14832"/>
                  <a:pt x="5144" y="14832"/>
                  <a:pt x="5144" y="14869"/>
                </a:cubicBezTo>
                <a:cubicBezTo>
                  <a:pt x="5089" y="14905"/>
                  <a:pt x="5053" y="14941"/>
                  <a:pt x="4999" y="14977"/>
                </a:cubicBezTo>
                <a:cubicBezTo>
                  <a:pt x="4963" y="15014"/>
                  <a:pt x="4981" y="15068"/>
                  <a:pt x="5035" y="15068"/>
                </a:cubicBezTo>
                <a:lnTo>
                  <a:pt x="5053" y="15068"/>
                </a:lnTo>
                <a:lnTo>
                  <a:pt x="5144" y="15068"/>
                </a:lnTo>
                <a:lnTo>
                  <a:pt x="5162" y="15068"/>
                </a:lnTo>
                <a:cubicBezTo>
                  <a:pt x="5162" y="15086"/>
                  <a:pt x="5198" y="15104"/>
                  <a:pt x="5198" y="15068"/>
                </a:cubicBezTo>
                <a:cubicBezTo>
                  <a:pt x="5198" y="15050"/>
                  <a:pt x="5234" y="15050"/>
                  <a:pt x="5234" y="15068"/>
                </a:cubicBezTo>
                <a:lnTo>
                  <a:pt x="5234" y="15122"/>
                </a:lnTo>
                <a:cubicBezTo>
                  <a:pt x="5234" y="15122"/>
                  <a:pt x="5162" y="15177"/>
                  <a:pt x="5126" y="15195"/>
                </a:cubicBezTo>
                <a:lnTo>
                  <a:pt x="5017" y="15249"/>
                </a:lnTo>
                <a:lnTo>
                  <a:pt x="4945" y="15285"/>
                </a:lnTo>
                <a:cubicBezTo>
                  <a:pt x="4945" y="15303"/>
                  <a:pt x="4926" y="15321"/>
                  <a:pt x="4908" y="15321"/>
                </a:cubicBezTo>
                <a:cubicBezTo>
                  <a:pt x="4872" y="15376"/>
                  <a:pt x="4908" y="15430"/>
                  <a:pt x="4963" y="15466"/>
                </a:cubicBezTo>
                <a:cubicBezTo>
                  <a:pt x="4908" y="15521"/>
                  <a:pt x="4854" y="15557"/>
                  <a:pt x="4818" y="15611"/>
                </a:cubicBezTo>
                <a:cubicBezTo>
                  <a:pt x="4800" y="15647"/>
                  <a:pt x="4782" y="15665"/>
                  <a:pt x="4782" y="15702"/>
                </a:cubicBezTo>
                <a:cubicBezTo>
                  <a:pt x="4782" y="15720"/>
                  <a:pt x="4763" y="15738"/>
                  <a:pt x="4763" y="15756"/>
                </a:cubicBezTo>
                <a:cubicBezTo>
                  <a:pt x="4727" y="15774"/>
                  <a:pt x="4709" y="15810"/>
                  <a:pt x="4691" y="15847"/>
                </a:cubicBezTo>
                <a:cubicBezTo>
                  <a:pt x="4619" y="15901"/>
                  <a:pt x="4564" y="15937"/>
                  <a:pt x="4510" y="15991"/>
                </a:cubicBezTo>
                <a:cubicBezTo>
                  <a:pt x="4437" y="16046"/>
                  <a:pt x="4401" y="16118"/>
                  <a:pt x="4365" y="16191"/>
                </a:cubicBezTo>
                <a:cubicBezTo>
                  <a:pt x="4329" y="16209"/>
                  <a:pt x="4274" y="16209"/>
                  <a:pt x="4220" y="16227"/>
                </a:cubicBezTo>
                <a:cubicBezTo>
                  <a:pt x="4166" y="16227"/>
                  <a:pt x="4111" y="16227"/>
                  <a:pt x="4057" y="16245"/>
                </a:cubicBezTo>
                <a:cubicBezTo>
                  <a:pt x="4021" y="16281"/>
                  <a:pt x="3967" y="16299"/>
                  <a:pt x="3930" y="16336"/>
                </a:cubicBezTo>
                <a:lnTo>
                  <a:pt x="3804" y="16444"/>
                </a:lnTo>
                <a:cubicBezTo>
                  <a:pt x="3731" y="16517"/>
                  <a:pt x="3659" y="16607"/>
                  <a:pt x="3586" y="16680"/>
                </a:cubicBezTo>
                <a:cubicBezTo>
                  <a:pt x="3514" y="16752"/>
                  <a:pt x="3441" y="16843"/>
                  <a:pt x="3369" y="16933"/>
                </a:cubicBezTo>
                <a:lnTo>
                  <a:pt x="3351" y="16969"/>
                </a:lnTo>
                <a:cubicBezTo>
                  <a:pt x="3333" y="16987"/>
                  <a:pt x="3333" y="17006"/>
                  <a:pt x="3351" y="17042"/>
                </a:cubicBezTo>
                <a:cubicBezTo>
                  <a:pt x="3369" y="17060"/>
                  <a:pt x="3405" y="17060"/>
                  <a:pt x="3423" y="17060"/>
                </a:cubicBezTo>
                <a:lnTo>
                  <a:pt x="3460" y="17042"/>
                </a:lnTo>
                <a:cubicBezTo>
                  <a:pt x="3641" y="16933"/>
                  <a:pt x="3840" y="16861"/>
                  <a:pt x="4021" y="16770"/>
                </a:cubicBezTo>
                <a:lnTo>
                  <a:pt x="4166" y="16698"/>
                </a:lnTo>
                <a:lnTo>
                  <a:pt x="4256" y="16662"/>
                </a:lnTo>
                <a:cubicBezTo>
                  <a:pt x="4274" y="16662"/>
                  <a:pt x="4311" y="16643"/>
                  <a:pt x="4329" y="16643"/>
                </a:cubicBezTo>
                <a:cubicBezTo>
                  <a:pt x="4383" y="16625"/>
                  <a:pt x="4437" y="16589"/>
                  <a:pt x="4492" y="16571"/>
                </a:cubicBezTo>
                <a:lnTo>
                  <a:pt x="4619" y="16499"/>
                </a:lnTo>
                <a:lnTo>
                  <a:pt x="4854" y="16408"/>
                </a:lnTo>
                <a:lnTo>
                  <a:pt x="4854" y="16408"/>
                </a:lnTo>
                <a:cubicBezTo>
                  <a:pt x="4854" y="16444"/>
                  <a:pt x="4890" y="16480"/>
                  <a:pt x="4926" y="16462"/>
                </a:cubicBezTo>
                <a:cubicBezTo>
                  <a:pt x="5035" y="16408"/>
                  <a:pt x="5144" y="16354"/>
                  <a:pt x="5252" y="16317"/>
                </a:cubicBezTo>
                <a:lnTo>
                  <a:pt x="5234" y="16336"/>
                </a:lnTo>
                <a:cubicBezTo>
                  <a:pt x="5198" y="16354"/>
                  <a:pt x="5198" y="16390"/>
                  <a:pt x="5234" y="16426"/>
                </a:cubicBezTo>
                <a:cubicBezTo>
                  <a:pt x="5270" y="16426"/>
                  <a:pt x="5307" y="16444"/>
                  <a:pt x="5361" y="16444"/>
                </a:cubicBezTo>
                <a:lnTo>
                  <a:pt x="5415" y="16462"/>
                </a:lnTo>
                <a:lnTo>
                  <a:pt x="5415" y="16499"/>
                </a:lnTo>
                <a:cubicBezTo>
                  <a:pt x="5415" y="16535"/>
                  <a:pt x="5433" y="16553"/>
                  <a:pt x="5470" y="16553"/>
                </a:cubicBezTo>
                <a:cubicBezTo>
                  <a:pt x="5524" y="16553"/>
                  <a:pt x="5596" y="16553"/>
                  <a:pt x="5651" y="16535"/>
                </a:cubicBezTo>
                <a:lnTo>
                  <a:pt x="5741" y="16535"/>
                </a:lnTo>
                <a:lnTo>
                  <a:pt x="5759" y="16535"/>
                </a:lnTo>
                <a:cubicBezTo>
                  <a:pt x="5796" y="16535"/>
                  <a:pt x="5832" y="16535"/>
                  <a:pt x="5868" y="16517"/>
                </a:cubicBezTo>
                <a:lnTo>
                  <a:pt x="5977" y="16499"/>
                </a:lnTo>
                <a:lnTo>
                  <a:pt x="6194" y="16426"/>
                </a:lnTo>
                <a:lnTo>
                  <a:pt x="6538" y="16336"/>
                </a:lnTo>
                <a:lnTo>
                  <a:pt x="6502" y="16408"/>
                </a:lnTo>
                <a:lnTo>
                  <a:pt x="6502" y="16426"/>
                </a:lnTo>
                <a:cubicBezTo>
                  <a:pt x="6484" y="16462"/>
                  <a:pt x="6520" y="16499"/>
                  <a:pt x="6556" y="16480"/>
                </a:cubicBezTo>
                <a:lnTo>
                  <a:pt x="6592" y="16480"/>
                </a:lnTo>
                <a:cubicBezTo>
                  <a:pt x="6611" y="16480"/>
                  <a:pt x="6629" y="16480"/>
                  <a:pt x="6647" y="16480"/>
                </a:cubicBezTo>
                <a:cubicBezTo>
                  <a:pt x="6629" y="16535"/>
                  <a:pt x="6665" y="16589"/>
                  <a:pt x="6719" y="16607"/>
                </a:cubicBezTo>
                <a:lnTo>
                  <a:pt x="6683" y="16643"/>
                </a:lnTo>
                <a:cubicBezTo>
                  <a:pt x="6665" y="16662"/>
                  <a:pt x="6647" y="16698"/>
                  <a:pt x="6629" y="16716"/>
                </a:cubicBezTo>
                <a:cubicBezTo>
                  <a:pt x="6611" y="16734"/>
                  <a:pt x="6611" y="16752"/>
                  <a:pt x="6592" y="16770"/>
                </a:cubicBezTo>
                <a:cubicBezTo>
                  <a:pt x="6574" y="16788"/>
                  <a:pt x="6574" y="16806"/>
                  <a:pt x="6556" y="16806"/>
                </a:cubicBezTo>
                <a:lnTo>
                  <a:pt x="6538" y="16843"/>
                </a:lnTo>
                <a:cubicBezTo>
                  <a:pt x="6520" y="16879"/>
                  <a:pt x="6556" y="16915"/>
                  <a:pt x="6592" y="16915"/>
                </a:cubicBezTo>
                <a:cubicBezTo>
                  <a:pt x="6774" y="16879"/>
                  <a:pt x="6973" y="16861"/>
                  <a:pt x="7172" y="16843"/>
                </a:cubicBezTo>
                <a:cubicBezTo>
                  <a:pt x="7371" y="16824"/>
                  <a:pt x="7516" y="16824"/>
                  <a:pt x="7697" y="16824"/>
                </a:cubicBezTo>
                <a:lnTo>
                  <a:pt x="7679" y="16897"/>
                </a:lnTo>
                <a:cubicBezTo>
                  <a:pt x="7661" y="16951"/>
                  <a:pt x="7715" y="16987"/>
                  <a:pt x="7751" y="16969"/>
                </a:cubicBezTo>
                <a:cubicBezTo>
                  <a:pt x="7824" y="16951"/>
                  <a:pt x="7878" y="16969"/>
                  <a:pt x="7933" y="16987"/>
                </a:cubicBezTo>
                <a:cubicBezTo>
                  <a:pt x="8005" y="17024"/>
                  <a:pt x="8077" y="17060"/>
                  <a:pt x="8150" y="17078"/>
                </a:cubicBezTo>
                <a:cubicBezTo>
                  <a:pt x="8186" y="17096"/>
                  <a:pt x="8222" y="17096"/>
                  <a:pt x="8259" y="17096"/>
                </a:cubicBezTo>
                <a:cubicBezTo>
                  <a:pt x="8313" y="17096"/>
                  <a:pt x="8349" y="17078"/>
                  <a:pt x="8385" y="17060"/>
                </a:cubicBezTo>
                <a:cubicBezTo>
                  <a:pt x="8403" y="17060"/>
                  <a:pt x="8422" y="17042"/>
                  <a:pt x="8422" y="17060"/>
                </a:cubicBezTo>
                <a:cubicBezTo>
                  <a:pt x="8440" y="17078"/>
                  <a:pt x="8458" y="17096"/>
                  <a:pt x="8458" y="17096"/>
                </a:cubicBezTo>
                <a:cubicBezTo>
                  <a:pt x="8494" y="17132"/>
                  <a:pt x="8548" y="17132"/>
                  <a:pt x="8585" y="17114"/>
                </a:cubicBezTo>
                <a:cubicBezTo>
                  <a:pt x="8639" y="17096"/>
                  <a:pt x="8693" y="17060"/>
                  <a:pt x="8748" y="17006"/>
                </a:cubicBezTo>
                <a:lnTo>
                  <a:pt x="8820" y="16969"/>
                </a:lnTo>
                <a:lnTo>
                  <a:pt x="8838" y="16951"/>
                </a:lnTo>
                <a:cubicBezTo>
                  <a:pt x="8838" y="16987"/>
                  <a:pt x="8892" y="17024"/>
                  <a:pt x="8929" y="17006"/>
                </a:cubicBezTo>
                <a:lnTo>
                  <a:pt x="8929" y="17006"/>
                </a:lnTo>
                <a:cubicBezTo>
                  <a:pt x="9001" y="16969"/>
                  <a:pt x="9092" y="16933"/>
                  <a:pt x="9182" y="16915"/>
                </a:cubicBezTo>
                <a:cubicBezTo>
                  <a:pt x="9146" y="17024"/>
                  <a:pt x="9128" y="17150"/>
                  <a:pt x="9128" y="17277"/>
                </a:cubicBezTo>
                <a:cubicBezTo>
                  <a:pt x="9110" y="17332"/>
                  <a:pt x="9164" y="17368"/>
                  <a:pt x="9218" y="17332"/>
                </a:cubicBezTo>
                <a:cubicBezTo>
                  <a:pt x="9273" y="17277"/>
                  <a:pt x="9345" y="17259"/>
                  <a:pt x="9418" y="17259"/>
                </a:cubicBezTo>
                <a:cubicBezTo>
                  <a:pt x="9472" y="17259"/>
                  <a:pt x="9544" y="17332"/>
                  <a:pt x="9508" y="17386"/>
                </a:cubicBezTo>
                <a:cubicBezTo>
                  <a:pt x="9508" y="17404"/>
                  <a:pt x="9526" y="17440"/>
                  <a:pt x="9544" y="17422"/>
                </a:cubicBezTo>
                <a:lnTo>
                  <a:pt x="9581" y="17422"/>
                </a:lnTo>
                <a:lnTo>
                  <a:pt x="9653" y="17422"/>
                </a:lnTo>
                <a:lnTo>
                  <a:pt x="9653" y="17531"/>
                </a:lnTo>
                <a:lnTo>
                  <a:pt x="9653" y="17549"/>
                </a:lnTo>
                <a:cubicBezTo>
                  <a:pt x="9653" y="17585"/>
                  <a:pt x="9707" y="17585"/>
                  <a:pt x="9725" y="17567"/>
                </a:cubicBezTo>
                <a:lnTo>
                  <a:pt x="9725" y="17549"/>
                </a:lnTo>
                <a:cubicBezTo>
                  <a:pt x="9762" y="17476"/>
                  <a:pt x="9816" y="17422"/>
                  <a:pt x="9888" y="17386"/>
                </a:cubicBezTo>
                <a:cubicBezTo>
                  <a:pt x="9943" y="17350"/>
                  <a:pt x="10015" y="17386"/>
                  <a:pt x="10033" y="17440"/>
                </a:cubicBezTo>
                <a:cubicBezTo>
                  <a:pt x="10051" y="17476"/>
                  <a:pt x="10069" y="17476"/>
                  <a:pt x="10106" y="17476"/>
                </a:cubicBezTo>
                <a:cubicBezTo>
                  <a:pt x="10124" y="17476"/>
                  <a:pt x="10142" y="17495"/>
                  <a:pt x="10160" y="17513"/>
                </a:cubicBezTo>
                <a:cubicBezTo>
                  <a:pt x="10160" y="17549"/>
                  <a:pt x="10160" y="17603"/>
                  <a:pt x="10142" y="17639"/>
                </a:cubicBezTo>
                <a:cubicBezTo>
                  <a:pt x="10142" y="17676"/>
                  <a:pt x="10160" y="17730"/>
                  <a:pt x="10214" y="17712"/>
                </a:cubicBezTo>
                <a:cubicBezTo>
                  <a:pt x="10251" y="17694"/>
                  <a:pt x="10287" y="17694"/>
                  <a:pt x="10323" y="17730"/>
                </a:cubicBezTo>
                <a:cubicBezTo>
                  <a:pt x="10359" y="17748"/>
                  <a:pt x="10377" y="17784"/>
                  <a:pt x="10377" y="17821"/>
                </a:cubicBezTo>
                <a:cubicBezTo>
                  <a:pt x="10377" y="17857"/>
                  <a:pt x="10432" y="17875"/>
                  <a:pt x="10450" y="17857"/>
                </a:cubicBezTo>
                <a:lnTo>
                  <a:pt x="10486" y="17839"/>
                </a:lnTo>
                <a:lnTo>
                  <a:pt x="10540" y="17821"/>
                </a:lnTo>
                <a:cubicBezTo>
                  <a:pt x="10558" y="17857"/>
                  <a:pt x="10577" y="17893"/>
                  <a:pt x="10595" y="17929"/>
                </a:cubicBezTo>
                <a:cubicBezTo>
                  <a:pt x="10595" y="17947"/>
                  <a:pt x="10613" y="17947"/>
                  <a:pt x="10631" y="17947"/>
                </a:cubicBezTo>
                <a:cubicBezTo>
                  <a:pt x="10649" y="17984"/>
                  <a:pt x="10685" y="18002"/>
                  <a:pt x="10721" y="18020"/>
                </a:cubicBezTo>
                <a:cubicBezTo>
                  <a:pt x="10758" y="18038"/>
                  <a:pt x="10812" y="18038"/>
                  <a:pt x="10866" y="18020"/>
                </a:cubicBezTo>
                <a:lnTo>
                  <a:pt x="10903" y="18020"/>
                </a:lnTo>
                <a:cubicBezTo>
                  <a:pt x="10921" y="18038"/>
                  <a:pt x="10921" y="18056"/>
                  <a:pt x="10903" y="18074"/>
                </a:cubicBezTo>
                <a:cubicBezTo>
                  <a:pt x="10921" y="18110"/>
                  <a:pt x="10939" y="18165"/>
                  <a:pt x="10975" y="18165"/>
                </a:cubicBezTo>
                <a:lnTo>
                  <a:pt x="11029" y="18165"/>
                </a:lnTo>
                <a:lnTo>
                  <a:pt x="11029" y="18165"/>
                </a:lnTo>
                <a:lnTo>
                  <a:pt x="11029" y="18183"/>
                </a:lnTo>
                <a:cubicBezTo>
                  <a:pt x="11029" y="18255"/>
                  <a:pt x="10993" y="18346"/>
                  <a:pt x="11084" y="18382"/>
                </a:cubicBezTo>
                <a:cubicBezTo>
                  <a:pt x="11102" y="18400"/>
                  <a:pt x="11102" y="18400"/>
                  <a:pt x="11120" y="18382"/>
                </a:cubicBezTo>
                <a:cubicBezTo>
                  <a:pt x="11283" y="18255"/>
                  <a:pt x="11428" y="18110"/>
                  <a:pt x="11573" y="17965"/>
                </a:cubicBezTo>
                <a:cubicBezTo>
                  <a:pt x="11645" y="17893"/>
                  <a:pt x="11717" y="17821"/>
                  <a:pt x="11772" y="17748"/>
                </a:cubicBezTo>
                <a:cubicBezTo>
                  <a:pt x="11826" y="17694"/>
                  <a:pt x="11880" y="17621"/>
                  <a:pt x="11917" y="17549"/>
                </a:cubicBezTo>
                <a:cubicBezTo>
                  <a:pt x="11917" y="17639"/>
                  <a:pt x="11880" y="17694"/>
                  <a:pt x="11844" y="17766"/>
                </a:cubicBezTo>
                <a:lnTo>
                  <a:pt x="11717" y="18038"/>
                </a:lnTo>
                <a:cubicBezTo>
                  <a:pt x="11681" y="18074"/>
                  <a:pt x="11663" y="18128"/>
                  <a:pt x="11645" y="18165"/>
                </a:cubicBezTo>
                <a:cubicBezTo>
                  <a:pt x="11609" y="18219"/>
                  <a:pt x="11591" y="18255"/>
                  <a:pt x="11573" y="18291"/>
                </a:cubicBezTo>
                <a:cubicBezTo>
                  <a:pt x="11554" y="18328"/>
                  <a:pt x="11554" y="18346"/>
                  <a:pt x="11573" y="18364"/>
                </a:cubicBezTo>
                <a:cubicBezTo>
                  <a:pt x="11500" y="18454"/>
                  <a:pt x="11410" y="18563"/>
                  <a:pt x="11446" y="18690"/>
                </a:cubicBezTo>
                <a:cubicBezTo>
                  <a:pt x="11464" y="18762"/>
                  <a:pt x="11536" y="18817"/>
                  <a:pt x="11609" y="18817"/>
                </a:cubicBezTo>
                <a:cubicBezTo>
                  <a:pt x="11609" y="18871"/>
                  <a:pt x="11627" y="18925"/>
                  <a:pt x="11645" y="18961"/>
                </a:cubicBezTo>
                <a:cubicBezTo>
                  <a:pt x="11699" y="18998"/>
                  <a:pt x="11754" y="19034"/>
                  <a:pt x="11808" y="19016"/>
                </a:cubicBezTo>
                <a:cubicBezTo>
                  <a:pt x="11844" y="19016"/>
                  <a:pt x="11880" y="19088"/>
                  <a:pt x="11899" y="19161"/>
                </a:cubicBezTo>
                <a:cubicBezTo>
                  <a:pt x="11917" y="19215"/>
                  <a:pt x="11899" y="19324"/>
                  <a:pt x="11899" y="19396"/>
                </a:cubicBezTo>
                <a:cubicBezTo>
                  <a:pt x="11899" y="19432"/>
                  <a:pt x="11935" y="19450"/>
                  <a:pt x="11971" y="19450"/>
                </a:cubicBezTo>
                <a:cubicBezTo>
                  <a:pt x="12007" y="19450"/>
                  <a:pt x="12043" y="19450"/>
                  <a:pt x="12062" y="19450"/>
                </a:cubicBezTo>
                <a:cubicBezTo>
                  <a:pt x="12098" y="19450"/>
                  <a:pt x="12098" y="19468"/>
                  <a:pt x="12098" y="19505"/>
                </a:cubicBezTo>
                <a:cubicBezTo>
                  <a:pt x="12098" y="19541"/>
                  <a:pt x="12098" y="19595"/>
                  <a:pt x="12098" y="19650"/>
                </a:cubicBezTo>
                <a:cubicBezTo>
                  <a:pt x="12098" y="19704"/>
                  <a:pt x="12098" y="19758"/>
                  <a:pt x="12116" y="19813"/>
                </a:cubicBezTo>
                <a:cubicBezTo>
                  <a:pt x="12116" y="19831"/>
                  <a:pt x="12152" y="19849"/>
                  <a:pt x="12170" y="19849"/>
                </a:cubicBezTo>
                <a:cubicBezTo>
                  <a:pt x="12279" y="19813"/>
                  <a:pt x="12279" y="19994"/>
                  <a:pt x="12279" y="20066"/>
                </a:cubicBezTo>
                <a:cubicBezTo>
                  <a:pt x="12279" y="20120"/>
                  <a:pt x="12279" y="20157"/>
                  <a:pt x="12315" y="20211"/>
                </a:cubicBezTo>
                <a:cubicBezTo>
                  <a:pt x="12351" y="20247"/>
                  <a:pt x="12388" y="20247"/>
                  <a:pt x="12424" y="20265"/>
                </a:cubicBezTo>
                <a:cubicBezTo>
                  <a:pt x="12460" y="20283"/>
                  <a:pt x="12496" y="20374"/>
                  <a:pt x="12496" y="20428"/>
                </a:cubicBezTo>
                <a:cubicBezTo>
                  <a:pt x="12478" y="20519"/>
                  <a:pt x="12478" y="20591"/>
                  <a:pt x="12496" y="20664"/>
                </a:cubicBezTo>
                <a:cubicBezTo>
                  <a:pt x="12496" y="20736"/>
                  <a:pt x="12551" y="20809"/>
                  <a:pt x="12623" y="20845"/>
                </a:cubicBezTo>
                <a:cubicBezTo>
                  <a:pt x="12623" y="20917"/>
                  <a:pt x="12641" y="20990"/>
                  <a:pt x="12641" y="21062"/>
                </a:cubicBezTo>
                <a:cubicBezTo>
                  <a:pt x="12641" y="21116"/>
                  <a:pt x="12641" y="21153"/>
                  <a:pt x="12641" y="21189"/>
                </a:cubicBezTo>
                <a:cubicBezTo>
                  <a:pt x="12623" y="21243"/>
                  <a:pt x="12623" y="21279"/>
                  <a:pt x="12641" y="21334"/>
                </a:cubicBezTo>
                <a:cubicBezTo>
                  <a:pt x="12641" y="21352"/>
                  <a:pt x="12677" y="21388"/>
                  <a:pt x="12695" y="21370"/>
                </a:cubicBezTo>
                <a:cubicBezTo>
                  <a:pt x="12713" y="21370"/>
                  <a:pt x="12713" y="21370"/>
                  <a:pt x="12713" y="21370"/>
                </a:cubicBezTo>
                <a:cubicBezTo>
                  <a:pt x="12750" y="21370"/>
                  <a:pt x="12750" y="21424"/>
                  <a:pt x="12750" y="21442"/>
                </a:cubicBezTo>
                <a:cubicBezTo>
                  <a:pt x="12750" y="21479"/>
                  <a:pt x="12750" y="21533"/>
                  <a:pt x="12732" y="21569"/>
                </a:cubicBezTo>
                <a:cubicBezTo>
                  <a:pt x="12732" y="21624"/>
                  <a:pt x="12750" y="21660"/>
                  <a:pt x="12786" y="21696"/>
                </a:cubicBezTo>
                <a:cubicBezTo>
                  <a:pt x="12822" y="21714"/>
                  <a:pt x="12840" y="21750"/>
                  <a:pt x="12840" y="21805"/>
                </a:cubicBezTo>
                <a:cubicBezTo>
                  <a:pt x="12840" y="21841"/>
                  <a:pt x="12840" y="21877"/>
                  <a:pt x="12840" y="21931"/>
                </a:cubicBezTo>
                <a:cubicBezTo>
                  <a:pt x="12840" y="21986"/>
                  <a:pt x="12840" y="22040"/>
                  <a:pt x="12840" y="22094"/>
                </a:cubicBezTo>
                <a:cubicBezTo>
                  <a:pt x="12858" y="22203"/>
                  <a:pt x="12895" y="22312"/>
                  <a:pt x="12931" y="22420"/>
                </a:cubicBezTo>
                <a:cubicBezTo>
                  <a:pt x="12931" y="22475"/>
                  <a:pt x="12967" y="22511"/>
                  <a:pt x="13021" y="22547"/>
                </a:cubicBezTo>
                <a:cubicBezTo>
                  <a:pt x="13039" y="22547"/>
                  <a:pt x="13076" y="22547"/>
                  <a:pt x="13094" y="22547"/>
                </a:cubicBezTo>
                <a:cubicBezTo>
                  <a:pt x="13094" y="22583"/>
                  <a:pt x="13094" y="22638"/>
                  <a:pt x="13112" y="22692"/>
                </a:cubicBezTo>
                <a:lnTo>
                  <a:pt x="13112" y="22746"/>
                </a:lnTo>
                <a:cubicBezTo>
                  <a:pt x="13112" y="22746"/>
                  <a:pt x="13094" y="22764"/>
                  <a:pt x="13094" y="22783"/>
                </a:cubicBezTo>
                <a:cubicBezTo>
                  <a:pt x="13094" y="22837"/>
                  <a:pt x="13094" y="22909"/>
                  <a:pt x="13112" y="22982"/>
                </a:cubicBezTo>
                <a:cubicBezTo>
                  <a:pt x="13112" y="23018"/>
                  <a:pt x="13130" y="23072"/>
                  <a:pt x="13166" y="23127"/>
                </a:cubicBezTo>
                <a:cubicBezTo>
                  <a:pt x="13202" y="23145"/>
                  <a:pt x="13257" y="23145"/>
                  <a:pt x="13293" y="23127"/>
                </a:cubicBezTo>
                <a:cubicBezTo>
                  <a:pt x="13293" y="23127"/>
                  <a:pt x="13293" y="23145"/>
                  <a:pt x="13293" y="23145"/>
                </a:cubicBezTo>
                <a:cubicBezTo>
                  <a:pt x="13329" y="23199"/>
                  <a:pt x="13384" y="23199"/>
                  <a:pt x="13402" y="23145"/>
                </a:cubicBezTo>
                <a:lnTo>
                  <a:pt x="13420" y="23108"/>
                </a:lnTo>
                <a:cubicBezTo>
                  <a:pt x="13474" y="23000"/>
                  <a:pt x="13528" y="22873"/>
                  <a:pt x="13601" y="22764"/>
                </a:cubicBezTo>
                <a:cubicBezTo>
                  <a:pt x="13655" y="22638"/>
                  <a:pt x="13691" y="22565"/>
                  <a:pt x="13746" y="22475"/>
                </a:cubicBezTo>
                <a:cubicBezTo>
                  <a:pt x="13746" y="22547"/>
                  <a:pt x="13746" y="22638"/>
                  <a:pt x="13746" y="22710"/>
                </a:cubicBezTo>
                <a:lnTo>
                  <a:pt x="13710" y="23145"/>
                </a:lnTo>
                <a:cubicBezTo>
                  <a:pt x="13673" y="23416"/>
                  <a:pt x="13673" y="23688"/>
                  <a:pt x="13655" y="23960"/>
                </a:cubicBezTo>
                <a:cubicBezTo>
                  <a:pt x="13655" y="24014"/>
                  <a:pt x="13655" y="24068"/>
                  <a:pt x="13655" y="24123"/>
                </a:cubicBezTo>
                <a:cubicBezTo>
                  <a:pt x="13655" y="24177"/>
                  <a:pt x="13691" y="24231"/>
                  <a:pt x="13746" y="24249"/>
                </a:cubicBezTo>
                <a:cubicBezTo>
                  <a:pt x="13782" y="24267"/>
                  <a:pt x="13800" y="24286"/>
                  <a:pt x="13836" y="24286"/>
                </a:cubicBezTo>
                <a:lnTo>
                  <a:pt x="13836" y="24286"/>
                </a:lnTo>
                <a:lnTo>
                  <a:pt x="13836" y="24304"/>
                </a:lnTo>
                <a:cubicBezTo>
                  <a:pt x="13836" y="24340"/>
                  <a:pt x="13836" y="24394"/>
                  <a:pt x="13854" y="24430"/>
                </a:cubicBezTo>
                <a:cubicBezTo>
                  <a:pt x="13909" y="24503"/>
                  <a:pt x="13999" y="24521"/>
                  <a:pt x="14090" y="24557"/>
                </a:cubicBezTo>
                <a:cubicBezTo>
                  <a:pt x="14126" y="24557"/>
                  <a:pt x="14162" y="24575"/>
                  <a:pt x="14180" y="24612"/>
                </a:cubicBezTo>
                <a:cubicBezTo>
                  <a:pt x="14198" y="24648"/>
                  <a:pt x="14217" y="24702"/>
                  <a:pt x="14253" y="24738"/>
                </a:cubicBezTo>
                <a:cubicBezTo>
                  <a:pt x="14289" y="24775"/>
                  <a:pt x="14343" y="24793"/>
                  <a:pt x="14398" y="24793"/>
                </a:cubicBezTo>
                <a:cubicBezTo>
                  <a:pt x="14416" y="24793"/>
                  <a:pt x="14434" y="24811"/>
                  <a:pt x="14434" y="24829"/>
                </a:cubicBezTo>
                <a:cubicBezTo>
                  <a:pt x="14434" y="24847"/>
                  <a:pt x="14434" y="24883"/>
                  <a:pt x="14452" y="24901"/>
                </a:cubicBezTo>
                <a:cubicBezTo>
                  <a:pt x="14470" y="24974"/>
                  <a:pt x="14524" y="25010"/>
                  <a:pt x="14597" y="24992"/>
                </a:cubicBezTo>
                <a:cubicBezTo>
                  <a:pt x="14615" y="24992"/>
                  <a:pt x="14633" y="24974"/>
                  <a:pt x="14651" y="24956"/>
                </a:cubicBezTo>
                <a:cubicBezTo>
                  <a:pt x="14687" y="25064"/>
                  <a:pt x="14742" y="25173"/>
                  <a:pt x="14796" y="25264"/>
                </a:cubicBezTo>
                <a:cubicBezTo>
                  <a:pt x="14832" y="25300"/>
                  <a:pt x="14869" y="25282"/>
                  <a:pt x="14887" y="25245"/>
                </a:cubicBezTo>
                <a:cubicBezTo>
                  <a:pt x="14923" y="25191"/>
                  <a:pt x="14941" y="25137"/>
                  <a:pt x="14959" y="25064"/>
                </a:cubicBezTo>
                <a:cubicBezTo>
                  <a:pt x="14977" y="25010"/>
                  <a:pt x="14995" y="24938"/>
                  <a:pt x="15013" y="24883"/>
                </a:cubicBezTo>
                <a:cubicBezTo>
                  <a:pt x="15032" y="24775"/>
                  <a:pt x="15032" y="24684"/>
                  <a:pt x="15013" y="24575"/>
                </a:cubicBezTo>
                <a:cubicBezTo>
                  <a:pt x="15068" y="24756"/>
                  <a:pt x="15122" y="24919"/>
                  <a:pt x="15140" y="25101"/>
                </a:cubicBezTo>
                <a:cubicBezTo>
                  <a:pt x="15140" y="25191"/>
                  <a:pt x="15158" y="25282"/>
                  <a:pt x="15194" y="25372"/>
                </a:cubicBezTo>
                <a:cubicBezTo>
                  <a:pt x="15194" y="25426"/>
                  <a:pt x="15231" y="25463"/>
                  <a:pt x="15267" y="25481"/>
                </a:cubicBezTo>
                <a:cubicBezTo>
                  <a:pt x="15285" y="25481"/>
                  <a:pt x="15285" y="25481"/>
                  <a:pt x="15303" y="25499"/>
                </a:cubicBezTo>
                <a:lnTo>
                  <a:pt x="15231" y="25589"/>
                </a:lnTo>
                <a:cubicBezTo>
                  <a:pt x="15158" y="25680"/>
                  <a:pt x="15104" y="25789"/>
                  <a:pt x="15104" y="25897"/>
                </a:cubicBezTo>
                <a:cubicBezTo>
                  <a:pt x="15104" y="25952"/>
                  <a:pt x="15104" y="26006"/>
                  <a:pt x="15104" y="26060"/>
                </a:cubicBezTo>
                <a:lnTo>
                  <a:pt x="15122" y="26133"/>
                </a:lnTo>
                <a:cubicBezTo>
                  <a:pt x="15122" y="26169"/>
                  <a:pt x="15140" y="26187"/>
                  <a:pt x="15140" y="26223"/>
                </a:cubicBezTo>
                <a:cubicBezTo>
                  <a:pt x="15140" y="26332"/>
                  <a:pt x="15122" y="26459"/>
                  <a:pt x="15068" y="26549"/>
                </a:cubicBezTo>
                <a:cubicBezTo>
                  <a:pt x="15050" y="26658"/>
                  <a:pt x="15032" y="26767"/>
                  <a:pt x="15032" y="26875"/>
                </a:cubicBezTo>
                <a:cubicBezTo>
                  <a:pt x="15013" y="27111"/>
                  <a:pt x="15068" y="27328"/>
                  <a:pt x="15158" y="27509"/>
                </a:cubicBezTo>
                <a:cubicBezTo>
                  <a:pt x="15267" y="27708"/>
                  <a:pt x="15394" y="27871"/>
                  <a:pt x="15575" y="27998"/>
                </a:cubicBezTo>
                <a:cubicBezTo>
                  <a:pt x="15303" y="28306"/>
                  <a:pt x="15158" y="28686"/>
                  <a:pt x="15176" y="29103"/>
                </a:cubicBezTo>
                <a:cubicBezTo>
                  <a:pt x="15176" y="29320"/>
                  <a:pt x="15194" y="29537"/>
                  <a:pt x="15267" y="29755"/>
                </a:cubicBezTo>
                <a:cubicBezTo>
                  <a:pt x="15285" y="29791"/>
                  <a:pt x="15285" y="29845"/>
                  <a:pt x="15303" y="29900"/>
                </a:cubicBezTo>
                <a:cubicBezTo>
                  <a:pt x="15303" y="29954"/>
                  <a:pt x="15321" y="30008"/>
                  <a:pt x="15321" y="30063"/>
                </a:cubicBezTo>
                <a:cubicBezTo>
                  <a:pt x="15321" y="30171"/>
                  <a:pt x="15267" y="30262"/>
                  <a:pt x="15213" y="30334"/>
                </a:cubicBezTo>
                <a:cubicBezTo>
                  <a:pt x="15140" y="30425"/>
                  <a:pt x="15050" y="30479"/>
                  <a:pt x="14977" y="30570"/>
                </a:cubicBezTo>
                <a:cubicBezTo>
                  <a:pt x="14941" y="30624"/>
                  <a:pt x="14923" y="30678"/>
                  <a:pt x="14905" y="30733"/>
                </a:cubicBezTo>
                <a:cubicBezTo>
                  <a:pt x="14905" y="30751"/>
                  <a:pt x="14905" y="30787"/>
                  <a:pt x="14905" y="30805"/>
                </a:cubicBezTo>
                <a:cubicBezTo>
                  <a:pt x="14887" y="30877"/>
                  <a:pt x="14869" y="30932"/>
                  <a:pt x="14832" y="30986"/>
                </a:cubicBezTo>
                <a:lnTo>
                  <a:pt x="14742" y="31276"/>
                </a:lnTo>
                <a:cubicBezTo>
                  <a:pt x="14687" y="31457"/>
                  <a:pt x="14615" y="31656"/>
                  <a:pt x="14561" y="31855"/>
                </a:cubicBezTo>
                <a:cubicBezTo>
                  <a:pt x="14506" y="32055"/>
                  <a:pt x="14452" y="32236"/>
                  <a:pt x="14380" y="32435"/>
                </a:cubicBezTo>
                <a:cubicBezTo>
                  <a:pt x="14361" y="32525"/>
                  <a:pt x="14325" y="32616"/>
                  <a:pt x="14289" y="32707"/>
                </a:cubicBezTo>
                <a:cubicBezTo>
                  <a:pt x="14253" y="32797"/>
                  <a:pt x="14217" y="32888"/>
                  <a:pt x="14198" y="32996"/>
                </a:cubicBezTo>
                <a:cubicBezTo>
                  <a:pt x="14180" y="33087"/>
                  <a:pt x="14162" y="33195"/>
                  <a:pt x="14144" y="33304"/>
                </a:cubicBezTo>
                <a:cubicBezTo>
                  <a:pt x="14126" y="33340"/>
                  <a:pt x="14108" y="33377"/>
                  <a:pt x="14090" y="33395"/>
                </a:cubicBezTo>
                <a:cubicBezTo>
                  <a:pt x="14072" y="33431"/>
                  <a:pt x="14035" y="33449"/>
                  <a:pt x="13999" y="33467"/>
                </a:cubicBezTo>
                <a:cubicBezTo>
                  <a:pt x="13981" y="33467"/>
                  <a:pt x="13981" y="33485"/>
                  <a:pt x="13999" y="33503"/>
                </a:cubicBezTo>
                <a:lnTo>
                  <a:pt x="13981" y="33503"/>
                </a:lnTo>
                <a:cubicBezTo>
                  <a:pt x="13927" y="33467"/>
                  <a:pt x="13963" y="33377"/>
                  <a:pt x="13963" y="33322"/>
                </a:cubicBezTo>
                <a:cubicBezTo>
                  <a:pt x="13963" y="33286"/>
                  <a:pt x="13927" y="33268"/>
                  <a:pt x="13909" y="33304"/>
                </a:cubicBezTo>
                <a:cubicBezTo>
                  <a:pt x="13836" y="33377"/>
                  <a:pt x="13836" y="33503"/>
                  <a:pt x="13909" y="33576"/>
                </a:cubicBezTo>
                <a:cubicBezTo>
                  <a:pt x="13872" y="33630"/>
                  <a:pt x="13872" y="33666"/>
                  <a:pt x="13854" y="33721"/>
                </a:cubicBezTo>
                <a:cubicBezTo>
                  <a:pt x="13818" y="33847"/>
                  <a:pt x="13836" y="33956"/>
                  <a:pt x="13891" y="34065"/>
                </a:cubicBezTo>
                <a:cubicBezTo>
                  <a:pt x="13909" y="34137"/>
                  <a:pt x="13963" y="34173"/>
                  <a:pt x="14017" y="34210"/>
                </a:cubicBezTo>
                <a:cubicBezTo>
                  <a:pt x="14072" y="34246"/>
                  <a:pt x="14144" y="34228"/>
                  <a:pt x="14198" y="34191"/>
                </a:cubicBezTo>
                <a:cubicBezTo>
                  <a:pt x="14235" y="34155"/>
                  <a:pt x="14271" y="34119"/>
                  <a:pt x="14307" y="34083"/>
                </a:cubicBezTo>
                <a:cubicBezTo>
                  <a:pt x="14361" y="34029"/>
                  <a:pt x="14416" y="33974"/>
                  <a:pt x="14452" y="33920"/>
                </a:cubicBezTo>
                <a:cubicBezTo>
                  <a:pt x="14470" y="33866"/>
                  <a:pt x="14506" y="33811"/>
                  <a:pt x="14543" y="33757"/>
                </a:cubicBezTo>
                <a:lnTo>
                  <a:pt x="14543" y="33775"/>
                </a:lnTo>
                <a:cubicBezTo>
                  <a:pt x="14524" y="33866"/>
                  <a:pt x="14506" y="33956"/>
                  <a:pt x="14488" y="34029"/>
                </a:cubicBezTo>
                <a:cubicBezTo>
                  <a:pt x="14452" y="34101"/>
                  <a:pt x="14361" y="34137"/>
                  <a:pt x="14307" y="34191"/>
                </a:cubicBezTo>
                <a:cubicBezTo>
                  <a:pt x="14253" y="34246"/>
                  <a:pt x="14253" y="34318"/>
                  <a:pt x="14271" y="34373"/>
                </a:cubicBezTo>
                <a:cubicBezTo>
                  <a:pt x="14253" y="34373"/>
                  <a:pt x="14217" y="34373"/>
                  <a:pt x="14198" y="34354"/>
                </a:cubicBezTo>
                <a:cubicBezTo>
                  <a:pt x="14180" y="34336"/>
                  <a:pt x="14162" y="34336"/>
                  <a:pt x="14144" y="34354"/>
                </a:cubicBezTo>
                <a:cubicBezTo>
                  <a:pt x="14108" y="34391"/>
                  <a:pt x="14162" y="34445"/>
                  <a:pt x="14198" y="34463"/>
                </a:cubicBezTo>
                <a:cubicBezTo>
                  <a:pt x="14235" y="34481"/>
                  <a:pt x="14289" y="34499"/>
                  <a:pt x="14325" y="34499"/>
                </a:cubicBezTo>
                <a:lnTo>
                  <a:pt x="14361" y="34499"/>
                </a:lnTo>
                <a:cubicBezTo>
                  <a:pt x="14416" y="34536"/>
                  <a:pt x="14470" y="34554"/>
                  <a:pt x="14524" y="34572"/>
                </a:cubicBezTo>
                <a:cubicBezTo>
                  <a:pt x="14561" y="34572"/>
                  <a:pt x="14615" y="34572"/>
                  <a:pt x="14669" y="34572"/>
                </a:cubicBezTo>
                <a:cubicBezTo>
                  <a:pt x="14706" y="34554"/>
                  <a:pt x="14742" y="34517"/>
                  <a:pt x="14778" y="34481"/>
                </a:cubicBezTo>
                <a:cubicBezTo>
                  <a:pt x="14905" y="34318"/>
                  <a:pt x="14995" y="34155"/>
                  <a:pt x="15050" y="33974"/>
                </a:cubicBezTo>
                <a:cubicBezTo>
                  <a:pt x="15050" y="33920"/>
                  <a:pt x="15068" y="33884"/>
                  <a:pt x="15086" y="33829"/>
                </a:cubicBezTo>
                <a:cubicBezTo>
                  <a:pt x="15122" y="33793"/>
                  <a:pt x="15140" y="33811"/>
                  <a:pt x="15158" y="33847"/>
                </a:cubicBezTo>
                <a:cubicBezTo>
                  <a:pt x="15176" y="33902"/>
                  <a:pt x="15194" y="33956"/>
                  <a:pt x="15194" y="34010"/>
                </a:cubicBezTo>
                <a:lnTo>
                  <a:pt x="15194" y="34101"/>
                </a:lnTo>
                <a:cubicBezTo>
                  <a:pt x="15140" y="34155"/>
                  <a:pt x="15086" y="34210"/>
                  <a:pt x="15068" y="34264"/>
                </a:cubicBezTo>
                <a:cubicBezTo>
                  <a:pt x="14977" y="34409"/>
                  <a:pt x="14887" y="34590"/>
                  <a:pt x="14977" y="34753"/>
                </a:cubicBezTo>
                <a:lnTo>
                  <a:pt x="14977" y="34753"/>
                </a:lnTo>
                <a:cubicBezTo>
                  <a:pt x="14959" y="34771"/>
                  <a:pt x="14941" y="34789"/>
                  <a:pt x="14923" y="34807"/>
                </a:cubicBezTo>
                <a:cubicBezTo>
                  <a:pt x="14869" y="34843"/>
                  <a:pt x="14814" y="34862"/>
                  <a:pt x="14778" y="34880"/>
                </a:cubicBezTo>
                <a:cubicBezTo>
                  <a:pt x="14742" y="34898"/>
                  <a:pt x="14742" y="34934"/>
                  <a:pt x="14778" y="34934"/>
                </a:cubicBezTo>
                <a:cubicBezTo>
                  <a:pt x="14832" y="34952"/>
                  <a:pt x="14905" y="34934"/>
                  <a:pt x="14977" y="34898"/>
                </a:cubicBezTo>
                <a:cubicBezTo>
                  <a:pt x="15013" y="34880"/>
                  <a:pt x="15050" y="34862"/>
                  <a:pt x="15068" y="34843"/>
                </a:cubicBezTo>
                <a:cubicBezTo>
                  <a:pt x="15104" y="34843"/>
                  <a:pt x="15140" y="34862"/>
                  <a:pt x="15176" y="34843"/>
                </a:cubicBezTo>
                <a:cubicBezTo>
                  <a:pt x="15213" y="34862"/>
                  <a:pt x="15267" y="34843"/>
                  <a:pt x="15303" y="34825"/>
                </a:cubicBezTo>
                <a:cubicBezTo>
                  <a:pt x="15339" y="34807"/>
                  <a:pt x="15357" y="34771"/>
                  <a:pt x="15357" y="34717"/>
                </a:cubicBezTo>
                <a:cubicBezTo>
                  <a:pt x="15357" y="34699"/>
                  <a:pt x="15357" y="34662"/>
                  <a:pt x="15376" y="34644"/>
                </a:cubicBezTo>
                <a:cubicBezTo>
                  <a:pt x="15412" y="34644"/>
                  <a:pt x="15430" y="34626"/>
                  <a:pt x="15466" y="34608"/>
                </a:cubicBezTo>
                <a:cubicBezTo>
                  <a:pt x="15520" y="34590"/>
                  <a:pt x="15575" y="34554"/>
                  <a:pt x="15611" y="34481"/>
                </a:cubicBezTo>
                <a:cubicBezTo>
                  <a:pt x="15629" y="34445"/>
                  <a:pt x="15629" y="34391"/>
                  <a:pt x="15647" y="34354"/>
                </a:cubicBezTo>
                <a:cubicBezTo>
                  <a:pt x="15665" y="34318"/>
                  <a:pt x="15683" y="34282"/>
                  <a:pt x="15702" y="34246"/>
                </a:cubicBezTo>
                <a:cubicBezTo>
                  <a:pt x="15756" y="34499"/>
                  <a:pt x="15846" y="34735"/>
                  <a:pt x="15973" y="34970"/>
                </a:cubicBezTo>
                <a:cubicBezTo>
                  <a:pt x="16100" y="35242"/>
                  <a:pt x="16227" y="35495"/>
                  <a:pt x="16353" y="35767"/>
                </a:cubicBezTo>
                <a:cubicBezTo>
                  <a:pt x="16571" y="36328"/>
                  <a:pt x="16698" y="36908"/>
                  <a:pt x="16734" y="37506"/>
                </a:cubicBezTo>
                <a:cubicBezTo>
                  <a:pt x="16752" y="37795"/>
                  <a:pt x="16734" y="38085"/>
                  <a:pt x="16698" y="38393"/>
                </a:cubicBezTo>
                <a:cubicBezTo>
                  <a:pt x="16679" y="38683"/>
                  <a:pt x="16607" y="38972"/>
                  <a:pt x="16535" y="39244"/>
                </a:cubicBezTo>
                <a:cubicBezTo>
                  <a:pt x="16480" y="39389"/>
                  <a:pt x="16426" y="39516"/>
                  <a:pt x="16353" y="39642"/>
                </a:cubicBezTo>
                <a:cubicBezTo>
                  <a:pt x="16263" y="39751"/>
                  <a:pt x="16172" y="39860"/>
                  <a:pt x="16046" y="39932"/>
                </a:cubicBezTo>
                <a:cubicBezTo>
                  <a:pt x="15937" y="40005"/>
                  <a:pt x="15810" y="40077"/>
                  <a:pt x="15683" y="40150"/>
                </a:cubicBezTo>
                <a:cubicBezTo>
                  <a:pt x="15539" y="40204"/>
                  <a:pt x="15394" y="40276"/>
                  <a:pt x="15267" y="40331"/>
                </a:cubicBezTo>
                <a:cubicBezTo>
                  <a:pt x="15122" y="40385"/>
                  <a:pt x="14977" y="40421"/>
                  <a:pt x="14832" y="40457"/>
                </a:cubicBezTo>
                <a:cubicBezTo>
                  <a:pt x="14669" y="40475"/>
                  <a:pt x="14506" y="40475"/>
                  <a:pt x="14361" y="40457"/>
                </a:cubicBezTo>
                <a:cubicBezTo>
                  <a:pt x="14198" y="40421"/>
                  <a:pt x="14035" y="40403"/>
                  <a:pt x="13872" y="40367"/>
                </a:cubicBezTo>
                <a:cubicBezTo>
                  <a:pt x="13746" y="40331"/>
                  <a:pt x="13601" y="40294"/>
                  <a:pt x="13474" y="40258"/>
                </a:cubicBezTo>
                <a:cubicBezTo>
                  <a:pt x="13365" y="40168"/>
                  <a:pt x="13257" y="40095"/>
                  <a:pt x="13148" y="40005"/>
                </a:cubicBezTo>
                <a:cubicBezTo>
                  <a:pt x="12949" y="39805"/>
                  <a:pt x="12750" y="39588"/>
                  <a:pt x="12605" y="39335"/>
                </a:cubicBezTo>
                <a:cubicBezTo>
                  <a:pt x="12569" y="39280"/>
                  <a:pt x="12551" y="39208"/>
                  <a:pt x="12514" y="39153"/>
                </a:cubicBezTo>
                <a:cubicBezTo>
                  <a:pt x="12587" y="39135"/>
                  <a:pt x="12659" y="39099"/>
                  <a:pt x="12713" y="39045"/>
                </a:cubicBezTo>
                <a:cubicBezTo>
                  <a:pt x="12750" y="39027"/>
                  <a:pt x="12732" y="38972"/>
                  <a:pt x="12695" y="38972"/>
                </a:cubicBezTo>
                <a:cubicBezTo>
                  <a:pt x="12659" y="38991"/>
                  <a:pt x="12569" y="39009"/>
                  <a:pt x="12496" y="39027"/>
                </a:cubicBezTo>
                <a:lnTo>
                  <a:pt x="12478" y="39027"/>
                </a:lnTo>
                <a:cubicBezTo>
                  <a:pt x="12478" y="39009"/>
                  <a:pt x="12478" y="38972"/>
                  <a:pt x="12460" y="38954"/>
                </a:cubicBezTo>
                <a:cubicBezTo>
                  <a:pt x="12460" y="38918"/>
                  <a:pt x="12460" y="38882"/>
                  <a:pt x="12442" y="38864"/>
                </a:cubicBezTo>
                <a:lnTo>
                  <a:pt x="12623" y="38864"/>
                </a:lnTo>
                <a:cubicBezTo>
                  <a:pt x="12750" y="38846"/>
                  <a:pt x="12876" y="38809"/>
                  <a:pt x="13003" y="38773"/>
                </a:cubicBezTo>
                <a:cubicBezTo>
                  <a:pt x="13039" y="38773"/>
                  <a:pt x="13021" y="38719"/>
                  <a:pt x="13003" y="38719"/>
                </a:cubicBezTo>
                <a:cubicBezTo>
                  <a:pt x="12876" y="38755"/>
                  <a:pt x="12750" y="38755"/>
                  <a:pt x="12641" y="38755"/>
                </a:cubicBezTo>
                <a:cubicBezTo>
                  <a:pt x="12569" y="38755"/>
                  <a:pt x="12514" y="38755"/>
                  <a:pt x="12460" y="38737"/>
                </a:cubicBezTo>
                <a:lnTo>
                  <a:pt x="12460" y="38737"/>
                </a:lnTo>
                <a:lnTo>
                  <a:pt x="12460" y="38538"/>
                </a:lnTo>
                <a:cubicBezTo>
                  <a:pt x="12460" y="38520"/>
                  <a:pt x="12460" y="38502"/>
                  <a:pt x="12460" y="38483"/>
                </a:cubicBezTo>
                <a:lnTo>
                  <a:pt x="12460" y="38483"/>
                </a:lnTo>
                <a:cubicBezTo>
                  <a:pt x="12551" y="38465"/>
                  <a:pt x="12623" y="38447"/>
                  <a:pt x="12695" y="38429"/>
                </a:cubicBezTo>
                <a:cubicBezTo>
                  <a:pt x="12768" y="38411"/>
                  <a:pt x="12822" y="38375"/>
                  <a:pt x="12876" y="38339"/>
                </a:cubicBezTo>
                <a:cubicBezTo>
                  <a:pt x="12931" y="38302"/>
                  <a:pt x="12985" y="38248"/>
                  <a:pt x="13021" y="38194"/>
                </a:cubicBezTo>
                <a:cubicBezTo>
                  <a:pt x="13039" y="38176"/>
                  <a:pt x="13003" y="38139"/>
                  <a:pt x="12985" y="38157"/>
                </a:cubicBezTo>
                <a:cubicBezTo>
                  <a:pt x="12931" y="38194"/>
                  <a:pt x="12876" y="38230"/>
                  <a:pt x="12822" y="38248"/>
                </a:cubicBezTo>
                <a:cubicBezTo>
                  <a:pt x="12768" y="38266"/>
                  <a:pt x="12695" y="38284"/>
                  <a:pt x="12641" y="38284"/>
                </a:cubicBezTo>
                <a:lnTo>
                  <a:pt x="12460" y="38320"/>
                </a:lnTo>
                <a:cubicBezTo>
                  <a:pt x="12460" y="38248"/>
                  <a:pt x="12460" y="38194"/>
                  <a:pt x="12460" y="38121"/>
                </a:cubicBezTo>
                <a:lnTo>
                  <a:pt x="12460" y="38121"/>
                </a:lnTo>
                <a:cubicBezTo>
                  <a:pt x="12478" y="38121"/>
                  <a:pt x="12496" y="38103"/>
                  <a:pt x="12532" y="38085"/>
                </a:cubicBezTo>
                <a:cubicBezTo>
                  <a:pt x="12551" y="38067"/>
                  <a:pt x="12569" y="38049"/>
                  <a:pt x="12605" y="38031"/>
                </a:cubicBezTo>
                <a:cubicBezTo>
                  <a:pt x="12623" y="38013"/>
                  <a:pt x="12641" y="37976"/>
                  <a:pt x="12659" y="37958"/>
                </a:cubicBezTo>
                <a:cubicBezTo>
                  <a:pt x="12677" y="37922"/>
                  <a:pt x="12641" y="37904"/>
                  <a:pt x="12623" y="37922"/>
                </a:cubicBezTo>
                <a:cubicBezTo>
                  <a:pt x="12587" y="37940"/>
                  <a:pt x="12569" y="37958"/>
                  <a:pt x="12551" y="37976"/>
                </a:cubicBezTo>
                <a:cubicBezTo>
                  <a:pt x="12514" y="37976"/>
                  <a:pt x="12496" y="37994"/>
                  <a:pt x="12478" y="37994"/>
                </a:cubicBezTo>
                <a:lnTo>
                  <a:pt x="12442" y="38013"/>
                </a:lnTo>
                <a:cubicBezTo>
                  <a:pt x="12442" y="37994"/>
                  <a:pt x="12424" y="37958"/>
                  <a:pt x="12424" y="37940"/>
                </a:cubicBezTo>
                <a:cubicBezTo>
                  <a:pt x="12424" y="37904"/>
                  <a:pt x="12406" y="37868"/>
                  <a:pt x="12388" y="37850"/>
                </a:cubicBezTo>
                <a:cubicBezTo>
                  <a:pt x="12388" y="37813"/>
                  <a:pt x="12351" y="37777"/>
                  <a:pt x="12333" y="37759"/>
                </a:cubicBezTo>
                <a:cubicBezTo>
                  <a:pt x="12243" y="37705"/>
                  <a:pt x="12188" y="37813"/>
                  <a:pt x="12152" y="37868"/>
                </a:cubicBezTo>
                <a:lnTo>
                  <a:pt x="12098" y="37958"/>
                </a:lnTo>
                <a:cubicBezTo>
                  <a:pt x="12025" y="37922"/>
                  <a:pt x="11971" y="37886"/>
                  <a:pt x="11899" y="37831"/>
                </a:cubicBezTo>
                <a:cubicBezTo>
                  <a:pt x="11880" y="37813"/>
                  <a:pt x="11844" y="37850"/>
                  <a:pt x="11862" y="37868"/>
                </a:cubicBezTo>
                <a:cubicBezTo>
                  <a:pt x="11917" y="37940"/>
                  <a:pt x="11989" y="37994"/>
                  <a:pt x="12043" y="38067"/>
                </a:cubicBezTo>
                <a:cubicBezTo>
                  <a:pt x="12043" y="38085"/>
                  <a:pt x="12025" y="38085"/>
                  <a:pt x="12025" y="38103"/>
                </a:cubicBezTo>
                <a:cubicBezTo>
                  <a:pt x="12025" y="38139"/>
                  <a:pt x="12007" y="38157"/>
                  <a:pt x="11989" y="38194"/>
                </a:cubicBezTo>
                <a:lnTo>
                  <a:pt x="11971" y="38194"/>
                </a:lnTo>
                <a:cubicBezTo>
                  <a:pt x="11917" y="38176"/>
                  <a:pt x="11844" y="38157"/>
                  <a:pt x="11790" y="38139"/>
                </a:cubicBezTo>
                <a:cubicBezTo>
                  <a:pt x="11736" y="38103"/>
                  <a:pt x="11663" y="38085"/>
                  <a:pt x="11609" y="38049"/>
                </a:cubicBezTo>
                <a:lnTo>
                  <a:pt x="11536" y="37994"/>
                </a:lnTo>
                <a:cubicBezTo>
                  <a:pt x="11500" y="37976"/>
                  <a:pt x="11482" y="37958"/>
                  <a:pt x="11446" y="37922"/>
                </a:cubicBezTo>
                <a:cubicBezTo>
                  <a:pt x="11446" y="37922"/>
                  <a:pt x="11428" y="37940"/>
                  <a:pt x="11428" y="37958"/>
                </a:cubicBezTo>
                <a:cubicBezTo>
                  <a:pt x="11446" y="37976"/>
                  <a:pt x="11464" y="38013"/>
                  <a:pt x="11500" y="38031"/>
                </a:cubicBezTo>
                <a:cubicBezTo>
                  <a:pt x="11518" y="38049"/>
                  <a:pt x="11536" y="38085"/>
                  <a:pt x="11573" y="38103"/>
                </a:cubicBezTo>
                <a:cubicBezTo>
                  <a:pt x="11627" y="38139"/>
                  <a:pt x="11681" y="38194"/>
                  <a:pt x="11736" y="38230"/>
                </a:cubicBezTo>
                <a:cubicBezTo>
                  <a:pt x="11808" y="38266"/>
                  <a:pt x="11862" y="38302"/>
                  <a:pt x="11935" y="38320"/>
                </a:cubicBezTo>
                <a:lnTo>
                  <a:pt x="11953" y="38320"/>
                </a:lnTo>
                <a:lnTo>
                  <a:pt x="11935" y="38357"/>
                </a:lnTo>
                <a:cubicBezTo>
                  <a:pt x="11917" y="38429"/>
                  <a:pt x="11917" y="38483"/>
                  <a:pt x="11917" y="38556"/>
                </a:cubicBezTo>
                <a:lnTo>
                  <a:pt x="11899" y="38646"/>
                </a:lnTo>
                <a:lnTo>
                  <a:pt x="11862" y="38646"/>
                </a:lnTo>
                <a:cubicBezTo>
                  <a:pt x="11681" y="38592"/>
                  <a:pt x="11518" y="38538"/>
                  <a:pt x="11355" y="38429"/>
                </a:cubicBezTo>
                <a:cubicBezTo>
                  <a:pt x="11337" y="38411"/>
                  <a:pt x="11301" y="38465"/>
                  <a:pt x="11337" y="38483"/>
                </a:cubicBezTo>
                <a:cubicBezTo>
                  <a:pt x="11464" y="38610"/>
                  <a:pt x="11627" y="38719"/>
                  <a:pt x="11808" y="38773"/>
                </a:cubicBezTo>
                <a:lnTo>
                  <a:pt x="11862" y="38791"/>
                </a:lnTo>
                <a:cubicBezTo>
                  <a:pt x="11862" y="38828"/>
                  <a:pt x="11844" y="38882"/>
                  <a:pt x="11844" y="38918"/>
                </a:cubicBezTo>
                <a:cubicBezTo>
                  <a:pt x="11844" y="38972"/>
                  <a:pt x="11844" y="38972"/>
                  <a:pt x="11844" y="39009"/>
                </a:cubicBezTo>
                <a:cubicBezTo>
                  <a:pt x="11772" y="38991"/>
                  <a:pt x="11717" y="38972"/>
                  <a:pt x="11645" y="38936"/>
                </a:cubicBezTo>
                <a:cubicBezTo>
                  <a:pt x="11627" y="38918"/>
                  <a:pt x="11591" y="38954"/>
                  <a:pt x="11609" y="38991"/>
                </a:cubicBezTo>
                <a:cubicBezTo>
                  <a:pt x="11645" y="39009"/>
                  <a:pt x="11681" y="39045"/>
                  <a:pt x="11717" y="39063"/>
                </a:cubicBezTo>
                <a:cubicBezTo>
                  <a:pt x="11754" y="39081"/>
                  <a:pt x="11790" y="39099"/>
                  <a:pt x="11844" y="39117"/>
                </a:cubicBezTo>
                <a:cubicBezTo>
                  <a:pt x="11826" y="39208"/>
                  <a:pt x="11826" y="39298"/>
                  <a:pt x="11844" y="39389"/>
                </a:cubicBezTo>
                <a:cubicBezTo>
                  <a:pt x="11880" y="39679"/>
                  <a:pt x="11953" y="39987"/>
                  <a:pt x="12098" y="40258"/>
                </a:cubicBezTo>
                <a:cubicBezTo>
                  <a:pt x="12369" y="40820"/>
                  <a:pt x="12804" y="41309"/>
                  <a:pt x="13365" y="41616"/>
                </a:cubicBezTo>
                <a:cubicBezTo>
                  <a:pt x="13963" y="41942"/>
                  <a:pt x="14651" y="42123"/>
                  <a:pt x="15339" y="42142"/>
                </a:cubicBezTo>
                <a:cubicBezTo>
                  <a:pt x="16046" y="42178"/>
                  <a:pt x="16752" y="42033"/>
                  <a:pt x="17386" y="41689"/>
                </a:cubicBezTo>
                <a:cubicBezTo>
                  <a:pt x="17911" y="41363"/>
                  <a:pt x="18327" y="40892"/>
                  <a:pt x="18617" y="40331"/>
                </a:cubicBezTo>
                <a:cubicBezTo>
                  <a:pt x="18925" y="39679"/>
                  <a:pt x="19088" y="38954"/>
                  <a:pt x="19070" y="38248"/>
                </a:cubicBezTo>
                <a:cubicBezTo>
                  <a:pt x="19070" y="36672"/>
                  <a:pt x="18436" y="35206"/>
                  <a:pt x="17947" y="33757"/>
                </a:cubicBezTo>
                <a:cubicBezTo>
                  <a:pt x="17820" y="33377"/>
                  <a:pt x="17712" y="32996"/>
                  <a:pt x="17639" y="32616"/>
                </a:cubicBezTo>
                <a:cubicBezTo>
                  <a:pt x="17567" y="32254"/>
                  <a:pt x="17531" y="31873"/>
                  <a:pt x="17531" y="31511"/>
                </a:cubicBezTo>
                <a:cubicBezTo>
                  <a:pt x="17531" y="30751"/>
                  <a:pt x="17657" y="30008"/>
                  <a:pt x="17911" y="29302"/>
                </a:cubicBezTo>
                <a:cubicBezTo>
                  <a:pt x="17947" y="29175"/>
                  <a:pt x="18001" y="29048"/>
                  <a:pt x="18056" y="28922"/>
                </a:cubicBezTo>
                <a:cubicBezTo>
                  <a:pt x="18110" y="28904"/>
                  <a:pt x="18146" y="28885"/>
                  <a:pt x="18201" y="28867"/>
                </a:cubicBezTo>
                <a:cubicBezTo>
                  <a:pt x="18309" y="28831"/>
                  <a:pt x="18400" y="28795"/>
                  <a:pt x="18509" y="28741"/>
                </a:cubicBezTo>
                <a:cubicBezTo>
                  <a:pt x="18617" y="28704"/>
                  <a:pt x="18690" y="28686"/>
                  <a:pt x="18780" y="28650"/>
                </a:cubicBezTo>
                <a:cubicBezTo>
                  <a:pt x="18798" y="28668"/>
                  <a:pt x="18816" y="28686"/>
                  <a:pt x="18816" y="28722"/>
                </a:cubicBezTo>
                <a:cubicBezTo>
                  <a:pt x="18835" y="28759"/>
                  <a:pt x="18853" y="28795"/>
                  <a:pt x="18853" y="28831"/>
                </a:cubicBezTo>
                <a:cubicBezTo>
                  <a:pt x="18871" y="28922"/>
                  <a:pt x="18871" y="28994"/>
                  <a:pt x="18835" y="29085"/>
                </a:cubicBezTo>
                <a:cubicBezTo>
                  <a:pt x="18835" y="29121"/>
                  <a:pt x="18816" y="29157"/>
                  <a:pt x="18780" y="29193"/>
                </a:cubicBezTo>
                <a:cubicBezTo>
                  <a:pt x="18762" y="29229"/>
                  <a:pt x="18726" y="29266"/>
                  <a:pt x="18708" y="29302"/>
                </a:cubicBezTo>
                <a:cubicBezTo>
                  <a:pt x="18690" y="29338"/>
                  <a:pt x="18672" y="29374"/>
                  <a:pt x="18653" y="29411"/>
                </a:cubicBezTo>
                <a:cubicBezTo>
                  <a:pt x="18672" y="29465"/>
                  <a:pt x="18672" y="29501"/>
                  <a:pt x="18690" y="29555"/>
                </a:cubicBezTo>
                <a:cubicBezTo>
                  <a:pt x="18690" y="29610"/>
                  <a:pt x="18635" y="29646"/>
                  <a:pt x="18581" y="29682"/>
                </a:cubicBezTo>
                <a:cubicBezTo>
                  <a:pt x="18509" y="29737"/>
                  <a:pt x="18454" y="29827"/>
                  <a:pt x="18454" y="29918"/>
                </a:cubicBezTo>
                <a:cubicBezTo>
                  <a:pt x="18472" y="30099"/>
                  <a:pt x="18527" y="30280"/>
                  <a:pt x="18617" y="30443"/>
                </a:cubicBezTo>
                <a:cubicBezTo>
                  <a:pt x="18635" y="30551"/>
                  <a:pt x="18653" y="30678"/>
                  <a:pt x="18653" y="30787"/>
                </a:cubicBezTo>
                <a:cubicBezTo>
                  <a:pt x="18653" y="30859"/>
                  <a:pt x="18635" y="30914"/>
                  <a:pt x="18599" y="30986"/>
                </a:cubicBezTo>
                <a:cubicBezTo>
                  <a:pt x="18599" y="30968"/>
                  <a:pt x="18581" y="30968"/>
                  <a:pt x="18581" y="30986"/>
                </a:cubicBezTo>
                <a:cubicBezTo>
                  <a:pt x="18527" y="31004"/>
                  <a:pt x="18454" y="31022"/>
                  <a:pt x="18418" y="31059"/>
                </a:cubicBezTo>
                <a:cubicBezTo>
                  <a:pt x="18346" y="31095"/>
                  <a:pt x="18309" y="31167"/>
                  <a:pt x="18291" y="31222"/>
                </a:cubicBezTo>
                <a:lnTo>
                  <a:pt x="18237" y="31348"/>
                </a:lnTo>
                <a:cubicBezTo>
                  <a:pt x="18219" y="31385"/>
                  <a:pt x="18201" y="31421"/>
                  <a:pt x="18219" y="31457"/>
                </a:cubicBezTo>
                <a:cubicBezTo>
                  <a:pt x="18237" y="31548"/>
                  <a:pt x="18273" y="31620"/>
                  <a:pt x="18291" y="31710"/>
                </a:cubicBezTo>
                <a:cubicBezTo>
                  <a:pt x="18291" y="31729"/>
                  <a:pt x="18291" y="31747"/>
                  <a:pt x="18309" y="31765"/>
                </a:cubicBezTo>
                <a:cubicBezTo>
                  <a:pt x="18255" y="31892"/>
                  <a:pt x="18273" y="32055"/>
                  <a:pt x="18364" y="32163"/>
                </a:cubicBezTo>
                <a:cubicBezTo>
                  <a:pt x="18382" y="32181"/>
                  <a:pt x="18436" y="32163"/>
                  <a:pt x="18418" y="32145"/>
                </a:cubicBezTo>
                <a:cubicBezTo>
                  <a:pt x="18400" y="32073"/>
                  <a:pt x="18400" y="31982"/>
                  <a:pt x="18418" y="31910"/>
                </a:cubicBezTo>
                <a:cubicBezTo>
                  <a:pt x="18472" y="31964"/>
                  <a:pt x="18545" y="31982"/>
                  <a:pt x="18599" y="31946"/>
                </a:cubicBezTo>
                <a:cubicBezTo>
                  <a:pt x="18672" y="31928"/>
                  <a:pt x="18708" y="31873"/>
                  <a:pt x="18708" y="31819"/>
                </a:cubicBezTo>
                <a:cubicBezTo>
                  <a:pt x="18726" y="31783"/>
                  <a:pt x="18726" y="31747"/>
                  <a:pt x="18708" y="31729"/>
                </a:cubicBezTo>
                <a:cubicBezTo>
                  <a:pt x="18708" y="31710"/>
                  <a:pt x="18708" y="31692"/>
                  <a:pt x="18690" y="31674"/>
                </a:cubicBezTo>
                <a:cubicBezTo>
                  <a:pt x="18690" y="31674"/>
                  <a:pt x="18672" y="31656"/>
                  <a:pt x="18672" y="31638"/>
                </a:cubicBezTo>
                <a:cubicBezTo>
                  <a:pt x="18672" y="31620"/>
                  <a:pt x="18672" y="31620"/>
                  <a:pt x="18690" y="31602"/>
                </a:cubicBezTo>
                <a:lnTo>
                  <a:pt x="18726" y="31584"/>
                </a:lnTo>
                <a:cubicBezTo>
                  <a:pt x="18744" y="31584"/>
                  <a:pt x="18780" y="31566"/>
                  <a:pt x="18816" y="31566"/>
                </a:cubicBezTo>
                <a:cubicBezTo>
                  <a:pt x="18835" y="31584"/>
                  <a:pt x="18871" y="31584"/>
                  <a:pt x="18889" y="31584"/>
                </a:cubicBezTo>
                <a:cubicBezTo>
                  <a:pt x="18925" y="31602"/>
                  <a:pt x="18943" y="31620"/>
                  <a:pt x="18961" y="31638"/>
                </a:cubicBezTo>
                <a:lnTo>
                  <a:pt x="18943" y="31656"/>
                </a:lnTo>
                <a:cubicBezTo>
                  <a:pt x="18925" y="31710"/>
                  <a:pt x="18925" y="31765"/>
                  <a:pt x="18961" y="31819"/>
                </a:cubicBezTo>
                <a:cubicBezTo>
                  <a:pt x="18889" y="31910"/>
                  <a:pt x="18853" y="32000"/>
                  <a:pt x="18798" y="32109"/>
                </a:cubicBezTo>
                <a:cubicBezTo>
                  <a:pt x="18762" y="32199"/>
                  <a:pt x="18798" y="32308"/>
                  <a:pt x="18871" y="32362"/>
                </a:cubicBezTo>
                <a:cubicBezTo>
                  <a:pt x="18853" y="32417"/>
                  <a:pt x="18835" y="32471"/>
                  <a:pt x="18798" y="32525"/>
                </a:cubicBezTo>
                <a:cubicBezTo>
                  <a:pt x="18780" y="32580"/>
                  <a:pt x="18726" y="32670"/>
                  <a:pt x="18690" y="32743"/>
                </a:cubicBezTo>
                <a:cubicBezTo>
                  <a:pt x="18653" y="32815"/>
                  <a:pt x="18635" y="32888"/>
                  <a:pt x="18617" y="32978"/>
                </a:cubicBezTo>
                <a:cubicBezTo>
                  <a:pt x="18617" y="32978"/>
                  <a:pt x="18635" y="32978"/>
                  <a:pt x="18635" y="32978"/>
                </a:cubicBezTo>
                <a:cubicBezTo>
                  <a:pt x="18690" y="32906"/>
                  <a:pt x="18726" y="32851"/>
                  <a:pt x="18744" y="32761"/>
                </a:cubicBezTo>
                <a:cubicBezTo>
                  <a:pt x="18780" y="32688"/>
                  <a:pt x="18816" y="32616"/>
                  <a:pt x="18853" y="32544"/>
                </a:cubicBezTo>
                <a:cubicBezTo>
                  <a:pt x="18907" y="32471"/>
                  <a:pt x="18925" y="32453"/>
                  <a:pt x="18943" y="32417"/>
                </a:cubicBezTo>
                <a:cubicBezTo>
                  <a:pt x="18961" y="32417"/>
                  <a:pt x="18979" y="32435"/>
                  <a:pt x="18997" y="32435"/>
                </a:cubicBezTo>
                <a:cubicBezTo>
                  <a:pt x="19034" y="32453"/>
                  <a:pt x="19088" y="32471"/>
                  <a:pt x="19124" y="32471"/>
                </a:cubicBezTo>
                <a:cubicBezTo>
                  <a:pt x="19179" y="32453"/>
                  <a:pt x="19215" y="32435"/>
                  <a:pt x="19233" y="32399"/>
                </a:cubicBezTo>
                <a:cubicBezTo>
                  <a:pt x="19269" y="32362"/>
                  <a:pt x="19287" y="32308"/>
                  <a:pt x="19287" y="32272"/>
                </a:cubicBezTo>
                <a:lnTo>
                  <a:pt x="19287" y="32127"/>
                </a:lnTo>
                <a:cubicBezTo>
                  <a:pt x="19305" y="32091"/>
                  <a:pt x="19323" y="32036"/>
                  <a:pt x="19360" y="32018"/>
                </a:cubicBezTo>
                <a:cubicBezTo>
                  <a:pt x="19378" y="31982"/>
                  <a:pt x="19396" y="31946"/>
                  <a:pt x="19414" y="31910"/>
                </a:cubicBezTo>
                <a:lnTo>
                  <a:pt x="19595" y="31964"/>
                </a:lnTo>
                <a:cubicBezTo>
                  <a:pt x="19595" y="31964"/>
                  <a:pt x="19613" y="31964"/>
                  <a:pt x="19631" y="31982"/>
                </a:cubicBezTo>
                <a:cubicBezTo>
                  <a:pt x="19631" y="32000"/>
                  <a:pt x="19631" y="32000"/>
                  <a:pt x="19631" y="32018"/>
                </a:cubicBezTo>
                <a:cubicBezTo>
                  <a:pt x="19631" y="32055"/>
                  <a:pt x="19613" y="32091"/>
                  <a:pt x="19613" y="32145"/>
                </a:cubicBezTo>
                <a:cubicBezTo>
                  <a:pt x="19559" y="32272"/>
                  <a:pt x="19577" y="32399"/>
                  <a:pt x="19631" y="32525"/>
                </a:cubicBezTo>
                <a:cubicBezTo>
                  <a:pt x="19686" y="32580"/>
                  <a:pt x="19758" y="32634"/>
                  <a:pt x="19831" y="32652"/>
                </a:cubicBezTo>
                <a:cubicBezTo>
                  <a:pt x="19831" y="32688"/>
                  <a:pt x="19831" y="32725"/>
                  <a:pt x="19831" y="32761"/>
                </a:cubicBezTo>
                <a:cubicBezTo>
                  <a:pt x="19812" y="32924"/>
                  <a:pt x="19776" y="33087"/>
                  <a:pt x="19704" y="33250"/>
                </a:cubicBezTo>
                <a:cubicBezTo>
                  <a:pt x="19704" y="33250"/>
                  <a:pt x="19704" y="33268"/>
                  <a:pt x="19722" y="33250"/>
                </a:cubicBezTo>
                <a:cubicBezTo>
                  <a:pt x="19794" y="33195"/>
                  <a:pt x="19831" y="33123"/>
                  <a:pt x="19867" y="33032"/>
                </a:cubicBezTo>
                <a:cubicBezTo>
                  <a:pt x="19903" y="32942"/>
                  <a:pt x="19939" y="32851"/>
                  <a:pt x="19957" y="32761"/>
                </a:cubicBezTo>
                <a:cubicBezTo>
                  <a:pt x="19975" y="32725"/>
                  <a:pt x="19975" y="32688"/>
                  <a:pt x="19975" y="32652"/>
                </a:cubicBezTo>
                <a:lnTo>
                  <a:pt x="20030" y="32634"/>
                </a:lnTo>
                <a:cubicBezTo>
                  <a:pt x="20102" y="32598"/>
                  <a:pt x="20138" y="32562"/>
                  <a:pt x="20156" y="32489"/>
                </a:cubicBezTo>
                <a:cubicBezTo>
                  <a:pt x="20175" y="32417"/>
                  <a:pt x="20175" y="32362"/>
                  <a:pt x="20138" y="32290"/>
                </a:cubicBezTo>
                <a:cubicBezTo>
                  <a:pt x="20138" y="32236"/>
                  <a:pt x="20138" y="32181"/>
                  <a:pt x="20138" y="32145"/>
                </a:cubicBezTo>
                <a:cubicBezTo>
                  <a:pt x="20193" y="32199"/>
                  <a:pt x="20175" y="32326"/>
                  <a:pt x="20193" y="32399"/>
                </a:cubicBezTo>
                <a:cubicBezTo>
                  <a:pt x="20229" y="32507"/>
                  <a:pt x="20283" y="32598"/>
                  <a:pt x="20374" y="32634"/>
                </a:cubicBezTo>
                <a:cubicBezTo>
                  <a:pt x="20392" y="32652"/>
                  <a:pt x="20410" y="32670"/>
                  <a:pt x="20428" y="32670"/>
                </a:cubicBezTo>
                <a:cubicBezTo>
                  <a:pt x="20428" y="32725"/>
                  <a:pt x="20446" y="32761"/>
                  <a:pt x="20446" y="32815"/>
                </a:cubicBezTo>
                <a:cubicBezTo>
                  <a:pt x="20446" y="32888"/>
                  <a:pt x="20446" y="32960"/>
                  <a:pt x="20446" y="33032"/>
                </a:cubicBezTo>
                <a:cubicBezTo>
                  <a:pt x="20446" y="33069"/>
                  <a:pt x="20446" y="33105"/>
                  <a:pt x="20428" y="33141"/>
                </a:cubicBezTo>
                <a:cubicBezTo>
                  <a:pt x="20428" y="33159"/>
                  <a:pt x="20428" y="33177"/>
                  <a:pt x="20428" y="33195"/>
                </a:cubicBezTo>
                <a:cubicBezTo>
                  <a:pt x="20428" y="33232"/>
                  <a:pt x="20428" y="33250"/>
                  <a:pt x="20428" y="33268"/>
                </a:cubicBezTo>
                <a:cubicBezTo>
                  <a:pt x="20428" y="33286"/>
                  <a:pt x="20446" y="33286"/>
                  <a:pt x="20464" y="33268"/>
                </a:cubicBezTo>
                <a:cubicBezTo>
                  <a:pt x="20464" y="33250"/>
                  <a:pt x="20482" y="33232"/>
                  <a:pt x="20482" y="33214"/>
                </a:cubicBezTo>
                <a:cubicBezTo>
                  <a:pt x="20501" y="33195"/>
                  <a:pt x="20501" y="33177"/>
                  <a:pt x="20519" y="33159"/>
                </a:cubicBezTo>
                <a:cubicBezTo>
                  <a:pt x="20519" y="33123"/>
                  <a:pt x="20537" y="33069"/>
                  <a:pt x="20537" y="33032"/>
                </a:cubicBezTo>
                <a:cubicBezTo>
                  <a:pt x="20555" y="32960"/>
                  <a:pt x="20573" y="32888"/>
                  <a:pt x="20573" y="32797"/>
                </a:cubicBezTo>
                <a:lnTo>
                  <a:pt x="20573" y="32688"/>
                </a:lnTo>
                <a:cubicBezTo>
                  <a:pt x="20609" y="32688"/>
                  <a:pt x="20645" y="32670"/>
                  <a:pt x="20664" y="32652"/>
                </a:cubicBezTo>
                <a:cubicBezTo>
                  <a:pt x="20682" y="32670"/>
                  <a:pt x="20718" y="32688"/>
                  <a:pt x="20736" y="32707"/>
                </a:cubicBezTo>
                <a:cubicBezTo>
                  <a:pt x="20772" y="32743"/>
                  <a:pt x="20808" y="32761"/>
                  <a:pt x="20863" y="32761"/>
                </a:cubicBezTo>
                <a:lnTo>
                  <a:pt x="20881" y="32761"/>
                </a:lnTo>
                <a:cubicBezTo>
                  <a:pt x="20881" y="32797"/>
                  <a:pt x="20899" y="32833"/>
                  <a:pt x="20899" y="32888"/>
                </a:cubicBezTo>
                <a:cubicBezTo>
                  <a:pt x="20917" y="32942"/>
                  <a:pt x="20917" y="33014"/>
                  <a:pt x="20899" y="33087"/>
                </a:cubicBezTo>
                <a:cubicBezTo>
                  <a:pt x="20899" y="33123"/>
                  <a:pt x="20881" y="33159"/>
                  <a:pt x="20881" y="33195"/>
                </a:cubicBezTo>
                <a:cubicBezTo>
                  <a:pt x="20881" y="33232"/>
                  <a:pt x="20845" y="33268"/>
                  <a:pt x="20881" y="33304"/>
                </a:cubicBezTo>
                <a:cubicBezTo>
                  <a:pt x="20881" y="33322"/>
                  <a:pt x="20899" y="33340"/>
                  <a:pt x="20917" y="33322"/>
                </a:cubicBezTo>
                <a:lnTo>
                  <a:pt x="20917" y="33322"/>
                </a:lnTo>
                <a:cubicBezTo>
                  <a:pt x="20953" y="33304"/>
                  <a:pt x="20971" y="33268"/>
                  <a:pt x="20971" y="33250"/>
                </a:cubicBezTo>
                <a:lnTo>
                  <a:pt x="20971" y="33232"/>
                </a:lnTo>
                <a:cubicBezTo>
                  <a:pt x="20990" y="33214"/>
                  <a:pt x="21008" y="33177"/>
                  <a:pt x="21026" y="33159"/>
                </a:cubicBezTo>
                <a:cubicBezTo>
                  <a:pt x="21044" y="33105"/>
                  <a:pt x="21062" y="33051"/>
                  <a:pt x="21080" y="32996"/>
                </a:cubicBezTo>
                <a:cubicBezTo>
                  <a:pt x="21080" y="32960"/>
                  <a:pt x="21098" y="32942"/>
                  <a:pt x="21098" y="32906"/>
                </a:cubicBezTo>
                <a:cubicBezTo>
                  <a:pt x="21098" y="32888"/>
                  <a:pt x="21098" y="32870"/>
                  <a:pt x="21098" y="32833"/>
                </a:cubicBezTo>
                <a:cubicBezTo>
                  <a:pt x="21098" y="32833"/>
                  <a:pt x="21116" y="32815"/>
                  <a:pt x="21134" y="32815"/>
                </a:cubicBezTo>
                <a:cubicBezTo>
                  <a:pt x="21134" y="32797"/>
                  <a:pt x="21134" y="32797"/>
                  <a:pt x="21134" y="32779"/>
                </a:cubicBezTo>
                <a:lnTo>
                  <a:pt x="21134" y="32779"/>
                </a:lnTo>
                <a:cubicBezTo>
                  <a:pt x="21153" y="32725"/>
                  <a:pt x="21171" y="32670"/>
                  <a:pt x="21153" y="32616"/>
                </a:cubicBezTo>
                <a:cubicBezTo>
                  <a:pt x="21153" y="32598"/>
                  <a:pt x="21134" y="32562"/>
                  <a:pt x="21134" y="32544"/>
                </a:cubicBezTo>
                <a:cubicBezTo>
                  <a:pt x="21116" y="32525"/>
                  <a:pt x="21116" y="32489"/>
                  <a:pt x="21116" y="32471"/>
                </a:cubicBezTo>
                <a:cubicBezTo>
                  <a:pt x="21116" y="32453"/>
                  <a:pt x="21116" y="32435"/>
                  <a:pt x="21134" y="32417"/>
                </a:cubicBezTo>
                <a:cubicBezTo>
                  <a:pt x="21153" y="32381"/>
                  <a:pt x="21153" y="32362"/>
                  <a:pt x="21171" y="32326"/>
                </a:cubicBezTo>
                <a:cubicBezTo>
                  <a:pt x="21171" y="32290"/>
                  <a:pt x="21171" y="32236"/>
                  <a:pt x="21171" y="32181"/>
                </a:cubicBezTo>
                <a:cubicBezTo>
                  <a:pt x="21134" y="32073"/>
                  <a:pt x="21080" y="31982"/>
                  <a:pt x="21008" y="31910"/>
                </a:cubicBezTo>
                <a:cubicBezTo>
                  <a:pt x="20917" y="31837"/>
                  <a:pt x="20827" y="31783"/>
                  <a:pt x="20754" y="31710"/>
                </a:cubicBezTo>
                <a:cubicBezTo>
                  <a:pt x="20718" y="31674"/>
                  <a:pt x="20664" y="31620"/>
                  <a:pt x="20645" y="31584"/>
                </a:cubicBezTo>
                <a:cubicBezTo>
                  <a:pt x="20609" y="31529"/>
                  <a:pt x="20591" y="31493"/>
                  <a:pt x="20555" y="31439"/>
                </a:cubicBezTo>
                <a:cubicBezTo>
                  <a:pt x="20501" y="31348"/>
                  <a:pt x="20446" y="31258"/>
                  <a:pt x="20392" y="31167"/>
                </a:cubicBezTo>
                <a:cubicBezTo>
                  <a:pt x="20265" y="30950"/>
                  <a:pt x="20156" y="30751"/>
                  <a:pt x="20030" y="30533"/>
                </a:cubicBezTo>
                <a:cubicBezTo>
                  <a:pt x="19957" y="30425"/>
                  <a:pt x="19885" y="30298"/>
                  <a:pt x="19812" y="30171"/>
                </a:cubicBezTo>
                <a:cubicBezTo>
                  <a:pt x="19776" y="30117"/>
                  <a:pt x="19740" y="30063"/>
                  <a:pt x="19722" y="30008"/>
                </a:cubicBezTo>
                <a:lnTo>
                  <a:pt x="19722" y="29990"/>
                </a:lnTo>
                <a:cubicBezTo>
                  <a:pt x="19704" y="29936"/>
                  <a:pt x="19686" y="29863"/>
                  <a:pt x="19686" y="29791"/>
                </a:cubicBezTo>
                <a:cubicBezTo>
                  <a:pt x="19686" y="29682"/>
                  <a:pt x="19704" y="29592"/>
                  <a:pt x="19722" y="29483"/>
                </a:cubicBezTo>
                <a:cubicBezTo>
                  <a:pt x="19794" y="29284"/>
                  <a:pt x="19885" y="29085"/>
                  <a:pt x="19994" y="28904"/>
                </a:cubicBezTo>
                <a:cubicBezTo>
                  <a:pt x="20102" y="28704"/>
                  <a:pt x="20211" y="28523"/>
                  <a:pt x="20319" y="28342"/>
                </a:cubicBezTo>
                <a:cubicBezTo>
                  <a:pt x="20374" y="28252"/>
                  <a:pt x="20428" y="28143"/>
                  <a:pt x="20482" y="28052"/>
                </a:cubicBezTo>
                <a:cubicBezTo>
                  <a:pt x="20537" y="27962"/>
                  <a:pt x="20591" y="27871"/>
                  <a:pt x="20627" y="27763"/>
                </a:cubicBezTo>
                <a:cubicBezTo>
                  <a:pt x="20645" y="27654"/>
                  <a:pt x="20645" y="27527"/>
                  <a:pt x="20627" y="27419"/>
                </a:cubicBezTo>
                <a:cubicBezTo>
                  <a:pt x="20609" y="27310"/>
                  <a:pt x="20573" y="27201"/>
                  <a:pt x="20555" y="27093"/>
                </a:cubicBezTo>
                <a:cubicBezTo>
                  <a:pt x="20591" y="27020"/>
                  <a:pt x="20627" y="26930"/>
                  <a:pt x="20645" y="26821"/>
                </a:cubicBezTo>
                <a:cubicBezTo>
                  <a:pt x="20664" y="26712"/>
                  <a:pt x="20664" y="26567"/>
                  <a:pt x="20645" y="26441"/>
                </a:cubicBezTo>
                <a:cubicBezTo>
                  <a:pt x="20609" y="26332"/>
                  <a:pt x="20555" y="26223"/>
                  <a:pt x="20501" y="26115"/>
                </a:cubicBezTo>
                <a:cubicBezTo>
                  <a:pt x="20446" y="26006"/>
                  <a:pt x="20392" y="25934"/>
                  <a:pt x="20338" y="25861"/>
                </a:cubicBezTo>
                <a:cubicBezTo>
                  <a:pt x="20301" y="25825"/>
                  <a:pt x="20283" y="25807"/>
                  <a:pt x="20247" y="25771"/>
                </a:cubicBezTo>
                <a:cubicBezTo>
                  <a:pt x="20193" y="25752"/>
                  <a:pt x="20156" y="25734"/>
                  <a:pt x="20102" y="25734"/>
                </a:cubicBezTo>
                <a:cubicBezTo>
                  <a:pt x="20048" y="25734"/>
                  <a:pt x="19994" y="25734"/>
                  <a:pt x="19939" y="25734"/>
                </a:cubicBezTo>
                <a:cubicBezTo>
                  <a:pt x="19849" y="25716"/>
                  <a:pt x="19794" y="25662"/>
                  <a:pt x="19740" y="25608"/>
                </a:cubicBezTo>
                <a:cubicBezTo>
                  <a:pt x="19668" y="25535"/>
                  <a:pt x="19595" y="25481"/>
                  <a:pt x="19505" y="25445"/>
                </a:cubicBezTo>
                <a:cubicBezTo>
                  <a:pt x="19450" y="25426"/>
                  <a:pt x="19378" y="25408"/>
                  <a:pt x="19305" y="25426"/>
                </a:cubicBezTo>
                <a:lnTo>
                  <a:pt x="19215" y="25426"/>
                </a:lnTo>
                <a:lnTo>
                  <a:pt x="19233" y="25408"/>
                </a:lnTo>
                <a:cubicBezTo>
                  <a:pt x="19287" y="25336"/>
                  <a:pt x="19287" y="25264"/>
                  <a:pt x="19287" y="25191"/>
                </a:cubicBezTo>
                <a:lnTo>
                  <a:pt x="19360" y="25191"/>
                </a:lnTo>
                <a:cubicBezTo>
                  <a:pt x="19450" y="25191"/>
                  <a:pt x="19523" y="25173"/>
                  <a:pt x="19595" y="25119"/>
                </a:cubicBezTo>
                <a:cubicBezTo>
                  <a:pt x="19649" y="25046"/>
                  <a:pt x="19722" y="24992"/>
                  <a:pt x="19776" y="24919"/>
                </a:cubicBezTo>
                <a:cubicBezTo>
                  <a:pt x="19831" y="24865"/>
                  <a:pt x="19867" y="24793"/>
                  <a:pt x="19885" y="24720"/>
                </a:cubicBezTo>
                <a:cubicBezTo>
                  <a:pt x="19921" y="24720"/>
                  <a:pt x="19957" y="24720"/>
                  <a:pt x="19994" y="24702"/>
                </a:cubicBezTo>
                <a:cubicBezTo>
                  <a:pt x="20030" y="24684"/>
                  <a:pt x="20084" y="24684"/>
                  <a:pt x="20120" y="24648"/>
                </a:cubicBezTo>
                <a:cubicBezTo>
                  <a:pt x="20175" y="24630"/>
                  <a:pt x="20229" y="24557"/>
                  <a:pt x="20247" y="24485"/>
                </a:cubicBezTo>
                <a:cubicBezTo>
                  <a:pt x="20283" y="24503"/>
                  <a:pt x="20319" y="24503"/>
                  <a:pt x="20356" y="24485"/>
                </a:cubicBezTo>
                <a:cubicBezTo>
                  <a:pt x="20410" y="24485"/>
                  <a:pt x="20464" y="24467"/>
                  <a:pt x="20519" y="24412"/>
                </a:cubicBezTo>
                <a:cubicBezTo>
                  <a:pt x="20573" y="24376"/>
                  <a:pt x="20609" y="24322"/>
                  <a:pt x="20627" y="24267"/>
                </a:cubicBezTo>
                <a:cubicBezTo>
                  <a:pt x="20645" y="24231"/>
                  <a:pt x="20645" y="24195"/>
                  <a:pt x="20664" y="24177"/>
                </a:cubicBezTo>
                <a:cubicBezTo>
                  <a:pt x="20664" y="24141"/>
                  <a:pt x="20664" y="24123"/>
                  <a:pt x="20664" y="24105"/>
                </a:cubicBezTo>
                <a:cubicBezTo>
                  <a:pt x="20700" y="24086"/>
                  <a:pt x="20736" y="24032"/>
                  <a:pt x="20754" y="23978"/>
                </a:cubicBezTo>
                <a:cubicBezTo>
                  <a:pt x="20754" y="23960"/>
                  <a:pt x="20754" y="23942"/>
                  <a:pt x="20754" y="23923"/>
                </a:cubicBezTo>
                <a:lnTo>
                  <a:pt x="20754" y="23923"/>
                </a:lnTo>
                <a:cubicBezTo>
                  <a:pt x="20790" y="23923"/>
                  <a:pt x="20827" y="23905"/>
                  <a:pt x="20863" y="23905"/>
                </a:cubicBezTo>
                <a:cubicBezTo>
                  <a:pt x="20899" y="23887"/>
                  <a:pt x="20917" y="23887"/>
                  <a:pt x="20935" y="23869"/>
                </a:cubicBezTo>
                <a:cubicBezTo>
                  <a:pt x="20953" y="23869"/>
                  <a:pt x="20953" y="23851"/>
                  <a:pt x="20971" y="23833"/>
                </a:cubicBezTo>
                <a:lnTo>
                  <a:pt x="20971" y="23833"/>
                </a:lnTo>
                <a:lnTo>
                  <a:pt x="21008" y="23833"/>
                </a:lnTo>
                <a:cubicBezTo>
                  <a:pt x="21026" y="23833"/>
                  <a:pt x="21044" y="23833"/>
                  <a:pt x="21062" y="23815"/>
                </a:cubicBezTo>
                <a:cubicBezTo>
                  <a:pt x="21080" y="23797"/>
                  <a:pt x="21098" y="23797"/>
                  <a:pt x="21098" y="23779"/>
                </a:cubicBezTo>
                <a:cubicBezTo>
                  <a:pt x="21134" y="23797"/>
                  <a:pt x="21171" y="23833"/>
                  <a:pt x="21207" y="23869"/>
                </a:cubicBezTo>
                <a:cubicBezTo>
                  <a:pt x="21243" y="23942"/>
                  <a:pt x="21279" y="23978"/>
                  <a:pt x="21334" y="24014"/>
                </a:cubicBezTo>
                <a:cubicBezTo>
                  <a:pt x="21442" y="24086"/>
                  <a:pt x="21569" y="24086"/>
                  <a:pt x="21660" y="24177"/>
                </a:cubicBezTo>
                <a:cubicBezTo>
                  <a:pt x="21678" y="24177"/>
                  <a:pt x="21678" y="24177"/>
                  <a:pt x="21696" y="24177"/>
                </a:cubicBezTo>
                <a:cubicBezTo>
                  <a:pt x="21750" y="24249"/>
                  <a:pt x="21804" y="24304"/>
                  <a:pt x="21877" y="24376"/>
                </a:cubicBezTo>
                <a:lnTo>
                  <a:pt x="22004" y="24503"/>
                </a:lnTo>
                <a:cubicBezTo>
                  <a:pt x="22040" y="24557"/>
                  <a:pt x="22076" y="24593"/>
                  <a:pt x="22130" y="24630"/>
                </a:cubicBezTo>
                <a:cubicBezTo>
                  <a:pt x="22167" y="24666"/>
                  <a:pt x="22221" y="24684"/>
                  <a:pt x="22257" y="24702"/>
                </a:cubicBezTo>
                <a:cubicBezTo>
                  <a:pt x="22312" y="24720"/>
                  <a:pt x="22330" y="24756"/>
                  <a:pt x="22348" y="24793"/>
                </a:cubicBezTo>
                <a:cubicBezTo>
                  <a:pt x="22366" y="24883"/>
                  <a:pt x="22402" y="24974"/>
                  <a:pt x="22438" y="25046"/>
                </a:cubicBezTo>
                <a:cubicBezTo>
                  <a:pt x="22511" y="25119"/>
                  <a:pt x="22583" y="25173"/>
                  <a:pt x="22692" y="25227"/>
                </a:cubicBezTo>
                <a:cubicBezTo>
                  <a:pt x="22782" y="25264"/>
                  <a:pt x="22891" y="25300"/>
                  <a:pt x="23000" y="25354"/>
                </a:cubicBezTo>
                <a:cubicBezTo>
                  <a:pt x="23090" y="25372"/>
                  <a:pt x="23181" y="25408"/>
                  <a:pt x="23271" y="25463"/>
                </a:cubicBezTo>
                <a:cubicBezTo>
                  <a:pt x="23362" y="25517"/>
                  <a:pt x="23416" y="25608"/>
                  <a:pt x="23471" y="25698"/>
                </a:cubicBezTo>
                <a:cubicBezTo>
                  <a:pt x="23525" y="25789"/>
                  <a:pt x="23615" y="25879"/>
                  <a:pt x="23706" y="25952"/>
                </a:cubicBezTo>
                <a:cubicBezTo>
                  <a:pt x="23760" y="25970"/>
                  <a:pt x="23815" y="25988"/>
                  <a:pt x="23869" y="26006"/>
                </a:cubicBezTo>
                <a:cubicBezTo>
                  <a:pt x="23905" y="26006"/>
                  <a:pt x="23959" y="26024"/>
                  <a:pt x="23978" y="26060"/>
                </a:cubicBezTo>
                <a:cubicBezTo>
                  <a:pt x="23978" y="26078"/>
                  <a:pt x="23996" y="26078"/>
                  <a:pt x="23996" y="26078"/>
                </a:cubicBezTo>
                <a:cubicBezTo>
                  <a:pt x="24032" y="26169"/>
                  <a:pt x="24086" y="26260"/>
                  <a:pt x="24122" y="26350"/>
                </a:cubicBezTo>
                <a:cubicBezTo>
                  <a:pt x="24141" y="26404"/>
                  <a:pt x="24177" y="26441"/>
                  <a:pt x="24213" y="26477"/>
                </a:cubicBezTo>
                <a:cubicBezTo>
                  <a:pt x="24267" y="26495"/>
                  <a:pt x="24322" y="26477"/>
                  <a:pt x="24358" y="26495"/>
                </a:cubicBezTo>
                <a:cubicBezTo>
                  <a:pt x="24412" y="26513"/>
                  <a:pt x="24412" y="26567"/>
                  <a:pt x="24430" y="26604"/>
                </a:cubicBezTo>
                <a:cubicBezTo>
                  <a:pt x="24467" y="26640"/>
                  <a:pt x="24485" y="26676"/>
                  <a:pt x="24539" y="26694"/>
                </a:cubicBezTo>
                <a:cubicBezTo>
                  <a:pt x="24575" y="26730"/>
                  <a:pt x="24630" y="26748"/>
                  <a:pt x="24684" y="26748"/>
                </a:cubicBezTo>
                <a:cubicBezTo>
                  <a:pt x="24720" y="26767"/>
                  <a:pt x="24738" y="26767"/>
                  <a:pt x="24774" y="26767"/>
                </a:cubicBezTo>
                <a:cubicBezTo>
                  <a:pt x="24811" y="26767"/>
                  <a:pt x="24847" y="26767"/>
                  <a:pt x="24883" y="26767"/>
                </a:cubicBezTo>
                <a:cubicBezTo>
                  <a:pt x="24919" y="26767"/>
                  <a:pt x="24937" y="26730"/>
                  <a:pt x="24937" y="26694"/>
                </a:cubicBezTo>
                <a:cubicBezTo>
                  <a:pt x="24937" y="26658"/>
                  <a:pt x="24919" y="26622"/>
                  <a:pt x="24883" y="26586"/>
                </a:cubicBezTo>
                <a:cubicBezTo>
                  <a:pt x="24847" y="26567"/>
                  <a:pt x="24811" y="26549"/>
                  <a:pt x="24774" y="26531"/>
                </a:cubicBezTo>
                <a:cubicBezTo>
                  <a:pt x="24738" y="26495"/>
                  <a:pt x="24774" y="26513"/>
                  <a:pt x="24774" y="26495"/>
                </a:cubicBezTo>
                <a:cubicBezTo>
                  <a:pt x="24774" y="26477"/>
                  <a:pt x="24774" y="26441"/>
                  <a:pt x="24774" y="26423"/>
                </a:cubicBezTo>
                <a:cubicBezTo>
                  <a:pt x="24774" y="26386"/>
                  <a:pt x="24738" y="26350"/>
                  <a:pt x="24720" y="26332"/>
                </a:cubicBezTo>
                <a:cubicBezTo>
                  <a:pt x="24702" y="26314"/>
                  <a:pt x="24666" y="26296"/>
                  <a:pt x="24648" y="26278"/>
                </a:cubicBezTo>
                <a:cubicBezTo>
                  <a:pt x="24648" y="26260"/>
                  <a:pt x="24684" y="26241"/>
                  <a:pt x="24702" y="26223"/>
                </a:cubicBezTo>
                <a:cubicBezTo>
                  <a:pt x="24811" y="26205"/>
                  <a:pt x="24919" y="26205"/>
                  <a:pt x="25010" y="26223"/>
                </a:cubicBezTo>
                <a:cubicBezTo>
                  <a:pt x="25064" y="26260"/>
                  <a:pt x="25137" y="26260"/>
                  <a:pt x="25191" y="26223"/>
                </a:cubicBezTo>
                <a:cubicBezTo>
                  <a:pt x="25209" y="26223"/>
                  <a:pt x="25227" y="26205"/>
                  <a:pt x="25245" y="26187"/>
                </a:cubicBezTo>
                <a:cubicBezTo>
                  <a:pt x="25263" y="26169"/>
                  <a:pt x="25281" y="26151"/>
                  <a:pt x="25300" y="26169"/>
                </a:cubicBezTo>
                <a:cubicBezTo>
                  <a:pt x="25300" y="26169"/>
                  <a:pt x="25318" y="26169"/>
                  <a:pt x="25336" y="26169"/>
                </a:cubicBezTo>
                <a:cubicBezTo>
                  <a:pt x="25372" y="26169"/>
                  <a:pt x="25426" y="26205"/>
                  <a:pt x="25444" y="26260"/>
                </a:cubicBezTo>
                <a:cubicBezTo>
                  <a:pt x="25463" y="26296"/>
                  <a:pt x="25481" y="26350"/>
                  <a:pt x="25499" y="26386"/>
                </a:cubicBezTo>
                <a:cubicBezTo>
                  <a:pt x="25499" y="26441"/>
                  <a:pt x="25517" y="26477"/>
                  <a:pt x="25535" y="26513"/>
                </a:cubicBezTo>
                <a:cubicBezTo>
                  <a:pt x="25553" y="26549"/>
                  <a:pt x="25607" y="26567"/>
                  <a:pt x="25626" y="26604"/>
                </a:cubicBezTo>
                <a:cubicBezTo>
                  <a:pt x="25644" y="26640"/>
                  <a:pt x="25644" y="26676"/>
                  <a:pt x="25626" y="26712"/>
                </a:cubicBezTo>
                <a:cubicBezTo>
                  <a:pt x="25607" y="26767"/>
                  <a:pt x="25589" y="26803"/>
                  <a:pt x="25553" y="26857"/>
                </a:cubicBezTo>
                <a:cubicBezTo>
                  <a:pt x="25535" y="26893"/>
                  <a:pt x="25517" y="26948"/>
                  <a:pt x="25481" y="27002"/>
                </a:cubicBezTo>
                <a:cubicBezTo>
                  <a:pt x="25463" y="27002"/>
                  <a:pt x="25463" y="27038"/>
                  <a:pt x="25481" y="27056"/>
                </a:cubicBezTo>
                <a:cubicBezTo>
                  <a:pt x="25499" y="27074"/>
                  <a:pt x="25535" y="27074"/>
                  <a:pt x="25553" y="27056"/>
                </a:cubicBezTo>
                <a:lnTo>
                  <a:pt x="25571" y="27038"/>
                </a:lnTo>
                <a:cubicBezTo>
                  <a:pt x="25662" y="26966"/>
                  <a:pt x="25716" y="26875"/>
                  <a:pt x="25770" y="26767"/>
                </a:cubicBezTo>
                <a:cubicBezTo>
                  <a:pt x="25770" y="26712"/>
                  <a:pt x="25789" y="26640"/>
                  <a:pt x="25807" y="26586"/>
                </a:cubicBezTo>
                <a:cubicBezTo>
                  <a:pt x="25807" y="26549"/>
                  <a:pt x="25807" y="26513"/>
                  <a:pt x="25825" y="26477"/>
                </a:cubicBezTo>
                <a:lnTo>
                  <a:pt x="25825" y="26441"/>
                </a:lnTo>
                <a:lnTo>
                  <a:pt x="25825" y="26459"/>
                </a:lnTo>
                <a:cubicBezTo>
                  <a:pt x="25843" y="26495"/>
                  <a:pt x="25843" y="26513"/>
                  <a:pt x="25861" y="26549"/>
                </a:cubicBezTo>
                <a:cubicBezTo>
                  <a:pt x="25861" y="26622"/>
                  <a:pt x="25915" y="26694"/>
                  <a:pt x="25970" y="26748"/>
                </a:cubicBezTo>
                <a:cubicBezTo>
                  <a:pt x="25988" y="26767"/>
                  <a:pt x="26006" y="26767"/>
                  <a:pt x="26024" y="26785"/>
                </a:cubicBezTo>
                <a:lnTo>
                  <a:pt x="26042" y="26785"/>
                </a:lnTo>
                <a:lnTo>
                  <a:pt x="26042" y="26785"/>
                </a:lnTo>
                <a:cubicBezTo>
                  <a:pt x="26060" y="26821"/>
                  <a:pt x="26078" y="26857"/>
                  <a:pt x="26078" y="26893"/>
                </a:cubicBezTo>
                <a:cubicBezTo>
                  <a:pt x="26096" y="26984"/>
                  <a:pt x="26115" y="27056"/>
                  <a:pt x="26115" y="27147"/>
                </a:cubicBezTo>
                <a:lnTo>
                  <a:pt x="26115" y="27165"/>
                </a:lnTo>
                <a:cubicBezTo>
                  <a:pt x="26115" y="27201"/>
                  <a:pt x="26187" y="27201"/>
                  <a:pt x="26187" y="27165"/>
                </a:cubicBezTo>
                <a:lnTo>
                  <a:pt x="26187" y="27165"/>
                </a:lnTo>
                <a:cubicBezTo>
                  <a:pt x="26223" y="27074"/>
                  <a:pt x="26241" y="26984"/>
                  <a:pt x="26223" y="26893"/>
                </a:cubicBezTo>
                <a:lnTo>
                  <a:pt x="26223" y="26875"/>
                </a:lnTo>
                <a:cubicBezTo>
                  <a:pt x="26241" y="26875"/>
                  <a:pt x="26241" y="26875"/>
                  <a:pt x="26259" y="26875"/>
                </a:cubicBezTo>
                <a:cubicBezTo>
                  <a:pt x="26259" y="26857"/>
                  <a:pt x="26259" y="26839"/>
                  <a:pt x="26278" y="26821"/>
                </a:cubicBezTo>
                <a:cubicBezTo>
                  <a:pt x="26278" y="26803"/>
                  <a:pt x="26278" y="26785"/>
                  <a:pt x="26278" y="26767"/>
                </a:cubicBezTo>
                <a:lnTo>
                  <a:pt x="26296" y="26676"/>
                </a:lnTo>
                <a:cubicBezTo>
                  <a:pt x="26296" y="26622"/>
                  <a:pt x="26296" y="26567"/>
                  <a:pt x="26296" y="26513"/>
                </a:cubicBezTo>
                <a:cubicBezTo>
                  <a:pt x="26296" y="26441"/>
                  <a:pt x="26278" y="26386"/>
                  <a:pt x="26241" y="26350"/>
                </a:cubicBezTo>
                <a:cubicBezTo>
                  <a:pt x="26241" y="26314"/>
                  <a:pt x="26223" y="26296"/>
                  <a:pt x="26223" y="26278"/>
                </a:cubicBezTo>
                <a:cubicBezTo>
                  <a:pt x="26223" y="26260"/>
                  <a:pt x="26223" y="26241"/>
                  <a:pt x="26205" y="26205"/>
                </a:cubicBezTo>
                <a:cubicBezTo>
                  <a:pt x="26187" y="26169"/>
                  <a:pt x="26169" y="26133"/>
                  <a:pt x="26151" y="26097"/>
                </a:cubicBezTo>
                <a:cubicBezTo>
                  <a:pt x="26133" y="26078"/>
                  <a:pt x="26115" y="26060"/>
                  <a:pt x="26115" y="26042"/>
                </a:cubicBezTo>
                <a:cubicBezTo>
                  <a:pt x="26096" y="26024"/>
                  <a:pt x="26078" y="26006"/>
                  <a:pt x="26042" y="25988"/>
                </a:cubicBezTo>
                <a:cubicBezTo>
                  <a:pt x="26006" y="25970"/>
                  <a:pt x="25970" y="25952"/>
                  <a:pt x="25933" y="25934"/>
                </a:cubicBezTo>
                <a:lnTo>
                  <a:pt x="25879" y="25879"/>
                </a:lnTo>
                <a:lnTo>
                  <a:pt x="25861" y="25879"/>
                </a:lnTo>
                <a:cubicBezTo>
                  <a:pt x="25861" y="25843"/>
                  <a:pt x="25843" y="25807"/>
                  <a:pt x="25825" y="25771"/>
                </a:cubicBezTo>
                <a:cubicBezTo>
                  <a:pt x="25807" y="25734"/>
                  <a:pt x="25789" y="25680"/>
                  <a:pt x="25752" y="25644"/>
                </a:cubicBezTo>
                <a:cubicBezTo>
                  <a:pt x="25698" y="25571"/>
                  <a:pt x="25644" y="25517"/>
                  <a:pt x="25571" y="25463"/>
                </a:cubicBezTo>
                <a:cubicBezTo>
                  <a:pt x="25481" y="25408"/>
                  <a:pt x="25390" y="25390"/>
                  <a:pt x="25281" y="25390"/>
                </a:cubicBezTo>
                <a:cubicBezTo>
                  <a:pt x="25227" y="25390"/>
                  <a:pt x="25173" y="25390"/>
                  <a:pt x="25119" y="25390"/>
                </a:cubicBezTo>
                <a:cubicBezTo>
                  <a:pt x="25100" y="25390"/>
                  <a:pt x="25082" y="25390"/>
                  <a:pt x="25064" y="25390"/>
                </a:cubicBezTo>
                <a:lnTo>
                  <a:pt x="25064" y="25390"/>
                </a:lnTo>
                <a:cubicBezTo>
                  <a:pt x="25028" y="25354"/>
                  <a:pt x="24992" y="25336"/>
                  <a:pt x="24937" y="25318"/>
                </a:cubicBezTo>
                <a:cubicBezTo>
                  <a:pt x="24883" y="25300"/>
                  <a:pt x="24829" y="25282"/>
                  <a:pt x="24793" y="25264"/>
                </a:cubicBezTo>
                <a:cubicBezTo>
                  <a:pt x="24684" y="25245"/>
                  <a:pt x="24575" y="25264"/>
                  <a:pt x="24485" y="25318"/>
                </a:cubicBezTo>
                <a:cubicBezTo>
                  <a:pt x="24430" y="25318"/>
                  <a:pt x="24394" y="25336"/>
                  <a:pt x="24340" y="25336"/>
                </a:cubicBezTo>
                <a:cubicBezTo>
                  <a:pt x="24322" y="25336"/>
                  <a:pt x="24285" y="25336"/>
                  <a:pt x="24267" y="25336"/>
                </a:cubicBezTo>
                <a:lnTo>
                  <a:pt x="24195" y="25300"/>
                </a:lnTo>
                <a:cubicBezTo>
                  <a:pt x="24104" y="25245"/>
                  <a:pt x="24014" y="25191"/>
                  <a:pt x="23941" y="25155"/>
                </a:cubicBezTo>
                <a:cubicBezTo>
                  <a:pt x="23905" y="25137"/>
                  <a:pt x="23887" y="25119"/>
                  <a:pt x="23869" y="25101"/>
                </a:cubicBezTo>
                <a:cubicBezTo>
                  <a:pt x="23778" y="24992"/>
                  <a:pt x="23706" y="24883"/>
                  <a:pt x="23652" y="24775"/>
                </a:cubicBezTo>
                <a:cubicBezTo>
                  <a:pt x="23597" y="24630"/>
                  <a:pt x="23543" y="24503"/>
                  <a:pt x="23471" y="24358"/>
                </a:cubicBezTo>
                <a:cubicBezTo>
                  <a:pt x="23416" y="24304"/>
                  <a:pt x="23380" y="24231"/>
                  <a:pt x="23344" y="24177"/>
                </a:cubicBezTo>
                <a:cubicBezTo>
                  <a:pt x="23271" y="24105"/>
                  <a:pt x="23217" y="24050"/>
                  <a:pt x="23145" y="23996"/>
                </a:cubicBezTo>
                <a:cubicBezTo>
                  <a:pt x="23054" y="23960"/>
                  <a:pt x="22982" y="23887"/>
                  <a:pt x="22909" y="23833"/>
                </a:cubicBezTo>
                <a:cubicBezTo>
                  <a:pt x="22873" y="23779"/>
                  <a:pt x="22855" y="23742"/>
                  <a:pt x="22819" y="23706"/>
                </a:cubicBezTo>
                <a:cubicBezTo>
                  <a:pt x="22800" y="23670"/>
                  <a:pt x="22764" y="23634"/>
                  <a:pt x="22728" y="23616"/>
                </a:cubicBezTo>
                <a:cubicBezTo>
                  <a:pt x="22638" y="23561"/>
                  <a:pt x="22565" y="23489"/>
                  <a:pt x="22493" y="23398"/>
                </a:cubicBezTo>
                <a:cubicBezTo>
                  <a:pt x="22475" y="23380"/>
                  <a:pt x="22456" y="23344"/>
                  <a:pt x="22438" y="23308"/>
                </a:cubicBezTo>
                <a:cubicBezTo>
                  <a:pt x="22475" y="23290"/>
                  <a:pt x="22529" y="23290"/>
                  <a:pt x="22529" y="23308"/>
                </a:cubicBezTo>
                <a:cubicBezTo>
                  <a:pt x="22529" y="23344"/>
                  <a:pt x="22547" y="23362"/>
                  <a:pt x="22583" y="23344"/>
                </a:cubicBezTo>
                <a:cubicBezTo>
                  <a:pt x="22638" y="23326"/>
                  <a:pt x="22674" y="23271"/>
                  <a:pt x="22710" y="23253"/>
                </a:cubicBezTo>
                <a:cubicBezTo>
                  <a:pt x="22728" y="23235"/>
                  <a:pt x="22764" y="23235"/>
                  <a:pt x="22782" y="23253"/>
                </a:cubicBezTo>
                <a:cubicBezTo>
                  <a:pt x="22819" y="23253"/>
                  <a:pt x="22855" y="23253"/>
                  <a:pt x="22891" y="23253"/>
                </a:cubicBezTo>
                <a:cubicBezTo>
                  <a:pt x="22963" y="23235"/>
                  <a:pt x="23000" y="23199"/>
                  <a:pt x="23072" y="23163"/>
                </a:cubicBezTo>
                <a:cubicBezTo>
                  <a:pt x="23108" y="23145"/>
                  <a:pt x="23163" y="23145"/>
                  <a:pt x="23217" y="23163"/>
                </a:cubicBezTo>
                <a:cubicBezTo>
                  <a:pt x="23235" y="23181"/>
                  <a:pt x="23271" y="23181"/>
                  <a:pt x="23289" y="23163"/>
                </a:cubicBezTo>
                <a:cubicBezTo>
                  <a:pt x="23380" y="23090"/>
                  <a:pt x="23452" y="23018"/>
                  <a:pt x="23543" y="22946"/>
                </a:cubicBezTo>
                <a:lnTo>
                  <a:pt x="23652" y="22855"/>
                </a:lnTo>
                <a:cubicBezTo>
                  <a:pt x="23670" y="22837"/>
                  <a:pt x="23742" y="22801"/>
                  <a:pt x="23742" y="22837"/>
                </a:cubicBezTo>
                <a:cubicBezTo>
                  <a:pt x="23760" y="22891"/>
                  <a:pt x="23797" y="22891"/>
                  <a:pt x="23815" y="22855"/>
                </a:cubicBezTo>
                <a:cubicBezTo>
                  <a:pt x="23815" y="22855"/>
                  <a:pt x="23815" y="22855"/>
                  <a:pt x="23815" y="22837"/>
                </a:cubicBezTo>
                <a:cubicBezTo>
                  <a:pt x="23833" y="22819"/>
                  <a:pt x="23851" y="22783"/>
                  <a:pt x="23887" y="22746"/>
                </a:cubicBezTo>
                <a:cubicBezTo>
                  <a:pt x="23923" y="22764"/>
                  <a:pt x="23959" y="22783"/>
                  <a:pt x="23996" y="22801"/>
                </a:cubicBezTo>
                <a:cubicBezTo>
                  <a:pt x="24068" y="22819"/>
                  <a:pt x="24159" y="22855"/>
                  <a:pt x="24231" y="22891"/>
                </a:cubicBezTo>
                <a:cubicBezTo>
                  <a:pt x="24285" y="22964"/>
                  <a:pt x="24358" y="23018"/>
                  <a:pt x="24412" y="23090"/>
                </a:cubicBezTo>
                <a:cubicBezTo>
                  <a:pt x="24539" y="23199"/>
                  <a:pt x="24648" y="23344"/>
                  <a:pt x="24738" y="23489"/>
                </a:cubicBezTo>
                <a:cubicBezTo>
                  <a:pt x="24774" y="23579"/>
                  <a:pt x="24829" y="23670"/>
                  <a:pt x="24847" y="23760"/>
                </a:cubicBezTo>
                <a:lnTo>
                  <a:pt x="24919" y="23905"/>
                </a:lnTo>
                <a:cubicBezTo>
                  <a:pt x="24919" y="23942"/>
                  <a:pt x="24937" y="23960"/>
                  <a:pt x="24956" y="23996"/>
                </a:cubicBezTo>
                <a:lnTo>
                  <a:pt x="24956" y="23996"/>
                </a:lnTo>
                <a:cubicBezTo>
                  <a:pt x="24956" y="24014"/>
                  <a:pt x="24937" y="24050"/>
                  <a:pt x="24937" y="24068"/>
                </a:cubicBezTo>
                <a:cubicBezTo>
                  <a:pt x="24919" y="24105"/>
                  <a:pt x="24901" y="24123"/>
                  <a:pt x="24901" y="24159"/>
                </a:cubicBezTo>
                <a:cubicBezTo>
                  <a:pt x="24883" y="24231"/>
                  <a:pt x="24901" y="24304"/>
                  <a:pt x="24937" y="24358"/>
                </a:cubicBezTo>
                <a:cubicBezTo>
                  <a:pt x="24956" y="24394"/>
                  <a:pt x="25010" y="24412"/>
                  <a:pt x="25046" y="24376"/>
                </a:cubicBezTo>
                <a:lnTo>
                  <a:pt x="25119" y="24249"/>
                </a:lnTo>
                <a:cubicBezTo>
                  <a:pt x="25137" y="24231"/>
                  <a:pt x="25155" y="24213"/>
                  <a:pt x="25173" y="24195"/>
                </a:cubicBezTo>
                <a:lnTo>
                  <a:pt x="25191" y="24195"/>
                </a:lnTo>
                <a:lnTo>
                  <a:pt x="25191" y="24195"/>
                </a:lnTo>
                <a:cubicBezTo>
                  <a:pt x="25227" y="24249"/>
                  <a:pt x="25281" y="24286"/>
                  <a:pt x="25354" y="24286"/>
                </a:cubicBezTo>
                <a:cubicBezTo>
                  <a:pt x="25444" y="24304"/>
                  <a:pt x="25535" y="24304"/>
                  <a:pt x="25626" y="24304"/>
                </a:cubicBezTo>
                <a:cubicBezTo>
                  <a:pt x="25716" y="24304"/>
                  <a:pt x="25825" y="24304"/>
                  <a:pt x="25861" y="24195"/>
                </a:cubicBezTo>
                <a:cubicBezTo>
                  <a:pt x="25879" y="24159"/>
                  <a:pt x="25861" y="24105"/>
                  <a:pt x="25843" y="24086"/>
                </a:cubicBezTo>
                <a:cubicBezTo>
                  <a:pt x="25843" y="24068"/>
                  <a:pt x="25825" y="24050"/>
                  <a:pt x="25825" y="24050"/>
                </a:cubicBezTo>
                <a:cubicBezTo>
                  <a:pt x="25825" y="24032"/>
                  <a:pt x="25825" y="23996"/>
                  <a:pt x="25843" y="23996"/>
                </a:cubicBezTo>
                <a:cubicBezTo>
                  <a:pt x="25843" y="23960"/>
                  <a:pt x="25843" y="23923"/>
                  <a:pt x="25807" y="23905"/>
                </a:cubicBezTo>
                <a:lnTo>
                  <a:pt x="25807" y="23905"/>
                </a:lnTo>
                <a:cubicBezTo>
                  <a:pt x="25807" y="23905"/>
                  <a:pt x="25807" y="23905"/>
                  <a:pt x="25807" y="23887"/>
                </a:cubicBezTo>
                <a:cubicBezTo>
                  <a:pt x="25825" y="23869"/>
                  <a:pt x="25807" y="23833"/>
                  <a:pt x="25789" y="23815"/>
                </a:cubicBezTo>
                <a:cubicBezTo>
                  <a:pt x="25770" y="23815"/>
                  <a:pt x="25752" y="23815"/>
                  <a:pt x="25752" y="23797"/>
                </a:cubicBezTo>
                <a:lnTo>
                  <a:pt x="25752" y="23797"/>
                </a:lnTo>
                <a:cubicBezTo>
                  <a:pt x="25752" y="23797"/>
                  <a:pt x="25752" y="23797"/>
                  <a:pt x="25752" y="23779"/>
                </a:cubicBezTo>
                <a:cubicBezTo>
                  <a:pt x="25752" y="23760"/>
                  <a:pt x="25770" y="23742"/>
                  <a:pt x="25789" y="23724"/>
                </a:cubicBezTo>
                <a:cubicBezTo>
                  <a:pt x="25789" y="23688"/>
                  <a:pt x="25770" y="23634"/>
                  <a:pt x="25734" y="23634"/>
                </a:cubicBezTo>
                <a:cubicBezTo>
                  <a:pt x="25752" y="23616"/>
                  <a:pt x="25752" y="23579"/>
                  <a:pt x="25770" y="23543"/>
                </a:cubicBezTo>
                <a:cubicBezTo>
                  <a:pt x="25770" y="23525"/>
                  <a:pt x="25752" y="23489"/>
                  <a:pt x="25734" y="23489"/>
                </a:cubicBezTo>
                <a:cubicBezTo>
                  <a:pt x="25734" y="23471"/>
                  <a:pt x="25734" y="23471"/>
                  <a:pt x="25734" y="23453"/>
                </a:cubicBezTo>
                <a:cubicBezTo>
                  <a:pt x="25716" y="23434"/>
                  <a:pt x="25698" y="23416"/>
                  <a:pt x="25680" y="23416"/>
                </a:cubicBezTo>
                <a:cubicBezTo>
                  <a:pt x="25680" y="23398"/>
                  <a:pt x="25680" y="23398"/>
                  <a:pt x="25680" y="23398"/>
                </a:cubicBezTo>
                <a:cubicBezTo>
                  <a:pt x="25680" y="23380"/>
                  <a:pt x="25662" y="23362"/>
                  <a:pt x="25644" y="23362"/>
                </a:cubicBezTo>
                <a:cubicBezTo>
                  <a:pt x="25644" y="23362"/>
                  <a:pt x="25626" y="23362"/>
                  <a:pt x="25626" y="23362"/>
                </a:cubicBezTo>
                <a:lnTo>
                  <a:pt x="25626" y="23362"/>
                </a:lnTo>
                <a:cubicBezTo>
                  <a:pt x="25644" y="23326"/>
                  <a:pt x="25662" y="23308"/>
                  <a:pt x="25680" y="23271"/>
                </a:cubicBezTo>
                <a:cubicBezTo>
                  <a:pt x="25680" y="23235"/>
                  <a:pt x="25662" y="23181"/>
                  <a:pt x="25607" y="23199"/>
                </a:cubicBezTo>
                <a:cubicBezTo>
                  <a:pt x="25589" y="23199"/>
                  <a:pt x="25553" y="23199"/>
                  <a:pt x="25535" y="23199"/>
                </a:cubicBezTo>
                <a:cubicBezTo>
                  <a:pt x="25535" y="23181"/>
                  <a:pt x="25535" y="23163"/>
                  <a:pt x="25535" y="23145"/>
                </a:cubicBezTo>
                <a:cubicBezTo>
                  <a:pt x="25517" y="23145"/>
                  <a:pt x="25517" y="23127"/>
                  <a:pt x="25517" y="23127"/>
                </a:cubicBezTo>
                <a:cubicBezTo>
                  <a:pt x="25517" y="23108"/>
                  <a:pt x="25535" y="23090"/>
                  <a:pt x="25535" y="23054"/>
                </a:cubicBezTo>
                <a:cubicBezTo>
                  <a:pt x="25535" y="23036"/>
                  <a:pt x="25517" y="23000"/>
                  <a:pt x="25499" y="23000"/>
                </a:cubicBezTo>
                <a:cubicBezTo>
                  <a:pt x="25463" y="23000"/>
                  <a:pt x="25444" y="23000"/>
                  <a:pt x="25426" y="23000"/>
                </a:cubicBezTo>
                <a:cubicBezTo>
                  <a:pt x="25426" y="22982"/>
                  <a:pt x="25426" y="22982"/>
                  <a:pt x="25426" y="22964"/>
                </a:cubicBezTo>
                <a:cubicBezTo>
                  <a:pt x="25426" y="22946"/>
                  <a:pt x="25408" y="22927"/>
                  <a:pt x="25390" y="22909"/>
                </a:cubicBezTo>
                <a:lnTo>
                  <a:pt x="25372" y="22909"/>
                </a:lnTo>
                <a:lnTo>
                  <a:pt x="25372" y="22909"/>
                </a:lnTo>
                <a:cubicBezTo>
                  <a:pt x="25372" y="22891"/>
                  <a:pt x="25372" y="22891"/>
                  <a:pt x="25372" y="22891"/>
                </a:cubicBezTo>
                <a:lnTo>
                  <a:pt x="25372" y="22873"/>
                </a:lnTo>
                <a:lnTo>
                  <a:pt x="25372" y="22873"/>
                </a:lnTo>
                <a:lnTo>
                  <a:pt x="25372" y="22873"/>
                </a:lnTo>
                <a:lnTo>
                  <a:pt x="25372" y="22873"/>
                </a:lnTo>
                <a:lnTo>
                  <a:pt x="25372" y="22873"/>
                </a:lnTo>
                <a:cubicBezTo>
                  <a:pt x="25390" y="22873"/>
                  <a:pt x="25390" y="22891"/>
                  <a:pt x="25408" y="22891"/>
                </a:cubicBezTo>
                <a:cubicBezTo>
                  <a:pt x="25408" y="22927"/>
                  <a:pt x="25426" y="22946"/>
                  <a:pt x="25444" y="22964"/>
                </a:cubicBezTo>
                <a:cubicBezTo>
                  <a:pt x="25463" y="22982"/>
                  <a:pt x="25499" y="23000"/>
                  <a:pt x="25535" y="23000"/>
                </a:cubicBezTo>
                <a:lnTo>
                  <a:pt x="25589" y="23000"/>
                </a:lnTo>
                <a:lnTo>
                  <a:pt x="25589" y="23000"/>
                </a:lnTo>
                <a:lnTo>
                  <a:pt x="25589" y="23018"/>
                </a:lnTo>
                <a:cubicBezTo>
                  <a:pt x="25607" y="23072"/>
                  <a:pt x="25662" y="23108"/>
                  <a:pt x="25716" y="23108"/>
                </a:cubicBezTo>
                <a:cubicBezTo>
                  <a:pt x="25734" y="23108"/>
                  <a:pt x="25770" y="23108"/>
                  <a:pt x="25807" y="23108"/>
                </a:cubicBezTo>
                <a:lnTo>
                  <a:pt x="25843" y="23108"/>
                </a:lnTo>
                <a:cubicBezTo>
                  <a:pt x="25843" y="23127"/>
                  <a:pt x="25843" y="23145"/>
                  <a:pt x="25843" y="23163"/>
                </a:cubicBezTo>
                <a:cubicBezTo>
                  <a:pt x="25843" y="23181"/>
                  <a:pt x="25879" y="23199"/>
                  <a:pt x="25915" y="23199"/>
                </a:cubicBezTo>
                <a:cubicBezTo>
                  <a:pt x="25933" y="23217"/>
                  <a:pt x="25952" y="23217"/>
                  <a:pt x="25970" y="23199"/>
                </a:cubicBezTo>
                <a:lnTo>
                  <a:pt x="25988" y="23199"/>
                </a:lnTo>
                <a:lnTo>
                  <a:pt x="25988" y="23199"/>
                </a:lnTo>
                <a:cubicBezTo>
                  <a:pt x="26006" y="23235"/>
                  <a:pt x="26006" y="23253"/>
                  <a:pt x="26024" y="23271"/>
                </a:cubicBezTo>
                <a:cubicBezTo>
                  <a:pt x="26060" y="23326"/>
                  <a:pt x="26133" y="23326"/>
                  <a:pt x="26169" y="23290"/>
                </a:cubicBezTo>
                <a:cubicBezTo>
                  <a:pt x="26187" y="23290"/>
                  <a:pt x="26205" y="23290"/>
                  <a:pt x="26223" y="23290"/>
                </a:cubicBezTo>
                <a:cubicBezTo>
                  <a:pt x="26259" y="23290"/>
                  <a:pt x="26278" y="23326"/>
                  <a:pt x="26314" y="23326"/>
                </a:cubicBezTo>
                <a:lnTo>
                  <a:pt x="26350" y="23344"/>
                </a:lnTo>
                <a:cubicBezTo>
                  <a:pt x="26350" y="23362"/>
                  <a:pt x="26350" y="23362"/>
                  <a:pt x="26350" y="23380"/>
                </a:cubicBezTo>
                <a:cubicBezTo>
                  <a:pt x="26332" y="23416"/>
                  <a:pt x="26368" y="23471"/>
                  <a:pt x="26404" y="23453"/>
                </a:cubicBezTo>
                <a:cubicBezTo>
                  <a:pt x="26440" y="23453"/>
                  <a:pt x="26477" y="23434"/>
                  <a:pt x="26495" y="23416"/>
                </a:cubicBezTo>
                <a:lnTo>
                  <a:pt x="26513" y="23416"/>
                </a:lnTo>
                <a:cubicBezTo>
                  <a:pt x="26513" y="23416"/>
                  <a:pt x="26513" y="23434"/>
                  <a:pt x="26513" y="23434"/>
                </a:cubicBezTo>
                <a:cubicBezTo>
                  <a:pt x="26531" y="23471"/>
                  <a:pt x="26549" y="23489"/>
                  <a:pt x="26567" y="23507"/>
                </a:cubicBezTo>
                <a:cubicBezTo>
                  <a:pt x="26622" y="23525"/>
                  <a:pt x="26658" y="23525"/>
                  <a:pt x="26694" y="23489"/>
                </a:cubicBezTo>
                <a:lnTo>
                  <a:pt x="26803" y="23525"/>
                </a:lnTo>
                <a:lnTo>
                  <a:pt x="26803" y="23525"/>
                </a:lnTo>
                <a:cubicBezTo>
                  <a:pt x="26803" y="23561"/>
                  <a:pt x="26821" y="23579"/>
                  <a:pt x="26857" y="23579"/>
                </a:cubicBezTo>
                <a:cubicBezTo>
                  <a:pt x="26875" y="23597"/>
                  <a:pt x="26929" y="23597"/>
                  <a:pt x="26948" y="23579"/>
                </a:cubicBezTo>
                <a:lnTo>
                  <a:pt x="26966" y="23579"/>
                </a:lnTo>
                <a:cubicBezTo>
                  <a:pt x="27038" y="23579"/>
                  <a:pt x="27092" y="23579"/>
                  <a:pt x="27147" y="23579"/>
                </a:cubicBezTo>
                <a:cubicBezTo>
                  <a:pt x="27255" y="23525"/>
                  <a:pt x="27346" y="23434"/>
                  <a:pt x="27382" y="23326"/>
                </a:cubicBezTo>
                <a:cubicBezTo>
                  <a:pt x="27418" y="23271"/>
                  <a:pt x="27437" y="23199"/>
                  <a:pt x="27473" y="23127"/>
                </a:cubicBezTo>
                <a:cubicBezTo>
                  <a:pt x="27473" y="23090"/>
                  <a:pt x="27491" y="23072"/>
                  <a:pt x="27491" y="23036"/>
                </a:cubicBezTo>
                <a:cubicBezTo>
                  <a:pt x="27509" y="23000"/>
                  <a:pt x="27527" y="22964"/>
                  <a:pt x="27527" y="22946"/>
                </a:cubicBezTo>
                <a:cubicBezTo>
                  <a:pt x="27545" y="22873"/>
                  <a:pt x="27545" y="22801"/>
                  <a:pt x="27527" y="22728"/>
                </a:cubicBezTo>
                <a:cubicBezTo>
                  <a:pt x="27491" y="22674"/>
                  <a:pt x="27455" y="22620"/>
                  <a:pt x="27400" y="22583"/>
                </a:cubicBezTo>
                <a:lnTo>
                  <a:pt x="27237" y="22438"/>
                </a:lnTo>
                <a:cubicBezTo>
                  <a:pt x="27129" y="22348"/>
                  <a:pt x="27038" y="22257"/>
                  <a:pt x="26929" y="22149"/>
                </a:cubicBezTo>
                <a:cubicBezTo>
                  <a:pt x="26839" y="22076"/>
                  <a:pt x="26766" y="21986"/>
                  <a:pt x="26712" y="21877"/>
                </a:cubicBezTo>
                <a:cubicBezTo>
                  <a:pt x="26676" y="21805"/>
                  <a:pt x="26676" y="21750"/>
                  <a:pt x="26676" y="21678"/>
                </a:cubicBezTo>
                <a:cubicBezTo>
                  <a:pt x="26658" y="21660"/>
                  <a:pt x="26658" y="21642"/>
                  <a:pt x="26676" y="21624"/>
                </a:cubicBezTo>
                <a:lnTo>
                  <a:pt x="26694" y="21605"/>
                </a:lnTo>
                <a:cubicBezTo>
                  <a:pt x="26712" y="21587"/>
                  <a:pt x="26730" y="21587"/>
                  <a:pt x="26748" y="21569"/>
                </a:cubicBezTo>
                <a:cubicBezTo>
                  <a:pt x="26785" y="21569"/>
                  <a:pt x="26821" y="21569"/>
                  <a:pt x="26839" y="21569"/>
                </a:cubicBezTo>
                <a:lnTo>
                  <a:pt x="26875" y="21569"/>
                </a:lnTo>
                <a:cubicBezTo>
                  <a:pt x="26893" y="21569"/>
                  <a:pt x="26929" y="21569"/>
                  <a:pt x="26929" y="21533"/>
                </a:cubicBezTo>
                <a:cubicBezTo>
                  <a:pt x="26911" y="21497"/>
                  <a:pt x="26929" y="21461"/>
                  <a:pt x="26948" y="21442"/>
                </a:cubicBezTo>
                <a:cubicBezTo>
                  <a:pt x="26984" y="21406"/>
                  <a:pt x="27020" y="21388"/>
                  <a:pt x="27056" y="21388"/>
                </a:cubicBezTo>
                <a:cubicBezTo>
                  <a:pt x="27074" y="21388"/>
                  <a:pt x="27092" y="21388"/>
                  <a:pt x="27111" y="21370"/>
                </a:cubicBezTo>
                <a:cubicBezTo>
                  <a:pt x="27147" y="21370"/>
                  <a:pt x="27147" y="21334"/>
                  <a:pt x="27165" y="21316"/>
                </a:cubicBezTo>
                <a:cubicBezTo>
                  <a:pt x="27183" y="21298"/>
                  <a:pt x="27255" y="21352"/>
                  <a:pt x="27274" y="21370"/>
                </a:cubicBezTo>
                <a:cubicBezTo>
                  <a:pt x="27310" y="21388"/>
                  <a:pt x="27328" y="21370"/>
                  <a:pt x="27346" y="21352"/>
                </a:cubicBezTo>
                <a:cubicBezTo>
                  <a:pt x="27400" y="21261"/>
                  <a:pt x="27473" y="21189"/>
                  <a:pt x="27545" y="21153"/>
                </a:cubicBezTo>
                <a:lnTo>
                  <a:pt x="27690" y="21062"/>
                </a:lnTo>
                <a:lnTo>
                  <a:pt x="27762" y="21026"/>
                </a:lnTo>
                <a:cubicBezTo>
                  <a:pt x="27799" y="21008"/>
                  <a:pt x="27817" y="20990"/>
                  <a:pt x="27835" y="20972"/>
                </a:cubicBezTo>
                <a:cubicBezTo>
                  <a:pt x="27853" y="20953"/>
                  <a:pt x="27853" y="20953"/>
                  <a:pt x="27853" y="20935"/>
                </a:cubicBezTo>
                <a:lnTo>
                  <a:pt x="27853" y="20935"/>
                </a:lnTo>
                <a:lnTo>
                  <a:pt x="27907" y="20917"/>
                </a:lnTo>
                <a:cubicBezTo>
                  <a:pt x="27962" y="20881"/>
                  <a:pt x="28016" y="20863"/>
                  <a:pt x="28070" y="20827"/>
                </a:cubicBezTo>
                <a:cubicBezTo>
                  <a:pt x="28179" y="20772"/>
                  <a:pt x="28288" y="20718"/>
                  <a:pt x="28414" y="20682"/>
                </a:cubicBezTo>
                <a:cubicBezTo>
                  <a:pt x="28523" y="20646"/>
                  <a:pt x="28632" y="20609"/>
                  <a:pt x="28759" y="20573"/>
                </a:cubicBezTo>
                <a:cubicBezTo>
                  <a:pt x="28867" y="20519"/>
                  <a:pt x="28994" y="20501"/>
                  <a:pt x="29103" y="20537"/>
                </a:cubicBezTo>
                <a:lnTo>
                  <a:pt x="29121" y="20537"/>
                </a:lnTo>
                <a:cubicBezTo>
                  <a:pt x="29157" y="20555"/>
                  <a:pt x="29211" y="20501"/>
                  <a:pt x="29175" y="20465"/>
                </a:cubicBezTo>
                <a:lnTo>
                  <a:pt x="29175" y="20465"/>
                </a:lnTo>
                <a:cubicBezTo>
                  <a:pt x="29193" y="20465"/>
                  <a:pt x="29193" y="20465"/>
                  <a:pt x="29211" y="20465"/>
                </a:cubicBezTo>
                <a:lnTo>
                  <a:pt x="29284" y="20465"/>
                </a:lnTo>
                <a:cubicBezTo>
                  <a:pt x="29320" y="20465"/>
                  <a:pt x="29338" y="20446"/>
                  <a:pt x="29374" y="20428"/>
                </a:cubicBezTo>
                <a:cubicBezTo>
                  <a:pt x="29392" y="20410"/>
                  <a:pt x="29392" y="20392"/>
                  <a:pt x="29410" y="20356"/>
                </a:cubicBezTo>
                <a:cubicBezTo>
                  <a:pt x="29429" y="20338"/>
                  <a:pt x="29447" y="20338"/>
                  <a:pt x="29465" y="20338"/>
                </a:cubicBezTo>
                <a:lnTo>
                  <a:pt x="29573" y="20338"/>
                </a:lnTo>
                <a:cubicBezTo>
                  <a:pt x="29628" y="20356"/>
                  <a:pt x="29700" y="20356"/>
                  <a:pt x="29755" y="20338"/>
                </a:cubicBezTo>
                <a:lnTo>
                  <a:pt x="29755" y="20338"/>
                </a:lnTo>
                <a:cubicBezTo>
                  <a:pt x="29863" y="20338"/>
                  <a:pt x="29954" y="20338"/>
                  <a:pt x="30062" y="20338"/>
                </a:cubicBezTo>
                <a:cubicBezTo>
                  <a:pt x="30153" y="20338"/>
                  <a:pt x="30262" y="20302"/>
                  <a:pt x="30370" y="20283"/>
                </a:cubicBezTo>
                <a:cubicBezTo>
                  <a:pt x="30479" y="20283"/>
                  <a:pt x="30588" y="20283"/>
                  <a:pt x="30696" y="20283"/>
                </a:cubicBezTo>
                <a:cubicBezTo>
                  <a:pt x="30805" y="20302"/>
                  <a:pt x="30914" y="20302"/>
                  <a:pt x="31022" y="20265"/>
                </a:cubicBezTo>
                <a:cubicBezTo>
                  <a:pt x="31040" y="20265"/>
                  <a:pt x="31058" y="20247"/>
                  <a:pt x="31077" y="20229"/>
                </a:cubicBezTo>
                <a:cubicBezTo>
                  <a:pt x="31077" y="20211"/>
                  <a:pt x="31077" y="20193"/>
                  <a:pt x="31095" y="20193"/>
                </a:cubicBezTo>
                <a:cubicBezTo>
                  <a:pt x="31113" y="20193"/>
                  <a:pt x="31203" y="20211"/>
                  <a:pt x="31240" y="20229"/>
                </a:cubicBezTo>
                <a:cubicBezTo>
                  <a:pt x="31258" y="20229"/>
                  <a:pt x="31294" y="20229"/>
                  <a:pt x="31312" y="20229"/>
                </a:cubicBezTo>
                <a:cubicBezTo>
                  <a:pt x="31330" y="20229"/>
                  <a:pt x="31348" y="20193"/>
                  <a:pt x="31366" y="20175"/>
                </a:cubicBezTo>
                <a:cubicBezTo>
                  <a:pt x="31384" y="20139"/>
                  <a:pt x="31421" y="20139"/>
                  <a:pt x="31457" y="20157"/>
                </a:cubicBezTo>
                <a:cubicBezTo>
                  <a:pt x="31511" y="20175"/>
                  <a:pt x="31547" y="20193"/>
                  <a:pt x="31602" y="20229"/>
                </a:cubicBezTo>
                <a:cubicBezTo>
                  <a:pt x="31638" y="20247"/>
                  <a:pt x="31692" y="20265"/>
                  <a:pt x="31747" y="20265"/>
                </a:cubicBezTo>
                <a:cubicBezTo>
                  <a:pt x="31837" y="20247"/>
                  <a:pt x="31946" y="20265"/>
                  <a:pt x="32036" y="20302"/>
                </a:cubicBezTo>
                <a:cubicBezTo>
                  <a:pt x="32054" y="20320"/>
                  <a:pt x="32073" y="20338"/>
                  <a:pt x="32109" y="20338"/>
                </a:cubicBezTo>
                <a:cubicBezTo>
                  <a:pt x="32127" y="20356"/>
                  <a:pt x="32163" y="20356"/>
                  <a:pt x="32181" y="20356"/>
                </a:cubicBezTo>
                <a:cubicBezTo>
                  <a:pt x="32217" y="20356"/>
                  <a:pt x="32254" y="20356"/>
                  <a:pt x="32272" y="20338"/>
                </a:cubicBezTo>
                <a:cubicBezTo>
                  <a:pt x="32308" y="20338"/>
                  <a:pt x="32344" y="20338"/>
                  <a:pt x="32362" y="20338"/>
                </a:cubicBezTo>
                <a:cubicBezTo>
                  <a:pt x="32417" y="20338"/>
                  <a:pt x="32471" y="20338"/>
                  <a:pt x="32525" y="20356"/>
                </a:cubicBezTo>
                <a:cubicBezTo>
                  <a:pt x="32580" y="20374"/>
                  <a:pt x="32652" y="20392"/>
                  <a:pt x="32706" y="20392"/>
                </a:cubicBezTo>
                <a:cubicBezTo>
                  <a:pt x="32743" y="20428"/>
                  <a:pt x="32797" y="20446"/>
                  <a:pt x="32833" y="20465"/>
                </a:cubicBezTo>
                <a:cubicBezTo>
                  <a:pt x="32906" y="20483"/>
                  <a:pt x="32960" y="20501"/>
                  <a:pt x="33014" y="20537"/>
                </a:cubicBezTo>
                <a:cubicBezTo>
                  <a:pt x="33123" y="20591"/>
                  <a:pt x="33213" y="20646"/>
                  <a:pt x="33286" y="20736"/>
                </a:cubicBezTo>
                <a:lnTo>
                  <a:pt x="33304" y="20754"/>
                </a:lnTo>
                <a:cubicBezTo>
                  <a:pt x="33340" y="20809"/>
                  <a:pt x="33413" y="20772"/>
                  <a:pt x="33413" y="20718"/>
                </a:cubicBezTo>
                <a:cubicBezTo>
                  <a:pt x="33413" y="20718"/>
                  <a:pt x="33413" y="20700"/>
                  <a:pt x="33413" y="20700"/>
                </a:cubicBezTo>
                <a:cubicBezTo>
                  <a:pt x="33376" y="20555"/>
                  <a:pt x="33286" y="20410"/>
                  <a:pt x="33177" y="20320"/>
                </a:cubicBezTo>
                <a:cubicBezTo>
                  <a:pt x="33123" y="20265"/>
                  <a:pt x="33050" y="20193"/>
                  <a:pt x="32978" y="20157"/>
                </a:cubicBezTo>
                <a:lnTo>
                  <a:pt x="32887" y="20084"/>
                </a:lnTo>
                <a:lnTo>
                  <a:pt x="32869" y="20066"/>
                </a:lnTo>
                <a:cubicBezTo>
                  <a:pt x="32869" y="20048"/>
                  <a:pt x="32887" y="20048"/>
                  <a:pt x="32887" y="20030"/>
                </a:cubicBezTo>
                <a:cubicBezTo>
                  <a:pt x="32887" y="19976"/>
                  <a:pt x="32887" y="19921"/>
                  <a:pt x="32906" y="19867"/>
                </a:cubicBezTo>
                <a:cubicBezTo>
                  <a:pt x="32906" y="19813"/>
                  <a:pt x="32924" y="19776"/>
                  <a:pt x="32960" y="19794"/>
                </a:cubicBezTo>
                <a:cubicBezTo>
                  <a:pt x="32996" y="19794"/>
                  <a:pt x="33032" y="19740"/>
                  <a:pt x="33014" y="19704"/>
                </a:cubicBezTo>
                <a:cubicBezTo>
                  <a:pt x="33014" y="19668"/>
                  <a:pt x="32996" y="19650"/>
                  <a:pt x="32996" y="19613"/>
                </a:cubicBezTo>
                <a:cubicBezTo>
                  <a:pt x="32996" y="19577"/>
                  <a:pt x="32978" y="19541"/>
                  <a:pt x="32978" y="19523"/>
                </a:cubicBezTo>
                <a:cubicBezTo>
                  <a:pt x="32960" y="19450"/>
                  <a:pt x="32887" y="19414"/>
                  <a:pt x="32833" y="19378"/>
                </a:cubicBezTo>
                <a:lnTo>
                  <a:pt x="32815" y="19342"/>
                </a:lnTo>
                <a:lnTo>
                  <a:pt x="32833" y="19342"/>
                </a:lnTo>
                <a:lnTo>
                  <a:pt x="32887" y="19342"/>
                </a:lnTo>
                <a:lnTo>
                  <a:pt x="32978" y="19360"/>
                </a:lnTo>
                <a:cubicBezTo>
                  <a:pt x="33014" y="19360"/>
                  <a:pt x="33050" y="19360"/>
                  <a:pt x="33087" y="19360"/>
                </a:cubicBezTo>
                <a:cubicBezTo>
                  <a:pt x="33105" y="19342"/>
                  <a:pt x="33123" y="19324"/>
                  <a:pt x="33105" y="19287"/>
                </a:cubicBezTo>
                <a:cubicBezTo>
                  <a:pt x="33105" y="19287"/>
                  <a:pt x="33105" y="19287"/>
                  <a:pt x="33105" y="19269"/>
                </a:cubicBezTo>
                <a:cubicBezTo>
                  <a:pt x="33105" y="19251"/>
                  <a:pt x="33105" y="19215"/>
                  <a:pt x="33105" y="19197"/>
                </a:cubicBezTo>
                <a:cubicBezTo>
                  <a:pt x="33105" y="19179"/>
                  <a:pt x="33105" y="19179"/>
                  <a:pt x="33105" y="19179"/>
                </a:cubicBezTo>
                <a:lnTo>
                  <a:pt x="33105" y="19179"/>
                </a:lnTo>
                <a:lnTo>
                  <a:pt x="33105" y="19179"/>
                </a:lnTo>
                <a:cubicBezTo>
                  <a:pt x="33141" y="19143"/>
                  <a:pt x="33177" y="19106"/>
                  <a:pt x="33159" y="19070"/>
                </a:cubicBezTo>
                <a:cubicBezTo>
                  <a:pt x="33159" y="19016"/>
                  <a:pt x="33141" y="18980"/>
                  <a:pt x="33123" y="18925"/>
                </a:cubicBezTo>
                <a:cubicBezTo>
                  <a:pt x="33123" y="18907"/>
                  <a:pt x="33123" y="18871"/>
                  <a:pt x="33105" y="18853"/>
                </a:cubicBezTo>
                <a:lnTo>
                  <a:pt x="33105" y="18817"/>
                </a:lnTo>
                <a:lnTo>
                  <a:pt x="33177" y="18817"/>
                </a:lnTo>
                <a:cubicBezTo>
                  <a:pt x="33213" y="18835"/>
                  <a:pt x="33250" y="18835"/>
                  <a:pt x="33286" y="18853"/>
                </a:cubicBezTo>
                <a:cubicBezTo>
                  <a:pt x="33322" y="18853"/>
                  <a:pt x="33340" y="18853"/>
                  <a:pt x="33358" y="18835"/>
                </a:cubicBezTo>
                <a:cubicBezTo>
                  <a:pt x="33376" y="18780"/>
                  <a:pt x="33395" y="18744"/>
                  <a:pt x="33395" y="18690"/>
                </a:cubicBezTo>
                <a:lnTo>
                  <a:pt x="33395" y="18690"/>
                </a:lnTo>
                <a:lnTo>
                  <a:pt x="33395" y="18690"/>
                </a:lnTo>
                <a:lnTo>
                  <a:pt x="33413" y="18690"/>
                </a:lnTo>
                <a:lnTo>
                  <a:pt x="33485" y="18726"/>
                </a:lnTo>
                <a:cubicBezTo>
                  <a:pt x="33539" y="18726"/>
                  <a:pt x="33576" y="18726"/>
                  <a:pt x="33630" y="18690"/>
                </a:cubicBezTo>
                <a:cubicBezTo>
                  <a:pt x="33666" y="18672"/>
                  <a:pt x="33684" y="18635"/>
                  <a:pt x="33702" y="18599"/>
                </a:cubicBezTo>
                <a:cubicBezTo>
                  <a:pt x="33793" y="18509"/>
                  <a:pt x="33884" y="18436"/>
                  <a:pt x="34010" y="18382"/>
                </a:cubicBezTo>
                <a:cubicBezTo>
                  <a:pt x="34173" y="18309"/>
                  <a:pt x="34354" y="18273"/>
                  <a:pt x="34535" y="18255"/>
                </a:cubicBezTo>
                <a:cubicBezTo>
                  <a:pt x="34735" y="18237"/>
                  <a:pt x="34934" y="18219"/>
                  <a:pt x="35133" y="18219"/>
                </a:cubicBezTo>
                <a:lnTo>
                  <a:pt x="35260" y="18219"/>
                </a:lnTo>
                <a:cubicBezTo>
                  <a:pt x="35314" y="18219"/>
                  <a:pt x="35350" y="18219"/>
                  <a:pt x="35387" y="18201"/>
                </a:cubicBezTo>
                <a:cubicBezTo>
                  <a:pt x="35423" y="18183"/>
                  <a:pt x="35423" y="18128"/>
                  <a:pt x="35423" y="18092"/>
                </a:cubicBezTo>
                <a:cubicBezTo>
                  <a:pt x="35405" y="18074"/>
                  <a:pt x="35423" y="18038"/>
                  <a:pt x="35459" y="18038"/>
                </a:cubicBezTo>
                <a:cubicBezTo>
                  <a:pt x="35531" y="18002"/>
                  <a:pt x="35622" y="18038"/>
                  <a:pt x="35694" y="17984"/>
                </a:cubicBezTo>
                <a:cubicBezTo>
                  <a:pt x="35731" y="17984"/>
                  <a:pt x="35731" y="17965"/>
                  <a:pt x="35767" y="17947"/>
                </a:cubicBezTo>
                <a:cubicBezTo>
                  <a:pt x="35785" y="17947"/>
                  <a:pt x="35803" y="17947"/>
                  <a:pt x="35821" y="17947"/>
                </a:cubicBezTo>
                <a:lnTo>
                  <a:pt x="36002" y="17947"/>
                </a:lnTo>
                <a:cubicBezTo>
                  <a:pt x="36057" y="17929"/>
                  <a:pt x="36057" y="17875"/>
                  <a:pt x="36020" y="17839"/>
                </a:cubicBezTo>
                <a:cubicBezTo>
                  <a:pt x="36002" y="17839"/>
                  <a:pt x="36002" y="17839"/>
                  <a:pt x="36002" y="17839"/>
                </a:cubicBezTo>
                <a:cubicBezTo>
                  <a:pt x="36002" y="17821"/>
                  <a:pt x="36002" y="17821"/>
                  <a:pt x="36002" y="17802"/>
                </a:cubicBezTo>
                <a:cubicBezTo>
                  <a:pt x="36002" y="17784"/>
                  <a:pt x="36002" y="17766"/>
                  <a:pt x="36020" y="17766"/>
                </a:cubicBezTo>
                <a:cubicBezTo>
                  <a:pt x="36093" y="17730"/>
                  <a:pt x="36183" y="17712"/>
                  <a:pt x="36256" y="17730"/>
                </a:cubicBezTo>
                <a:lnTo>
                  <a:pt x="36546" y="17712"/>
                </a:lnTo>
                <a:lnTo>
                  <a:pt x="36600" y="17712"/>
                </a:lnTo>
                <a:cubicBezTo>
                  <a:pt x="36781" y="17730"/>
                  <a:pt x="36962" y="17748"/>
                  <a:pt x="37143" y="17766"/>
                </a:cubicBezTo>
                <a:cubicBezTo>
                  <a:pt x="37252" y="17766"/>
                  <a:pt x="37342" y="17784"/>
                  <a:pt x="37433" y="17784"/>
                </a:cubicBezTo>
                <a:cubicBezTo>
                  <a:pt x="37542" y="17784"/>
                  <a:pt x="37632" y="17802"/>
                  <a:pt x="37723" y="17839"/>
                </a:cubicBezTo>
                <a:cubicBezTo>
                  <a:pt x="37759" y="17857"/>
                  <a:pt x="37777" y="17821"/>
                  <a:pt x="37777" y="17784"/>
                </a:cubicBezTo>
                <a:cubicBezTo>
                  <a:pt x="37777" y="17748"/>
                  <a:pt x="37813" y="17766"/>
                  <a:pt x="37831" y="17766"/>
                </a:cubicBezTo>
                <a:cubicBezTo>
                  <a:pt x="37849" y="17748"/>
                  <a:pt x="37886" y="17748"/>
                  <a:pt x="37922" y="17766"/>
                </a:cubicBezTo>
                <a:cubicBezTo>
                  <a:pt x="37976" y="17766"/>
                  <a:pt x="38049" y="17766"/>
                  <a:pt x="38121" y="17784"/>
                </a:cubicBezTo>
                <a:cubicBezTo>
                  <a:pt x="38248" y="17802"/>
                  <a:pt x="38357" y="17839"/>
                  <a:pt x="38483" y="17911"/>
                </a:cubicBezTo>
                <a:lnTo>
                  <a:pt x="38501" y="17911"/>
                </a:lnTo>
                <a:cubicBezTo>
                  <a:pt x="38520" y="17911"/>
                  <a:pt x="38556" y="17911"/>
                  <a:pt x="38574" y="17875"/>
                </a:cubicBezTo>
                <a:cubicBezTo>
                  <a:pt x="38592" y="17839"/>
                  <a:pt x="38574" y="17802"/>
                  <a:pt x="38538" y="17784"/>
                </a:cubicBezTo>
                <a:close/>
                <a:moveTo>
                  <a:pt x="14561" y="24883"/>
                </a:moveTo>
                <a:lnTo>
                  <a:pt x="14561" y="24883"/>
                </a:lnTo>
                <a:cubicBezTo>
                  <a:pt x="14561" y="24883"/>
                  <a:pt x="14561" y="24901"/>
                  <a:pt x="14561" y="24883"/>
                </a:cubicBezTo>
                <a:close/>
                <a:moveTo>
                  <a:pt x="22583" y="21135"/>
                </a:moveTo>
                <a:lnTo>
                  <a:pt x="22583" y="21135"/>
                </a:lnTo>
                <a:cubicBezTo>
                  <a:pt x="22529" y="21135"/>
                  <a:pt x="22475" y="21135"/>
                  <a:pt x="22420" y="21116"/>
                </a:cubicBezTo>
                <a:cubicBezTo>
                  <a:pt x="22312" y="21116"/>
                  <a:pt x="22221" y="21098"/>
                  <a:pt x="22112" y="21062"/>
                </a:cubicBezTo>
                <a:cubicBezTo>
                  <a:pt x="21913" y="21008"/>
                  <a:pt x="21714" y="20972"/>
                  <a:pt x="21515" y="20953"/>
                </a:cubicBezTo>
                <a:cubicBezTo>
                  <a:pt x="21460" y="20953"/>
                  <a:pt x="21406" y="20972"/>
                  <a:pt x="21370" y="20972"/>
                </a:cubicBezTo>
                <a:cubicBezTo>
                  <a:pt x="21424" y="20917"/>
                  <a:pt x="21478" y="20881"/>
                  <a:pt x="21551" y="20845"/>
                </a:cubicBezTo>
                <a:cubicBezTo>
                  <a:pt x="21696" y="20809"/>
                  <a:pt x="21841" y="20809"/>
                  <a:pt x="22004" y="20845"/>
                </a:cubicBezTo>
                <a:cubicBezTo>
                  <a:pt x="22203" y="20917"/>
                  <a:pt x="22402" y="21008"/>
                  <a:pt x="22601" y="21116"/>
                </a:cubicBezTo>
                <a:close/>
                <a:moveTo>
                  <a:pt x="24811" y="26694"/>
                </a:moveTo>
                <a:lnTo>
                  <a:pt x="24811" y="26694"/>
                </a:lnTo>
                <a:cubicBezTo>
                  <a:pt x="24811" y="26694"/>
                  <a:pt x="24793" y="26694"/>
                  <a:pt x="24811" y="2669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0"/>
          <p:cNvSpPr/>
          <p:nvPr/>
        </p:nvSpPr>
        <p:spPr>
          <a:xfrm>
            <a:off x="0" y="3078010"/>
            <a:ext cx="2386318" cy="1996991"/>
          </a:xfrm>
          <a:custGeom>
            <a:rect b="b" l="l" r="r" t="t"/>
            <a:pathLst>
              <a:path extrusionOk="0" h="21733" w="2597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0"/>
          <p:cNvSpPr/>
          <p:nvPr/>
        </p:nvSpPr>
        <p:spPr>
          <a:xfrm>
            <a:off x="-3675" y="4718977"/>
            <a:ext cx="9144042" cy="1230724"/>
          </a:xfrm>
          <a:custGeom>
            <a:rect b="b" l="l" r="r" t="t"/>
            <a:pathLst>
              <a:path extrusionOk="0" h="17260" w="63874">
                <a:moveTo>
                  <a:pt x="55235" y="2826"/>
                </a:moveTo>
                <a:cubicBezTo>
                  <a:pt x="55235" y="2790"/>
                  <a:pt x="55199" y="2771"/>
                  <a:pt x="55162" y="2790"/>
                </a:cubicBezTo>
                <a:lnTo>
                  <a:pt x="55108" y="2753"/>
                </a:lnTo>
                <a:cubicBezTo>
                  <a:pt x="55054" y="2717"/>
                  <a:pt x="54999" y="2717"/>
                  <a:pt x="54963" y="2771"/>
                </a:cubicBezTo>
                <a:cubicBezTo>
                  <a:pt x="54873" y="2844"/>
                  <a:pt x="54836" y="2971"/>
                  <a:pt x="54710" y="2989"/>
                </a:cubicBezTo>
                <a:lnTo>
                  <a:pt x="54420" y="2989"/>
                </a:lnTo>
                <a:cubicBezTo>
                  <a:pt x="54366" y="2989"/>
                  <a:pt x="54311" y="2971"/>
                  <a:pt x="54275" y="2971"/>
                </a:cubicBezTo>
                <a:cubicBezTo>
                  <a:pt x="54203" y="2934"/>
                  <a:pt x="54185" y="2898"/>
                  <a:pt x="54130" y="2862"/>
                </a:cubicBezTo>
                <a:cubicBezTo>
                  <a:pt x="54076" y="2826"/>
                  <a:pt x="54003" y="2808"/>
                  <a:pt x="53949" y="2826"/>
                </a:cubicBezTo>
                <a:cubicBezTo>
                  <a:pt x="53895" y="2844"/>
                  <a:pt x="53840" y="2844"/>
                  <a:pt x="53786" y="2862"/>
                </a:cubicBezTo>
                <a:cubicBezTo>
                  <a:pt x="53732" y="2862"/>
                  <a:pt x="53659" y="2826"/>
                  <a:pt x="53605" y="2844"/>
                </a:cubicBezTo>
                <a:cubicBezTo>
                  <a:pt x="53551" y="2844"/>
                  <a:pt x="53533" y="2862"/>
                  <a:pt x="53496" y="2862"/>
                </a:cubicBezTo>
                <a:cubicBezTo>
                  <a:pt x="53460" y="2844"/>
                  <a:pt x="53406" y="2844"/>
                  <a:pt x="53352" y="2826"/>
                </a:cubicBezTo>
                <a:cubicBezTo>
                  <a:pt x="53315" y="2826"/>
                  <a:pt x="53279" y="2826"/>
                  <a:pt x="53225" y="2826"/>
                </a:cubicBezTo>
                <a:cubicBezTo>
                  <a:pt x="53170" y="2808"/>
                  <a:pt x="53134" y="2790"/>
                  <a:pt x="53080" y="2771"/>
                </a:cubicBezTo>
                <a:cubicBezTo>
                  <a:pt x="53007" y="2753"/>
                  <a:pt x="52935" y="2735"/>
                  <a:pt x="52881" y="2753"/>
                </a:cubicBezTo>
                <a:cubicBezTo>
                  <a:pt x="52754" y="2790"/>
                  <a:pt x="52627" y="2808"/>
                  <a:pt x="52500" y="2826"/>
                </a:cubicBezTo>
                <a:lnTo>
                  <a:pt x="52174" y="2826"/>
                </a:lnTo>
                <a:cubicBezTo>
                  <a:pt x="52066" y="2826"/>
                  <a:pt x="51957" y="2808"/>
                  <a:pt x="51848" y="2790"/>
                </a:cubicBezTo>
                <a:cubicBezTo>
                  <a:pt x="51794" y="2790"/>
                  <a:pt x="51722" y="2808"/>
                  <a:pt x="51667" y="2844"/>
                </a:cubicBezTo>
                <a:cubicBezTo>
                  <a:pt x="51559" y="2880"/>
                  <a:pt x="51450" y="2880"/>
                  <a:pt x="51341" y="2880"/>
                </a:cubicBezTo>
                <a:cubicBezTo>
                  <a:pt x="51323" y="2880"/>
                  <a:pt x="51287" y="2880"/>
                  <a:pt x="51269" y="2898"/>
                </a:cubicBezTo>
                <a:cubicBezTo>
                  <a:pt x="51233" y="2916"/>
                  <a:pt x="51178" y="2971"/>
                  <a:pt x="51142" y="2971"/>
                </a:cubicBezTo>
                <a:cubicBezTo>
                  <a:pt x="51106" y="2971"/>
                  <a:pt x="51070" y="2934"/>
                  <a:pt x="51052" y="2916"/>
                </a:cubicBezTo>
                <a:cubicBezTo>
                  <a:pt x="51015" y="2898"/>
                  <a:pt x="50979" y="2898"/>
                  <a:pt x="50943" y="2898"/>
                </a:cubicBezTo>
                <a:cubicBezTo>
                  <a:pt x="50834" y="2934"/>
                  <a:pt x="50708" y="2953"/>
                  <a:pt x="50581" y="2934"/>
                </a:cubicBezTo>
                <a:cubicBezTo>
                  <a:pt x="50508" y="2916"/>
                  <a:pt x="50436" y="2916"/>
                  <a:pt x="50363" y="2934"/>
                </a:cubicBezTo>
                <a:cubicBezTo>
                  <a:pt x="50327" y="2953"/>
                  <a:pt x="50291" y="2971"/>
                  <a:pt x="50255" y="2989"/>
                </a:cubicBezTo>
                <a:lnTo>
                  <a:pt x="50200" y="2989"/>
                </a:lnTo>
                <a:cubicBezTo>
                  <a:pt x="50110" y="2971"/>
                  <a:pt x="50019" y="2934"/>
                  <a:pt x="49929" y="2898"/>
                </a:cubicBezTo>
                <a:cubicBezTo>
                  <a:pt x="49893" y="2898"/>
                  <a:pt x="49856" y="2898"/>
                  <a:pt x="49802" y="2880"/>
                </a:cubicBezTo>
                <a:cubicBezTo>
                  <a:pt x="49766" y="2862"/>
                  <a:pt x="49730" y="2844"/>
                  <a:pt x="49712" y="2826"/>
                </a:cubicBezTo>
                <a:cubicBezTo>
                  <a:pt x="49639" y="2790"/>
                  <a:pt x="49567" y="2771"/>
                  <a:pt x="49494" y="2753"/>
                </a:cubicBezTo>
                <a:cubicBezTo>
                  <a:pt x="49114" y="2681"/>
                  <a:pt x="48715" y="2771"/>
                  <a:pt x="48353" y="2681"/>
                </a:cubicBezTo>
                <a:cubicBezTo>
                  <a:pt x="48245" y="2663"/>
                  <a:pt x="48154" y="2627"/>
                  <a:pt x="48064" y="2590"/>
                </a:cubicBezTo>
                <a:cubicBezTo>
                  <a:pt x="47973" y="2572"/>
                  <a:pt x="47901" y="2572"/>
                  <a:pt x="47810" y="2554"/>
                </a:cubicBezTo>
                <a:cubicBezTo>
                  <a:pt x="47719" y="2518"/>
                  <a:pt x="47647" y="2482"/>
                  <a:pt x="47556" y="2445"/>
                </a:cubicBezTo>
                <a:cubicBezTo>
                  <a:pt x="47484" y="2409"/>
                  <a:pt x="47393" y="2391"/>
                  <a:pt x="47303" y="2373"/>
                </a:cubicBezTo>
                <a:cubicBezTo>
                  <a:pt x="47122" y="2337"/>
                  <a:pt x="46923" y="2337"/>
                  <a:pt x="46742" y="2283"/>
                </a:cubicBezTo>
                <a:cubicBezTo>
                  <a:pt x="46579" y="2228"/>
                  <a:pt x="46416" y="2192"/>
                  <a:pt x="46253" y="2156"/>
                </a:cubicBezTo>
                <a:cubicBezTo>
                  <a:pt x="46053" y="2138"/>
                  <a:pt x="45854" y="2138"/>
                  <a:pt x="45655" y="2156"/>
                </a:cubicBezTo>
                <a:cubicBezTo>
                  <a:pt x="45474" y="2138"/>
                  <a:pt x="45293" y="2156"/>
                  <a:pt x="45112" y="2174"/>
                </a:cubicBezTo>
                <a:cubicBezTo>
                  <a:pt x="45039" y="2192"/>
                  <a:pt x="44967" y="2228"/>
                  <a:pt x="44876" y="2246"/>
                </a:cubicBezTo>
                <a:cubicBezTo>
                  <a:pt x="44768" y="2283"/>
                  <a:pt x="44677" y="2283"/>
                  <a:pt x="44568" y="2301"/>
                </a:cubicBezTo>
                <a:cubicBezTo>
                  <a:pt x="44424" y="2337"/>
                  <a:pt x="44279" y="2391"/>
                  <a:pt x="44134" y="2464"/>
                </a:cubicBezTo>
                <a:cubicBezTo>
                  <a:pt x="44043" y="2482"/>
                  <a:pt x="43971" y="2500"/>
                  <a:pt x="43880" y="2536"/>
                </a:cubicBezTo>
                <a:cubicBezTo>
                  <a:pt x="43790" y="2554"/>
                  <a:pt x="43681" y="2554"/>
                  <a:pt x="43590" y="2590"/>
                </a:cubicBezTo>
                <a:cubicBezTo>
                  <a:pt x="43428" y="2645"/>
                  <a:pt x="43246" y="2663"/>
                  <a:pt x="43065" y="2717"/>
                </a:cubicBezTo>
                <a:cubicBezTo>
                  <a:pt x="42884" y="2771"/>
                  <a:pt x="42685" y="2790"/>
                  <a:pt x="42486" y="2790"/>
                </a:cubicBezTo>
                <a:lnTo>
                  <a:pt x="42250" y="2790"/>
                </a:lnTo>
                <a:cubicBezTo>
                  <a:pt x="42142" y="2790"/>
                  <a:pt x="42051" y="2735"/>
                  <a:pt x="41961" y="2681"/>
                </a:cubicBezTo>
                <a:cubicBezTo>
                  <a:pt x="41888" y="2663"/>
                  <a:pt x="41816" y="2627"/>
                  <a:pt x="41725" y="2608"/>
                </a:cubicBezTo>
                <a:cubicBezTo>
                  <a:pt x="41689" y="2608"/>
                  <a:pt x="41653" y="2572"/>
                  <a:pt x="41617" y="2572"/>
                </a:cubicBezTo>
                <a:cubicBezTo>
                  <a:pt x="41562" y="2554"/>
                  <a:pt x="41508" y="2572"/>
                  <a:pt x="41454" y="2554"/>
                </a:cubicBezTo>
                <a:cubicBezTo>
                  <a:pt x="41291" y="2464"/>
                  <a:pt x="41109" y="2409"/>
                  <a:pt x="40928" y="2355"/>
                </a:cubicBezTo>
                <a:cubicBezTo>
                  <a:pt x="40784" y="2337"/>
                  <a:pt x="40639" y="2319"/>
                  <a:pt x="40476" y="2337"/>
                </a:cubicBezTo>
                <a:cubicBezTo>
                  <a:pt x="40403" y="2355"/>
                  <a:pt x="40331" y="2355"/>
                  <a:pt x="40240" y="2355"/>
                </a:cubicBezTo>
                <a:lnTo>
                  <a:pt x="39950" y="2355"/>
                </a:lnTo>
                <a:cubicBezTo>
                  <a:pt x="39769" y="2355"/>
                  <a:pt x="39588" y="2355"/>
                  <a:pt x="39407" y="2391"/>
                </a:cubicBezTo>
                <a:cubicBezTo>
                  <a:pt x="39208" y="2427"/>
                  <a:pt x="39009" y="2445"/>
                  <a:pt x="38791" y="2427"/>
                </a:cubicBezTo>
                <a:cubicBezTo>
                  <a:pt x="38429" y="2427"/>
                  <a:pt x="38049" y="2373"/>
                  <a:pt x="37669" y="2355"/>
                </a:cubicBezTo>
                <a:cubicBezTo>
                  <a:pt x="37469" y="2319"/>
                  <a:pt x="37270" y="2264"/>
                  <a:pt x="37071" y="2192"/>
                </a:cubicBezTo>
                <a:cubicBezTo>
                  <a:pt x="36890" y="2138"/>
                  <a:pt x="36709" y="2065"/>
                  <a:pt x="36546" y="1993"/>
                </a:cubicBezTo>
                <a:cubicBezTo>
                  <a:pt x="36401" y="1920"/>
                  <a:pt x="36256" y="1884"/>
                  <a:pt x="36093" y="1866"/>
                </a:cubicBezTo>
                <a:cubicBezTo>
                  <a:pt x="35894" y="1866"/>
                  <a:pt x="35677" y="1830"/>
                  <a:pt x="35477" y="1775"/>
                </a:cubicBezTo>
                <a:cubicBezTo>
                  <a:pt x="35333" y="1685"/>
                  <a:pt x="35170" y="1631"/>
                  <a:pt x="34988" y="1594"/>
                </a:cubicBezTo>
                <a:cubicBezTo>
                  <a:pt x="34825" y="1576"/>
                  <a:pt x="34681" y="1558"/>
                  <a:pt x="34518" y="1558"/>
                </a:cubicBezTo>
                <a:cubicBezTo>
                  <a:pt x="34445" y="1540"/>
                  <a:pt x="34355" y="1522"/>
                  <a:pt x="34282" y="1504"/>
                </a:cubicBezTo>
                <a:cubicBezTo>
                  <a:pt x="34192" y="1504"/>
                  <a:pt x="34101" y="1468"/>
                  <a:pt x="34029" y="1468"/>
                </a:cubicBezTo>
                <a:cubicBezTo>
                  <a:pt x="33829" y="1449"/>
                  <a:pt x="33648" y="1431"/>
                  <a:pt x="33467" y="1395"/>
                </a:cubicBezTo>
                <a:cubicBezTo>
                  <a:pt x="33413" y="1377"/>
                  <a:pt x="33341" y="1377"/>
                  <a:pt x="33268" y="1377"/>
                </a:cubicBezTo>
                <a:cubicBezTo>
                  <a:pt x="33214" y="1377"/>
                  <a:pt x="33141" y="1377"/>
                  <a:pt x="33087" y="1377"/>
                </a:cubicBezTo>
                <a:cubicBezTo>
                  <a:pt x="33051" y="1377"/>
                  <a:pt x="33033" y="1359"/>
                  <a:pt x="33033" y="1341"/>
                </a:cubicBezTo>
                <a:cubicBezTo>
                  <a:pt x="33033" y="1323"/>
                  <a:pt x="32978" y="1323"/>
                  <a:pt x="32996" y="1359"/>
                </a:cubicBezTo>
                <a:cubicBezTo>
                  <a:pt x="32924" y="1341"/>
                  <a:pt x="32852" y="1323"/>
                  <a:pt x="32779" y="1305"/>
                </a:cubicBezTo>
                <a:cubicBezTo>
                  <a:pt x="32616" y="1286"/>
                  <a:pt x="32471" y="1286"/>
                  <a:pt x="32308" y="1250"/>
                </a:cubicBezTo>
                <a:cubicBezTo>
                  <a:pt x="32037" y="1160"/>
                  <a:pt x="31765" y="1105"/>
                  <a:pt x="31493" y="1051"/>
                </a:cubicBezTo>
                <a:cubicBezTo>
                  <a:pt x="31185" y="1015"/>
                  <a:pt x="30878" y="979"/>
                  <a:pt x="30588" y="906"/>
                </a:cubicBezTo>
                <a:cubicBezTo>
                  <a:pt x="30443" y="870"/>
                  <a:pt x="30298" y="834"/>
                  <a:pt x="30153" y="798"/>
                </a:cubicBezTo>
                <a:cubicBezTo>
                  <a:pt x="30008" y="779"/>
                  <a:pt x="29882" y="798"/>
                  <a:pt x="29737" y="779"/>
                </a:cubicBezTo>
                <a:cubicBezTo>
                  <a:pt x="29465" y="743"/>
                  <a:pt x="29193" y="725"/>
                  <a:pt x="28904" y="743"/>
                </a:cubicBezTo>
                <a:cubicBezTo>
                  <a:pt x="28777" y="743"/>
                  <a:pt x="28632" y="725"/>
                  <a:pt x="28487" y="689"/>
                </a:cubicBezTo>
                <a:cubicBezTo>
                  <a:pt x="28360" y="689"/>
                  <a:pt x="28216" y="689"/>
                  <a:pt x="28071" y="689"/>
                </a:cubicBezTo>
                <a:cubicBezTo>
                  <a:pt x="27835" y="689"/>
                  <a:pt x="27600" y="707"/>
                  <a:pt x="27346" y="761"/>
                </a:cubicBezTo>
                <a:cubicBezTo>
                  <a:pt x="27274" y="779"/>
                  <a:pt x="27201" y="798"/>
                  <a:pt x="27129" y="834"/>
                </a:cubicBezTo>
                <a:cubicBezTo>
                  <a:pt x="27111" y="870"/>
                  <a:pt x="27075" y="906"/>
                  <a:pt x="27075" y="942"/>
                </a:cubicBezTo>
                <a:cubicBezTo>
                  <a:pt x="27020" y="1015"/>
                  <a:pt x="26966" y="1069"/>
                  <a:pt x="26894" y="1105"/>
                </a:cubicBezTo>
                <a:cubicBezTo>
                  <a:pt x="26622" y="1214"/>
                  <a:pt x="26332" y="1286"/>
                  <a:pt x="26060" y="1323"/>
                </a:cubicBezTo>
                <a:cubicBezTo>
                  <a:pt x="25897" y="1359"/>
                  <a:pt x="25753" y="1359"/>
                  <a:pt x="25608" y="1377"/>
                </a:cubicBezTo>
                <a:cubicBezTo>
                  <a:pt x="25463" y="1395"/>
                  <a:pt x="25318" y="1431"/>
                  <a:pt x="25173" y="1486"/>
                </a:cubicBezTo>
                <a:cubicBezTo>
                  <a:pt x="24920" y="1522"/>
                  <a:pt x="24684" y="1594"/>
                  <a:pt x="24449" y="1703"/>
                </a:cubicBezTo>
                <a:cubicBezTo>
                  <a:pt x="24322" y="1794"/>
                  <a:pt x="24177" y="1848"/>
                  <a:pt x="24032" y="1884"/>
                </a:cubicBezTo>
                <a:cubicBezTo>
                  <a:pt x="23924" y="1884"/>
                  <a:pt x="23815" y="1902"/>
                  <a:pt x="23706" y="1957"/>
                </a:cubicBezTo>
                <a:cubicBezTo>
                  <a:pt x="23471" y="2083"/>
                  <a:pt x="23181" y="2101"/>
                  <a:pt x="22928" y="2210"/>
                </a:cubicBezTo>
                <a:cubicBezTo>
                  <a:pt x="22819" y="2246"/>
                  <a:pt x="22710" y="2319"/>
                  <a:pt x="22602" y="2355"/>
                </a:cubicBezTo>
                <a:cubicBezTo>
                  <a:pt x="22439" y="2391"/>
                  <a:pt x="22294" y="2409"/>
                  <a:pt x="22131" y="2391"/>
                </a:cubicBezTo>
                <a:cubicBezTo>
                  <a:pt x="21823" y="2373"/>
                  <a:pt x="21515" y="2337"/>
                  <a:pt x="21225" y="2283"/>
                </a:cubicBezTo>
                <a:cubicBezTo>
                  <a:pt x="21098" y="2264"/>
                  <a:pt x="20990" y="2283"/>
                  <a:pt x="20881" y="2264"/>
                </a:cubicBezTo>
                <a:cubicBezTo>
                  <a:pt x="20718" y="2246"/>
                  <a:pt x="20573" y="2210"/>
                  <a:pt x="20428" y="2192"/>
                </a:cubicBezTo>
                <a:cubicBezTo>
                  <a:pt x="20121" y="2156"/>
                  <a:pt x="19831" y="2156"/>
                  <a:pt x="19523" y="2101"/>
                </a:cubicBezTo>
                <a:cubicBezTo>
                  <a:pt x="19251" y="2047"/>
                  <a:pt x="18980" y="1975"/>
                  <a:pt x="18708" y="1866"/>
                </a:cubicBezTo>
                <a:cubicBezTo>
                  <a:pt x="18491" y="1757"/>
                  <a:pt x="18237" y="1685"/>
                  <a:pt x="17984" y="1649"/>
                </a:cubicBezTo>
                <a:cubicBezTo>
                  <a:pt x="17875" y="1631"/>
                  <a:pt x="17766" y="1631"/>
                  <a:pt x="17640" y="1649"/>
                </a:cubicBezTo>
                <a:cubicBezTo>
                  <a:pt x="17477" y="1649"/>
                  <a:pt x="17332" y="1612"/>
                  <a:pt x="17169" y="1540"/>
                </a:cubicBezTo>
                <a:cubicBezTo>
                  <a:pt x="17060" y="1486"/>
                  <a:pt x="16951" y="1468"/>
                  <a:pt x="16825" y="1486"/>
                </a:cubicBezTo>
                <a:cubicBezTo>
                  <a:pt x="16680" y="1486"/>
                  <a:pt x="16517" y="1468"/>
                  <a:pt x="16372" y="1449"/>
                </a:cubicBezTo>
                <a:cubicBezTo>
                  <a:pt x="16245" y="1431"/>
                  <a:pt x="16100" y="1413"/>
                  <a:pt x="15973" y="1395"/>
                </a:cubicBezTo>
                <a:cubicBezTo>
                  <a:pt x="15829" y="1341"/>
                  <a:pt x="15702" y="1286"/>
                  <a:pt x="15557" y="1232"/>
                </a:cubicBezTo>
                <a:cubicBezTo>
                  <a:pt x="15340" y="1123"/>
                  <a:pt x="15104" y="1015"/>
                  <a:pt x="14869" y="942"/>
                </a:cubicBezTo>
                <a:cubicBezTo>
                  <a:pt x="14742" y="924"/>
                  <a:pt x="14615" y="906"/>
                  <a:pt x="14507" y="870"/>
                </a:cubicBezTo>
                <a:cubicBezTo>
                  <a:pt x="14380" y="834"/>
                  <a:pt x="14253" y="798"/>
                  <a:pt x="14126" y="761"/>
                </a:cubicBezTo>
                <a:cubicBezTo>
                  <a:pt x="13981" y="743"/>
                  <a:pt x="13855" y="653"/>
                  <a:pt x="13710" y="635"/>
                </a:cubicBezTo>
                <a:cubicBezTo>
                  <a:pt x="13583" y="616"/>
                  <a:pt x="13438" y="598"/>
                  <a:pt x="13293" y="562"/>
                </a:cubicBezTo>
                <a:cubicBezTo>
                  <a:pt x="13022" y="490"/>
                  <a:pt x="12768" y="399"/>
                  <a:pt x="12515" y="327"/>
                </a:cubicBezTo>
                <a:lnTo>
                  <a:pt x="12116" y="200"/>
                </a:lnTo>
                <a:cubicBezTo>
                  <a:pt x="11971" y="146"/>
                  <a:pt x="11808" y="127"/>
                  <a:pt x="11645" y="91"/>
                </a:cubicBezTo>
                <a:cubicBezTo>
                  <a:pt x="11392" y="37"/>
                  <a:pt x="11138" y="1"/>
                  <a:pt x="10867" y="1"/>
                </a:cubicBezTo>
                <a:cubicBezTo>
                  <a:pt x="10577" y="19"/>
                  <a:pt x="10287" y="55"/>
                  <a:pt x="9997" y="127"/>
                </a:cubicBezTo>
                <a:cubicBezTo>
                  <a:pt x="9889" y="146"/>
                  <a:pt x="9780" y="182"/>
                  <a:pt x="9689" y="236"/>
                </a:cubicBezTo>
                <a:cubicBezTo>
                  <a:pt x="9635" y="254"/>
                  <a:pt x="9581" y="290"/>
                  <a:pt x="9526" y="327"/>
                </a:cubicBezTo>
                <a:cubicBezTo>
                  <a:pt x="9436" y="363"/>
                  <a:pt x="9345" y="381"/>
                  <a:pt x="9255" y="381"/>
                </a:cubicBezTo>
                <a:cubicBezTo>
                  <a:pt x="8983" y="417"/>
                  <a:pt x="8730" y="544"/>
                  <a:pt x="8476" y="598"/>
                </a:cubicBezTo>
                <a:cubicBezTo>
                  <a:pt x="8331" y="635"/>
                  <a:pt x="8186" y="653"/>
                  <a:pt x="8042" y="707"/>
                </a:cubicBezTo>
                <a:cubicBezTo>
                  <a:pt x="7915" y="743"/>
                  <a:pt x="7770" y="779"/>
                  <a:pt x="7643" y="798"/>
                </a:cubicBezTo>
                <a:cubicBezTo>
                  <a:pt x="7335" y="816"/>
                  <a:pt x="7027" y="816"/>
                  <a:pt x="6738" y="798"/>
                </a:cubicBezTo>
                <a:cubicBezTo>
                  <a:pt x="6593" y="761"/>
                  <a:pt x="6448" y="743"/>
                  <a:pt x="6285" y="743"/>
                </a:cubicBezTo>
                <a:cubicBezTo>
                  <a:pt x="6140" y="743"/>
                  <a:pt x="5977" y="743"/>
                  <a:pt x="5832" y="707"/>
                </a:cubicBezTo>
                <a:cubicBezTo>
                  <a:pt x="5561" y="653"/>
                  <a:pt x="5271" y="635"/>
                  <a:pt x="4981" y="635"/>
                </a:cubicBezTo>
                <a:cubicBezTo>
                  <a:pt x="4673" y="635"/>
                  <a:pt x="4365" y="689"/>
                  <a:pt x="4057" y="707"/>
                </a:cubicBezTo>
                <a:cubicBezTo>
                  <a:pt x="3786" y="725"/>
                  <a:pt x="3514" y="761"/>
                  <a:pt x="3242" y="816"/>
                </a:cubicBezTo>
                <a:cubicBezTo>
                  <a:pt x="2953" y="870"/>
                  <a:pt x="2663" y="834"/>
                  <a:pt x="2391" y="888"/>
                </a:cubicBezTo>
                <a:cubicBezTo>
                  <a:pt x="2102" y="924"/>
                  <a:pt x="1794" y="888"/>
                  <a:pt x="1486" y="906"/>
                </a:cubicBezTo>
                <a:cubicBezTo>
                  <a:pt x="1359" y="924"/>
                  <a:pt x="1250" y="961"/>
                  <a:pt x="1124" y="961"/>
                </a:cubicBezTo>
                <a:cubicBezTo>
                  <a:pt x="997" y="979"/>
                  <a:pt x="870" y="997"/>
                  <a:pt x="761" y="1033"/>
                </a:cubicBezTo>
                <a:cubicBezTo>
                  <a:pt x="562" y="1087"/>
                  <a:pt x="363" y="1105"/>
                  <a:pt x="164" y="1087"/>
                </a:cubicBezTo>
                <a:cubicBezTo>
                  <a:pt x="164" y="1069"/>
                  <a:pt x="146" y="1069"/>
                  <a:pt x="128" y="1069"/>
                </a:cubicBezTo>
                <a:lnTo>
                  <a:pt x="1" y="1069"/>
                </a:lnTo>
                <a:lnTo>
                  <a:pt x="1" y="17259"/>
                </a:lnTo>
                <a:lnTo>
                  <a:pt x="63873" y="17259"/>
                </a:lnTo>
                <a:lnTo>
                  <a:pt x="63873" y="5144"/>
                </a:lnTo>
                <a:lnTo>
                  <a:pt x="63873" y="5144"/>
                </a:lnTo>
                <a:cubicBezTo>
                  <a:pt x="63783" y="5108"/>
                  <a:pt x="63674" y="5071"/>
                  <a:pt x="63583" y="5035"/>
                </a:cubicBezTo>
                <a:cubicBezTo>
                  <a:pt x="63602" y="5017"/>
                  <a:pt x="63602" y="4999"/>
                  <a:pt x="63583" y="4999"/>
                </a:cubicBezTo>
                <a:cubicBezTo>
                  <a:pt x="63529" y="4963"/>
                  <a:pt x="63475" y="4945"/>
                  <a:pt x="63420" y="4908"/>
                </a:cubicBezTo>
                <a:cubicBezTo>
                  <a:pt x="63348" y="4872"/>
                  <a:pt x="63294" y="4836"/>
                  <a:pt x="63221" y="4800"/>
                </a:cubicBezTo>
                <a:lnTo>
                  <a:pt x="62823" y="4582"/>
                </a:lnTo>
                <a:cubicBezTo>
                  <a:pt x="62696" y="4510"/>
                  <a:pt x="62569" y="4456"/>
                  <a:pt x="62442" y="4438"/>
                </a:cubicBezTo>
                <a:cubicBezTo>
                  <a:pt x="62298" y="4401"/>
                  <a:pt x="62153" y="4347"/>
                  <a:pt x="62026" y="4311"/>
                </a:cubicBezTo>
                <a:cubicBezTo>
                  <a:pt x="61954" y="4293"/>
                  <a:pt x="61899" y="4293"/>
                  <a:pt x="61827" y="4275"/>
                </a:cubicBezTo>
                <a:cubicBezTo>
                  <a:pt x="61772" y="4238"/>
                  <a:pt x="61700" y="4220"/>
                  <a:pt x="61646" y="4220"/>
                </a:cubicBezTo>
                <a:cubicBezTo>
                  <a:pt x="61573" y="4202"/>
                  <a:pt x="61519" y="4202"/>
                  <a:pt x="61465" y="4220"/>
                </a:cubicBezTo>
                <a:cubicBezTo>
                  <a:pt x="61374" y="4202"/>
                  <a:pt x="61283" y="4184"/>
                  <a:pt x="61193" y="4166"/>
                </a:cubicBezTo>
                <a:cubicBezTo>
                  <a:pt x="61139" y="4148"/>
                  <a:pt x="61084" y="4130"/>
                  <a:pt x="61030" y="4130"/>
                </a:cubicBezTo>
                <a:cubicBezTo>
                  <a:pt x="60958" y="4130"/>
                  <a:pt x="60867" y="4112"/>
                  <a:pt x="60813" y="4057"/>
                </a:cubicBezTo>
                <a:cubicBezTo>
                  <a:pt x="60740" y="3967"/>
                  <a:pt x="60650" y="3894"/>
                  <a:pt x="60541" y="3840"/>
                </a:cubicBezTo>
                <a:cubicBezTo>
                  <a:pt x="60414" y="3804"/>
                  <a:pt x="60287" y="3804"/>
                  <a:pt x="60143" y="3822"/>
                </a:cubicBezTo>
                <a:lnTo>
                  <a:pt x="59690" y="3822"/>
                </a:lnTo>
                <a:cubicBezTo>
                  <a:pt x="59617" y="3822"/>
                  <a:pt x="59545" y="3804"/>
                  <a:pt x="59473" y="3786"/>
                </a:cubicBezTo>
                <a:cubicBezTo>
                  <a:pt x="59418" y="3767"/>
                  <a:pt x="59364" y="3731"/>
                  <a:pt x="59310" y="3695"/>
                </a:cubicBezTo>
                <a:cubicBezTo>
                  <a:pt x="59255" y="3677"/>
                  <a:pt x="59219" y="3677"/>
                  <a:pt x="59165" y="3659"/>
                </a:cubicBezTo>
                <a:cubicBezTo>
                  <a:pt x="59110" y="3641"/>
                  <a:pt x="59020" y="3586"/>
                  <a:pt x="58929" y="3550"/>
                </a:cubicBezTo>
                <a:cubicBezTo>
                  <a:pt x="58676" y="3478"/>
                  <a:pt x="58404" y="3460"/>
                  <a:pt x="58151" y="3478"/>
                </a:cubicBezTo>
                <a:cubicBezTo>
                  <a:pt x="58060" y="3478"/>
                  <a:pt x="57988" y="3478"/>
                  <a:pt x="57897" y="3460"/>
                </a:cubicBezTo>
                <a:cubicBezTo>
                  <a:pt x="57843" y="3442"/>
                  <a:pt x="57788" y="3405"/>
                  <a:pt x="57734" y="3369"/>
                </a:cubicBezTo>
                <a:cubicBezTo>
                  <a:pt x="57625" y="3333"/>
                  <a:pt x="57517" y="3333"/>
                  <a:pt x="57426" y="3369"/>
                </a:cubicBezTo>
                <a:cubicBezTo>
                  <a:pt x="57299" y="3405"/>
                  <a:pt x="57118" y="3514"/>
                  <a:pt x="57010" y="3442"/>
                </a:cubicBezTo>
                <a:cubicBezTo>
                  <a:pt x="56955" y="3405"/>
                  <a:pt x="56937" y="3351"/>
                  <a:pt x="56883" y="3315"/>
                </a:cubicBezTo>
                <a:cubicBezTo>
                  <a:pt x="56847" y="3279"/>
                  <a:pt x="56792" y="3260"/>
                  <a:pt x="56720" y="3260"/>
                </a:cubicBezTo>
                <a:lnTo>
                  <a:pt x="56539" y="3260"/>
                </a:lnTo>
                <a:cubicBezTo>
                  <a:pt x="56521" y="3260"/>
                  <a:pt x="56484" y="3260"/>
                  <a:pt x="56466" y="3260"/>
                </a:cubicBezTo>
                <a:cubicBezTo>
                  <a:pt x="56430" y="3242"/>
                  <a:pt x="56412" y="3188"/>
                  <a:pt x="56412" y="3170"/>
                </a:cubicBezTo>
                <a:cubicBezTo>
                  <a:pt x="56358" y="3061"/>
                  <a:pt x="56376" y="2934"/>
                  <a:pt x="56285" y="2844"/>
                </a:cubicBezTo>
                <a:cubicBezTo>
                  <a:pt x="56285" y="2844"/>
                  <a:pt x="56267" y="2826"/>
                  <a:pt x="56249" y="2844"/>
                </a:cubicBezTo>
                <a:cubicBezTo>
                  <a:pt x="56195" y="2862"/>
                  <a:pt x="56158" y="2880"/>
                  <a:pt x="56122" y="2898"/>
                </a:cubicBezTo>
                <a:cubicBezTo>
                  <a:pt x="56050" y="2934"/>
                  <a:pt x="56014" y="2880"/>
                  <a:pt x="55977" y="2826"/>
                </a:cubicBezTo>
                <a:cubicBezTo>
                  <a:pt x="55923" y="2753"/>
                  <a:pt x="55851" y="2717"/>
                  <a:pt x="55778" y="2735"/>
                </a:cubicBezTo>
                <a:cubicBezTo>
                  <a:pt x="55706" y="2735"/>
                  <a:pt x="55633" y="2790"/>
                  <a:pt x="55579" y="2844"/>
                </a:cubicBezTo>
                <a:cubicBezTo>
                  <a:pt x="55525" y="2898"/>
                  <a:pt x="55470" y="2953"/>
                  <a:pt x="55398" y="3007"/>
                </a:cubicBezTo>
                <a:cubicBezTo>
                  <a:pt x="55362" y="2934"/>
                  <a:pt x="55307" y="2862"/>
                  <a:pt x="55235" y="28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0"/>
          <p:cNvSpPr/>
          <p:nvPr/>
        </p:nvSpPr>
        <p:spPr>
          <a:xfrm>
            <a:off x="-6537" y="3607058"/>
            <a:ext cx="1933681" cy="1620804"/>
          </a:xfrm>
          <a:custGeom>
            <a:rect b="b" l="l" r="r" t="t"/>
            <a:pathLst>
              <a:path extrusionOk="0" h="17639" w="21044">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 name="Google Shape;28;p10"/>
          <p:cNvGrpSpPr/>
          <p:nvPr/>
        </p:nvGrpSpPr>
        <p:grpSpPr>
          <a:xfrm>
            <a:off x="6443210" y="1311230"/>
            <a:ext cx="2452677" cy="1670638"/>
            <a:chOff x="6479785" y="1632505"/>
            <a:chExt cx="2452677" cy="1670638"/>
          </a:xfrm>
        </p:grpSpPr>
        <p:sp>
          <p:nvSpPr>
            <p:cNvPr id="29" name="Google Shape;29;p10"/>
            <p:cNvSpPr/>
            <p:nvPr/>
          </p:nvSpPr>
          <p:spPr>
            <a:xfrm>
              <a:off x="6787832" y="1632505"/>
              <a:ext cx="1834113" cy="1670638"/>
            </a:xfrm>
            <a:custGeom>
              <a:rect b="b" l="l" r="r" t="t"/>
              <a:pathLst>
                <a:path extrusionOk="0" h="48696" w="53461">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0"/>
            <p:cNvSpPr/>
            <p:nvPr/>
          </p:nvSpPr>
          <p:spPr>
            <a:xfrm>
              <a:off x="8140954" y="2109310"/>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0"/>
            <p:cNvSpPr/>
            <p:nvPr/>
          </p:nvSpPr>
          <p:spPr>
            <a:xfrm>
              <a:off x="6642986" y="2398968"/>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0"/>
            <p:cNvSpPr/>
            <p:nvPr/>
          </p:nvSpPr>
          <p:spPr>
            <a:xfrm>
              <a:off x="8370437" y="2248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0"/>
            <p:cNvSpPr/>
            <p:nvPr/>
          </p:nvSpPr>
          <p:spPr>
            <a:xfrm>
              <a:off x="6479785" y="2483982"/>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0"/>
            <p:cNvSpPr/>
            <p:nvPr/>
          </p:nvSpPr>
          <p:spPr>
            <a:xfrm>
              <a:off x="8255884" y="2773641"/>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 name="Google Shape;35;p10"/>
          <p:cNvSpPr/>
          <p:nvPr/>
        </p:nvSpPr>
        <p:spPr>
          <a:xfrm>
            <a:off x="5062875" y="1870525"/>
            <a:ext cx="4081193" cy="3269141"/>
          </a:xfrm>
          <a:custGeom>
            <a:rect b="b" l="l" r="r" t="t"/>
            <a:pathLst>
              <a:path extrusionOk="0" h="42794" w="53424">
                <a:moveTo>
                  <a:pt x="53387" y="18617"/>
                </a:moveTo>
                <a:cubicBezTo>
                  <a:pt x="53297" y="18762"/>
                  <a:pt x="53224" y="18889"/>
                  <a:pt x="53134" y="19016"/>
                </a:cubicBezTo>
                <a:cubicBezTo>
                  <a:pt x="53134" y="19034"/>
                  <a:pt x="53134" y="19034"/>
                  <a:pt x="53134" y="19052"/>
                </a:cubicBezTo>
                <a:lnTo>
                  <a:pt x="53134" y="19052"/>
                </a:lnTo>
                <a:cubicBezTo>
                  <a:pt x="53116" y="19106"/>
                  <a:pt x="53116" y="19179"/>
                  <a:pt x="53134" y="19251"/>
                </a:cubicBezTo>
                <a:cubicBezTo>
                  <a:pt x="53152" y="19269"/>
                  <a:pt x="53170" y="19306"/>
                  <a:pt x="53188" y="19306"/>
                </a:cubicBezTo>
                <a:cubicBezTo>
                  <a:pt x="53188" y="19342"/>
                  <a:pt x="53206" y="19378"/>
                  <a:pt x="53224" y="19396"/>
                </a:cubicBezTo>
                <a:cubicBezTo>
                  <a:pt x="53242" y="19414"/>
                  <a:pt x="53260" y="19432"/>
                  <a:pt x="53297" y="19432"/>
                </a:cubicBezTo>
                <a:lnTo>
                  <a:pt x="53297" y="19577"/>
                </a:lnTo>
                <a:lnTo>
                  <a:pt x="53297" y="19776"/>
                </a:lnTo>
                <a:lnTo>
                  <a:pt x="53297" y="20157"/>
                </a:lnTo>
                <a:lnTo>
                  <a:pt x="53297" y="20555"/>
                </a:lnTo>
                <a:lnTo>
                  <a:pt x="53297" y="20736"/>
                </a:lnTo>
                <a:cubicBezTo>
                  <a:pt x="53297" y="20772"/>
                  <a:pt x="53297" y="20827"/>
                  <a:pt x="53297" y="20863"/>
                </a:cubicBezTo>
                <a:cubicBezTo>
                  <a:pt x="53224" y="20881"/>
                  <a:pt x="53170" y="20935"/>
                  <a:pt x="53170" y="21008"/>
                </a:cubicBezTo>
                <a:cubicBezTo>
                  <a:pt x="53170" y="21044"/>
                  <a:pt x="53170" y="21080"/>
                  <a:pt x="53170" y="21135"/>
                </a:cubicBezTo>
                <a:cubicBezTo>
                  <a:pt x="53170" y="21171"/>
                  <a:pt x="53170" y="21225"/>
                  <a:pt x="53188" y="21261"/>
                </a:cubicBezTo>
                <a:cubicBezTo>
                  <a:pt x="53206" y="21280"/>
                  <a:pt x="53206" y="21298"/>
                  <a:pt x="53224" y="21298"/>
                </a:cubicBezTo>
                <a:cubicBezTo>
                  <a:pt x="53242" y="21316"/>
                  <a:pt x="53278" y="21352"/>
                  <a:pt x="53333" y="21370"/>
                </a:cubicBezTo>
                <a:cubicBezTo>
                  <a:pt x="53369" y="21388"/>
                  <a:pt x="53387" y="21424"/>
                  <a:pt x="53405" y="21479"/>
                </a:cubicBezTo>
                <a:cubicBezTo>
                  <a:pt x="53387" y="21587"/>
                  <a:pt x="53387" y="21696"/>
                  <a:pt x="53369" y="21805"/>
                </a:cubicBezTo>
                <a:cubicBezTo>
                  <a:pt x="53333" y="21805"/>
                  <a:pt x="53315" y="21805"/>
                  <a:pt x="53278" y="21823"/>
                </a:cubicBezTo>
                <a:lnTo>
                  <a:pt x="53278" y="21823"/>
                </a:lnTo>
                <a:cubicBezTo>
                  <a:pt x="53260" y="21841"/>
                  <a:pt x="53260" y="21859"/>
                  <a:pt x="53260" y="21877"/>
                </a:cubicBezTo>
                <a:lnTo>
                  <a:pt x="53260" y="22167"/>
                </a:lnTo>
                <a:cubicBezTo>
                  <a:pt x="53242" y="22239"/>
                  <a:pt x="53260" y="22294"/>
                  <a:pt x="53260" y="22366"/>
                </a:cubicBezTo>
                <a:lnTo>
                  <a:pt x="53188" y="22366"/>
                </a:lnTo>
                <a:lnTo>
                  <a:pt x="53134" y="22366"/>
                </a:lnTo>
                <a:lnTo>
                  <a:pt x="53134" y="22276"/>
                </a:lnTo>
                <a:cubicBezTo>
                  <a:pt x="53134" y="22203"/>
                  <a:pt x="53134" y="22131"/>
                  <a:pt x="53134" y="22058"/>
                </a:cubicBezTo>
                <a:cubicBezTo>
                  <a:pt x="53152" y="21986"/>
                  <a:pt x="53152" y="21913"/>
                  <a:pt x="53134" y="21859"/>
                </a:cubicBezTo>
                <a:cubicBezTo>
                  <a:pt x="53116" y="21805"/>
                  <a:pt x="53061" y="21768"/>
                  <a:pt x="53007" y="21787"/>
                </a:cubicBezTo>
                <a:cubicBezTo>
                  <a:pt x="52934" y="21750"/>
                  <a:pt x="52844" y="21750"/>
                  <a:pt x="52771" y="21732"/>
                </a:cubicBezTo>
                <a:cubicBezTo>
                  <a:pt x="52735" y="21732"/>
                  <a:pt x="52681" y="21732"/>
                  <a:pt x="52645" y="21732"/>
                </a:cubicBezTo>
                <a:cubicBezTo>
                  <a:pt x="52608" y="21732"/>
                  <a:pt x="52572" y="21750"/>
                  <a:pt x="52518" y="21768"/>
                </a:cubicBezTo>
                <a:cubicBezTo>
                  <a:pt x="52518" y="21768"/>
                  <a:pt x="52500" y="21787"/>
                  <a:pt x="52500" y="21805"/>
                </a:cubicBezTo>
                <a:cubicBezTo>
                  <a:pt x="52500" y="21805"/>
                  <a:pt x="52500" y="21805"/>
                  <a:pt x="52500" y="21823"/>
                </a:cubicBezTo>
                <a:cubicBezTo>
                  <a:pt x="52500" y="21913"/>
                  <a:pt x="52500" y="22004"/>
                  <a:pt x="52500" y="22113"/>
                </a:cubicBezTo>
                <a:lnTo>
                  <a:pt x="52500" y="22330"/>
                </a:lnTo>
                <a:cubicBezTo>
                  <a:pt x="52464" y="22312"/>
                  <a:pt x="52409" y="22312"/>
                  <a:pt x="52355" y="22330"/>
                </a:cubicBezTo>
                <a:lnTo>
                  <a:pt x="52355" y="22257"/>
                </a:lnTo>
                <a:lnTo>
                  <a:pt x="52355" y="22094"/>
                </a:lnTo>
                <a:lnTo>
                  <a:pt x="52355" y="21931"/>
                </a:lnTo>
                <a:lnTo>
                  <a:pt x="52355" y="21768"/>
                </a:lnTo>
                <a:cubicBezTo>
                  <a:pt x="52355" y="21750"/>
                  <a:pt x="52337" y="21714"/>
                  <a:pt x="52301" y="21714"/>
                </a:cubicBezTo>
                <a:cubicBezTo>
                  <a:pt x="52210" y="21714"/>
                  <a:pt x="52119" y="21696"/>
                  <a:pt x="52029" y="21696"/>
                </a:cubicBezTo>
                <a:lnTo>
                  <a:pt x="52011" y="21660"/>
                </a:lnTo>
                <a:lnTo>
                  <a:pt x="51902" y="21479"/>
                </a:lnTo>
                <a:cubicBezTo>
                  <a:pt x="51830" y="21352"/>
                  <a:pt x="51757" y="21225"/>
                  <a:pt x="51685" y="21098"/>
                </a:cubicBezTo>
                <a:cubicBezTo>
                  <a:pt x="51558" y="20845"/>
                  <a:pt x="51449" y="20573"/>
                  <a:pt x="51341" y="20302"/>
                </a:cubicBezTo>
                <a:cubicBezTo>
                  <a:pt x="51160" y="19758"/>
                  <a:pt x="51033" y="19179"/>
                  <a:pt x="50997" y="18599"/>
                </a:cubicBezTo>
                <a:cubicBezTo>
                  <a:pt x="50979" y="18436"/>
                  <a:pt x="50960" y="18273"/>
                  <a:pt x="50960" y="18110"/>
                </a:cubicBezTo>
                <a:lnTo>
                  <a:pt x="50960" y="17857"/>
                </a:lnTo>
                <a:lnTo>
                  <a:pt x="50960" y="17621"/>
                </a:lnTo>
                <a:cubicBezTo>
                  <a:pt x="50960" y="17603"/>
                  <a:pt x="50960" y="17603"/>
                  <a:pt x="50960" y="17603"/>
                </a:cubicBezTo>
                <a:cubicBezTo>
                  <a:pt x="51015" y="17549"/>
                  <a:pt x="51069" y="17513"/>
                  <a:pt x="51105" y="17477"/>
                </a:cubicBezTo>
                <a:cubicBezTo>
                  <a:pt x="51178" y="17404"/>
                  <a:pt x="51214" y="17314"/>
                  <a:pt x="51214" y="17223"/>
                </a:cubicBezTo>
                <a:cubicBezTo>
                  <a:pt x="51214" y="17151"/>
                  <a:pt x="51214" y="17096"/>
                  <a:pt x="51196" y="17060"/>
                </a:cubicBezTo>
                <a:cubicBezTo>
                  <a:pt x="51196" y="17042"/>
                  <a:pt x="51196" y="17024"/>
                  <a:pt x="51196" y="17006"/>
                </a:cubicBezTo>
                <a:cubicBezTo>
                  <a:pt x="51250" y="17006"/>
                  <a:pt x="51286" y="16969"/>
                  <a:pt x="51305" y="16933"/>
                </a:cubicBezTo>
                <a:cubicBezTo>
                  <a:pt x="51341" y="16879"/>
                  <a:pt x="51359" y="16806"/>
                  <a:pt x="51341" y="16752"/>
                </a:cubicBezTo>
                <a:cubicBezTo>
                  <a:pt x="51323" y="16662"/>
                  <a:pt x="51250" y="16571"/>
                  <a:pt x="51160" y="16535"/>
                </a:cubicBezTo>
                <a:lnTo>
                  <a:pt x="51160" y="16444"/>
                </a:lnTo>
                <a:lnTo>
                  <a:pt x="51160" y="16299"/>
                </a:lnTo>
                <a:lnTo>
                  <a:pt x="51160" y="16155"/>
                </a:lnTo>
                <a:cubicBezTo>
                  <a:pt x="51160" y="16118"/>
                  <a:pt x="51160" y="16064"/>
                  <a:pt x="51160" y="16028"/>
                </a:cubicBezTo>
                <a:cubicBezTo>
                  <a:pt x="51142" y="15955"/>
                  <a:pt x="51087" y="15901"/>
                  <a:pt x="51033" y="15883"/>
                </a:cubicBezTo>
                <a:lnTo>
                  <a:pt x="50960" y="15847"/>
                </a:lnTo>
                <a:lnTo>
                  <a:pt x="50942" y="15847"/>
                </a:lnTo>
                <a:lnTo>
                  <a:pt x="50942" y="15285"/>
                </a:lnTo>
                <a:cubicBezTo>
                  <a:pt x="50942" y="15177"/>
                  <a:pt x="50942" y="15068"/>
                  <a:pt x="50906" y="14977"/>
                </a:cubicBezTo>
                <a:cubicBezTo>
                  <a:pt x="50852" y="14905"/>
                  <a:pt x="50797" y="14869"/>
                  <a:pt x="50725" y="14833"/>
                </a:cubicBezTo>
                <a:cubicBezTo>
                  <a:pt x="50707" y="14814"/>
                  <a:pt x="50653" y="14814"/>
                  <a:pt x="50634" y="14796"/>
                </a:cubicBezTo>
                <a:cubicBezTo>
                  <a:pt x="50598" y="14778"/>
                  <a:pt x="50580" y="14760"/>
                  <a:pt x="50562" y="14742"/>
                </a:cubicBezTo>
                <a:cubicBezTo>
                  <a:pt x="50580" y="14706"/>
                  <a:pt x="50580" y="14651"/>
                  <a:pt x="50562" y="14615"/>
                </a:cubicBezTo>
                <a:cubicBezTo>
                  <a:pt x="50562" y="14561"/>
                  <a:pt x="50562" y="14525"/>
                  <a:pt x="50544" y="14470"/>
                </a:cubicBezTo>
                <a:lnTo>
                  <a:pt x="50580" y="14470"/>
                </a:lnTo>
                <a:lnTo>
                  <a:pt x="50725" y="14470"/>
                </a:lnTo>
                <a:cubicBezTo>
                  <a:pt x="50761" y="14470"/>
                  <a:pt x="50779" y="14452"/>
                  <a:pt x="50797" y="14434"/>
                </a:cubicBezTo>
                <a:cubicBezTo>
                  <a:pt x="50834" y="14325"/>
                  <a:pt x="50834" y="14217"/>
                  <a:pt x="50779" y="14126"/>
                </a:cubicBezTo>
                <a:cubicBezTo>
                  <a:pt x="50743" y="14054"/>
                  <a:pt x="50671" y="14018"/>
                  <a:pt x="50598" y="13999"/>
                </a:cubicBezTo>
                <a:lnTo>
                  <a:pt x="50598" y="13981"/>
                </a:lnTo>
                <a:cubicBezTo>
                  <a:pt x="50653" y="13999"/>
                  <a:pt x="50725" y="13963"/>
                  <a:pt x="50743" y="13927"/>
                </a:cubicBezTo>
                <a:cubicBezTo>
                  <a:pt x="50797" y="13836"/>
                  <a:pt x="50725" y="13764"/>
                  <a:pt x="50689" y="13710"/>
                </a:cubicBezTo>
                <a:cubicBezTo>
                  <a:pt x="50634" y="13637"/>
                  <a:pt x="50580" y="13583"/>
                  <a:pt x="50526" y="13547"/>
                </a:cubicBezTo>
                <a:cubicBezTo>
                  <a:pt x="50508" y="13511"/>
                  <a:pt x="50472" y="13492"/>
                  <a:pt x="50435" y="13474"/>
                </a:cubicBezTo>
                <a:cubicBezTo>
                  <a:pt x="50417" y="13456"/>
                  <a:pt x="50399" y="13456"/>
                  <a:pt x="50381" y="13438"/>
                </a:cubicBezTo>
                <a:lnTo>
                  <a:pt x="50381" y="13329"/>
                </a:lnTo>
                <a:lnTo>
                  <a:pt x="50381" y="13130"/>
                </a:lnTo>
                <a:lnTo>
                  <a:pt x="50381" y="12750"/>
                </a:lnTo>
                <a:lnTo>
                  <a:pt x="50381" y="11989"/>
                </a:lnTo>
                <a:lnTo>
                  <a:pt x="50381" y="10486"/>
                </a:lnTo>
                <a:lnTo>
                  <a:pt x="50381" y="10052"/>
                </a:lnTo>
                <a:lnTo>
                  <a:pt x="50381" y="9834"/>
                </a:lnTo>
                <a:cubicBezTo>
                  <a:pt x="50381" y="9762"/>
                  <a:pt x="50381" y="9689"/>
                  <a:pt x="50363" y="9617"/>
                </a:cubicBezTo>
                <a:cubicBezTo>
                  <a:pt x="50363" y="9599"/>
                  <a:pt x="50363" y="9599"/>
                  <a:pt x="50345" y="9599"/>
                </a:cubicBezTo>
                <a:cubicBezTo>
                  <a:pt x="50345" y="9563"/>
                  <a:pt x="50327" y="9526"/>
                  <a:pt x="50309" y="9508"/>
                </a:cubicBezTo>
                <a:lnTo>
                  <a:pt x="50236" y="9382"/>
                </a:lnTo>
                <a:lnTo>
                  <a:pt x="50182" y="9273"/>
                </a:lnTo>
                <a:cubicBezTo>
                  <a:pt x="50164" y="9255"/>
                  <a:pt x="50146" y="9219"/>
                  <a:pt x="50127" y="9200"/>
                </a:cubicBezTo>
                <a:cubicBezTo>
                  <a:pt x="50127" y="9164"/>
                  <a:pt x="50109" y="9146"/>
                  <a:pt x="50073" y="9146"/>
                </a:cubicBezTo>
                <a:lnTo>
                  <a:pt x="49747" y="9164"/>
                </a:lnTo>
                <a:lnTo>
                  <a:pt x="49620" y="9164"/>
                </a:lnTo>
                <a:cubicBezTo>
                  <a:pt x="49584" y="9164"/>
                  <a:pt x="49566" y="9164"/>
                  <a:pt x="49530" y="9182"/>
                </a:cubicBezTo>
                <a:cubicBezTo>
                  <a:pt x="49530" y="9128"/>
                  <a:pt x="49512" y="9092"/>
                  <a:pt x="49512" y="9056"/>
                </a:cubicBezTo>
                <a:lnTo>
                  <a:pt x="49475" y="8856"/>
                </a:lnTo>
                <a:lnTo>
                  <a:pt x="49439" y="8657"/>
                </a:lnTo>
                <a:cubicBezTo>
                  <a:pt x="49421" y="8621"/>
                  <a:pt x="49421" y="8567"/>
                  <a:pt x="49403" y="8512"/>
                </a:cubicBezTo>
                <a:lnTo>
                  <a:pt x="49403" y="8096"/>
                </a:lnTo>
                <a:lnTo>
                  <a:pt x="49403" y="7752"/>
                </a:lnTo>
                <a:lnTo>
                  <a:pt x="49403" y="7571"/>
                </a:lnTo>
                <a:cubicBezTo>
                  <a:pt x="49403" y="7498"/>
                  <a:pt x="49403" y="7498"/>
                  <a:pt x="49385" y="7462"/>
                </a:cubicBezTo>
                <a:cubicBezTo>
                  <a:pt x="49385" y="7444"/>
                  <a:pt x="49367" y="7426"/>
                  <a:pt x="49349" y="7408"/>
                </a:cubicBezTo>
                <a:cubicBezTo>
                  <a:pt x="49349" y="7390"/>
                  <a:pt x="49313" y="7390"/>
                  <a:pt x="49313" y="7408"/>
                </a:cubicBezTo>
                <a:cubicBezTo>
                  <a:pt x="49294" y="7426"/>
                  <a:pt x="49276" y="7444"/>
                  <a:pt x="49276" y="7462"/>
                </a:cubicBezTo>
                <a:cubicBezTo>
                  <a:pt x="49276" y="7480"/>
                  <a:pt x="49258" y="7516"/>
                  <a:pt x="49258" y="7534"/>
                </a:cubicBezTo>
                <a:cubicBezTo>
                  <a:pt x="49258" y="7589"/>
                  <a:pt x="49258" y="7643"/>
                  <a:pt x="49258" y="7697"/>
                </a:cubicBezTo>
                <a:lnTo>
                  <a:pt x="49258" y="8023"/>
                </a:lnTo>
                <a:lnTo>
                  <a:pt x="49258" y="8386"/>
                </a:lnTo>
                <a:lnTo>
                  <a:pt x="49186" y="8331"/>
                </a:lnTo>
                <a:cubicBezTo>
                  <a:pt x="49150" y="8277"/>
                  <a:pt x="49113" y="8223"/>
                  <a:pt x="49077" y="8168"/>
                </a:cubicBezTo>
                <a:cubicBezTo>
                  <a:pt x="49023" y="8078"/>
                  <a:pt x="48968" y="8005"/>
                  <a:pt x="48914" y="7915"/>
                </a:cubicBezTo>
                <a:lnTo>
                  <a:pt x="48914" y="7263"/>
                </a:lnTo>
                <a:lnTo>
                  <a:pt x="48914" y="7009"/>
                </a:lnTo>
                <a:cubicBezTo>
                  <a:pt x="48932" y="6937"/>
                  <a:pt x="48914" y="6864"/>
                  <a:pt x="48878" y="6792"/>
                </a:cubicBezTo>
                <a:cubicBezTo>
                  <a:pt x="48860" y="6774"/>
                  <a:pt x="48842" y="6774"/>
                  <a:pt x="48842" y="6792"/>
                </a:cubicBezTo>
                <a:cubicBezTo>
                  <a:pt x="48824" y="6792"/>
                  <a:pt x="48824" y="6810"/>
                  <a:pt x="48824" y="6810"/>
                </a:cubicBezTo>
                <a:cubicBezTo>
                  <a:pt x="48805" y="6810"/>
                  <a:pt x="48805" y="6828"/>
                  <a:pt x="48805" y="6828"/>
                </a:cubicBezTo>
                <a:cubicBezTo>
                  <a:pt x="48787" y="6882"/>
                  <a:pt x="48787" y="6919"/>
                  <a:pt x="48787" y="6973"/>
                </a:cubicBezTo>
                <a:lnTo>
                  <a:pt x="48787" y="7136"/>
                </a:lnTo>
                <a:lnTo>
                  <a:pt x="48787" y="7933"/>
                </a:lnTo>
                <a:lnTo>
                  <a:pt x="48787" y="8005"/>
                </a:lnTo>
                <a:lnTo>
                  <a:pt x="48787" y="8060"/>
                </a:lnTo>
                <a:lnTo>
                  <a:pt x="48787" y="8060"/>
                </a:lnTo>
                <a:cubicBezTo>
                  <a:pt x="48787" y="8096"/>
                  <a:pt x="48787" y="8114"/>
                  <a:pt x="48769" y="8150"/>
                </a:cubicBezTo>
                <a:cubicBezTo>
                  <a:pt x="48769" y="8168"/>
                  <a:pt x="48769" y="8168"/>
                  <a:pt x="48769" y="8168"/>
                </a:cubicBezTo>
                <a:lnTo>
                  <a:pt x="48769" y="8241"/>
                </a:lnTo>
                <a:cubicBezTo>
                  <a:pt x="48769" y="8259"/>
                  <a:pt x="48751" y="8295"/>
                  <a:pt x="48751" y="8331"/>
                </a:cubicBezTo>
                <a:cubicBezTo>
                  <a:pt x="48751" y="8331"/>
                  <a:pt x="48751" y="8349"/>
                  <a:pt x="48751" y="8349"/>
                </a:cubicBezTo>
                <a:cubicBezTo>
                  <a:pt x="48715" y="8458"/>
                  <a:pt x="48697" y="8549"/>
                  <a:pt x="48679" y="8639"/>
                </a:cubicBezTo>
                <a:cubicBezTo>
                  <a:pt x="48642" y="8838"/>
                  <a:pt x="48588" y="9037"/>
                  <a:pt x="48552" y="9237"/>
                </a:cubicBezTo>
                <a:cubicBezTo>
                  <a:pt x="48461" y="9617"/>
                  <a:pt x="48371" y="10015"/>
                  <a:pt x="48262" y="10396"/>
                </a:cubicBezTo>
                <a:cubicBezTo>
                  <a:pt x="48244" y="10468"/>
                  <a:pt x="48226" y="10522"/>
                  <a:pt x="48208" y="10595"/>
                </a:cubicBezTo>
                <a:cubicBezTo>
                  <a:pt x="48117" y="10595"/>
                  <a:pt x="48027" y="10613"/>
                  <a:pt x="47936" y="10613"/>
                </a:cubicBezTo>
                <a:lnTo>
                  <a:pt x="47556" y="10649"/>
                </a:lnTo>
                <a:lnTo>
                  <a:pt x="46777" y="10704"/>
                </a:lnTo>
                <a:lnTo>
                  <a:pt x="46560" y="10722"/>
                </a:lnTo>
                <a:lnTo>
                  <a:pt x="46451" y="10722"/>
                </a:lnTo>
                <a:lnTo>
                  <a:pt x="46415" y="10722"/>
                </a:lnTo>
                <a:cubicBezTo>
                  <a:pt x="46397" y="10649"/>
                  <a:pt x="46361" y="10595"/>
                  <a:pt x="46343" y="10522"/>
                </a:cubicBezTo>
                <a:lnTo>
                  <a:pt x="46198" y="10215"/>
                </a:lnTo>
                <a:cubicBezTo>
                  <a:pt x="46125" y="10015"/>
                  <a:pt x="46035" y="9816"/>
                  <a:pt x="45944" y="9617"/>
                </a:cubicBezTo>
                <a:cubicBezTo>
                  <a:pt x="45763" y="9200"/>
                  <a:pt x="45600" y="8802"/>
                  <a:pt x="45419" y="8404"/>
                </a:cubicBezTo>
                <a:cubicBezTo>
                  <a:pt x="45310" y="8168"/>
                  <a:pt x="45220" y="7951"/>
                  <a:pt x="45093" y="7715"/>
                </a:cubicBezTo>
                <a:cubicBezTo>
                  <a:pt x="45093" y="7715"/>
                  <a:pt x="45075" y="7715"/>
                  <a:pt x="45075" y="7715"/>
                </a:cubicBezTo>
                <a:cubicBezTo>
                  <a:pt x="45057" y="7715"/>
                  <a:pt x="45039" y="7734"/>
                  <a:pt x="45021" y="7752"/>
                </a:cubicBezTo>
                <a:cubicBezTo>
                  <a:pt x="44984" y="7842"/>
                  <a:pt x="44948" y="7951"/>
                  <a:pt x="44912" y="8060"/>
                </a:cubicBezTo>
                <a:cubicBezTo>
                  <a:pt x="44876" y="8150"/>
                  <a:pt x="44858" y="8186"/>
                  <a:pt x="44839" y="8259"/>
                </a:cubicBezTo>
                <a:lnTo>
                  <a:pt x="44785" y="8132"/>
                </a:lnTo>
                <a:cubicBezTo>
                  <a:pt x="44749" y="8078"/>
                  <a:pt x="44713" y="8005"/>
                  <a:pt x="44676" y="7933"/>
                </a:cubicBezTo>
                <a:cubicBezTo>
                  <a:pt x="44640" y="7860"/>
                  <a:pt x="44586" y="7806"/>
                  <a:pt x="44532" y="7752"/>
                </a:cubicBezTo>
                <a:cubicBezTo>
                  <a:pt x="44550" y="7715"/>
                  <a:pt x="44495" y="7697"/>
                  <a:pt x="44495" y="7715"/>
                </a:cubicBezTo>
                <a:cubicBezTo>
                  <a:pt x="44387" y="7915"/>
                  <a:pt x="44278" y="8096"/>
                  <a:pt x="44188" y="8295"/>
                </a:cubicBezTo>
                <a:cubicBezTo>
                  <a:pt x="44097" y="8512"/>
                  <a:pt x="44025" y="8712"/>
                  <a:pt x="43934" y="8911"/>
                </a:cubicBezTo>
                <a:lnTo>
                  <a:pt x="43862" y="9074"/>
                </a:lnTo>
                <a:cubicBezTo>
                  <a:pt x="43843" y="9128"/>
                  <a:pt x="43825" y="9182"/>
                  <a:pt x="43807" y="9237"/>
                </a:cubicBezTo>
                <a:cubicBezTo>
                  <a:pt x="43699" y="9237"/>
                  <a:pt x="43644" y="9418"/>
                  <a:pt x="43753" y="9472"/>
                </a:cubicBezTo>
                <a:lnTo>
                  <a:pt x="43753" y="9472"/>
                </a:lnTo>
                <a:cubicBezTo>
                  <a:pt x="43753" y="9526"/>
                  <a:pt x="43753" y="9581"/>
                  <a:pt x="43753" y="9635"/>
                </a:cubicBezTo>
                <a:lnTo>
                  <a:pt x="43753" y="10830"/>
                </a:lnTo>
                <a:lnTo>
                  <a:pt x="43753" y="10939"/>
                </a:lnTo>
                <a:cubicBezTo>
                  <a:pt x="43753" y="10939"/>
                  <a:pt x="43753" y="10957"/>
                  <a:pt x="43753" y="10975"/>
                </a:cubicBezTo>
                <a:cubicBezTo>
                  <a:pt x="43717" y="10975"/>
                  <a:pt x="43699" y="10975"/>
                  <a:pt x="43662" y="10975"/>
                </a:cubicBezTo>
                <a:lnTo>
                  <a:pt x="43554" y="10975"/>
                </a:lnTo>
                <a:lnTo>
                  <a:pt x="43427" y="10975"/>
                </a:lnTo>
                <a:lnTo>
                  <a:pt x="43354" y="10975"/>
                </a:lnTo>
                <a:lnTo>
                  <a:pt x="43354" y="10450"/>
                </a:lnTo>
                <a:lnTo>
                  <a:pt x="43354" y="10305"/>
                </a:lnTo>
                <a:cubicBezTo>
                  <a:pt x="43354" y="10287"/>
                  <a:pt x="43354" y="10251"/>
                  <a:pt x="43354" y="10233"/>
                </a:cubicBezTo>
                <a:cubicBezTo>
                  <a:pt x="43427" y="10215"/>
                  <a:pt x="43499" y="10142"/>
                  <a:pt x="43499" y="10052"/>
                </a:cubicBezTo>
                <a:cubicBezTo>
                  <a:pt x="43499" y="9979"/>
                  <a:pt x="43445" y="9907"/>
                  <a:pt x="43373" y="9889"/>
                </a:cubicBezTo>
                <a:lnTo>
                  <a:pt x="43373" y="9689"/>
                </a:lnTo>
                <a:lnTo>
                  <a:pt x="43373" y="9581"/>
                </a:lnTo>
                <a:lnTo>
                  <a:pt x="43373" y="9508"/>
                </a:lnTo>
                <a:cubicBezTo>
                  <a:pt x="43463" y="9454"/>
                  <a:pt x="43554" y="9363"/>
                  <a:pt x="43608" y="9255"/>
                </a:cubicBezTo>
                <a:cubicBezTo>
                  <a:pt x="43644" y="9200"/>
                  <a:pt x="43662" y="9146"/>
                  <a:pt x="43699" y="9092"/>
                </a:cubicBezTo>
                <a:cubicBezTo>
                  <a:pt x="43699" y="9056"/>
                  <a:pt x="43717" y="9037"/>
                  <a:pt x="43717" y="9001"/>
                </a:cubicBezTo>
                <a:cubicBezTo>
                  <a:pt x="43717" y="8983"/>
                  <a:pt x="43735" y="8965"/>
                  <a:pt x="43735" y="8929"/>
                </a:cubicBezTo>
                <a:cubicBezTo>
                  <a:pt x="43735" y="8875"/>
                  <a:pt x="43735" y="8820"/>
                  <a:pt x="43735" y="8766"/>
                </a:cubicBezTo>
                <a:lnTo>
                  <a:pt x="43735" y="8585"/>
                </a:lnTo>
                <a:lnTo>
                  <a:pt x="43735" y="8223"/>
                </a:lnTo>
                <a:lnTo>
                  <a:pt x="43735" y="7860"/>
                </a:lnTo>
                <a:lnTo>
                  <a:pt x="43735" y="7679"/>
                </a:lnTo>
                <a:lnTo>
                  <a:pt x="43735" y="7589"/>
                </a:lnTo>
                <a:cubicBezTo>
                  <a:pt x="43735" y="7571"/>
                  <a:pt x="43735" y="7571"/>
                  <a:pt x="43735" y="7553"/>
                </a:cubicBezTo>
                <a:lnTo>
                  <a:pt x="43735" y="7534"/>
                </a:lnTo>
                <a:cubicBezTo>
                  <a:pt x="43735" y="7498"/>
                  <a:pt x="43717" y="7480"/>
                  <a:pt x="43699" y="7444"/>
                </a:cubicBezTo>
                <a:cubicBezTo>
                  <a:pt x="43699" y="7426"/>
                  <a:pt x="43680" y="7390"/>
                  <a:pt x="43662" y="7353"/>
                </a:cubicBezTo>
                <a:cubicBezTo>
                  <a:pt x="43662" y="7335"/>
                  <a:pt x="43608" y="7245"/>
                  <a:pt x="43590" y="7172"/>
                </a:cubicBezTo>
                <a:cubicBezTo>
                  <a:pt x="43554" y="7064"/>
                  <a:pt x="43499" y="6937"/>
                  <a:pt x="43463" y="6810"/>
                </a:cubicBezTo>
                <a:cubicBezTo>
                  <a:pt x="43391" y="6556"/>
                  <a:pt x="43336" y="6303"/>
                  <a:pt x="43282" y="6049"/>
                </a:cubicBezTo>
                <a:lnTo>
                  <a:pt x="43246" y="5850"/>
                </a:lnTo>
                <a:cubicBezTo>
                  <a:pt x="43246" y="5814"/>
                  <a:pt x="43246" y="5778"/>
                  <a:pt x="43228" y="5742"/>
                </a:cubicBezTo>
                <a:cubicBezTo>
                  <a:pt x="43228" y="5705"/>
                  <a:pt x="43228" y="5669"/>
                  <a:pt x="43210" y="5651"/>
                </a:cubicBezTo>
                <a:cubicBezTo>
                  <a:pt x="43210" y="5651"/>
                  <a:pt x="43210" y="5633"/>
                  <a:pt x="43210" y="5633"/>
                </a:cubicBezTo>
                <a:cubicBezTo>
                  <a:pt x="43210" y="5597"/>
                  <a:pt x="43173" y="5597"/>
                  <a:pt x="43155" y="5633"/>
                </a:cubicBezTo>
                <a:cubicBezTo>
                  <a:pt x="43137" y="5687"/>
                  <a:pt x="43119" y="5760"/>
                  <a:pt x="43119" y="5814"/>
                </a:cubicBezTo>
                <a:lnTo>
                  <a:pt x="43083" y="6013"/>
                </a:lnTo>
                <a:cubicBezTo>
                  <a:pt x="43065" y="6140"/>
                  <a:pt x="43029" y="6285"/>
                  <a:pt x="43010" y="6412"/>
                </a:cubicBezTo>
                <a:cubicBezTo>
                  <a:pt x="42938" y="6665"/>
                  <a:pt x="42884" y="6919"/>
                  <a:pt x="42793" y="7172"/>
                </a:cubicBezTo>
                <a:cubicBezTo>
                  <a:pt x="42775" y="7245"/>
                  <a:pt x="42757" y="7317"/>
                  <a:pt x="42721" y="7371"/>
                </a:cubicBezTo>
                <a:lnTo>
                  <a:pt x="42684" y="7480"/>
                </a:lnTo>
                <a:cubicBezTo>
                  <a:pt x="42684" y="7516"/>
                  <a:pt x="42666" y="7553"/>
                  <a:pt x="42666" y="7589"/>
                </a:cubicBezTo>
                <a:cubicBezTo>
                  <a:pt x="42648" y="7607"/>
                  <a:pt x="42648" y="7607"/>
                  <a:pt x="42666" y="7625"/>
                </a:cubicBezTo>
                <a:cubicBezTo>
                  <a:pt x="42648" y="7643"/>
                  <a:pt x="42648" y="7679"/>
                  <a:pt x="42666" y="7715"/>
                </a:cubicBezTo>
                <a:lnTo>
                  <a:pt x="42666" y="7824"/>
                </a:lnTo>
                <a:lnTo>
                  <a:pt x="42666" y="8041"/>
                </a:lnTo>
                <a:lnTo>
                  <a:pt x="42594" y="8041"/>
                </a:lnTo>
                <a:cubicBezTo>
                  <a:pt x="42576" y="8023"/>
                  <a:pt x="42558" y="8023"/>
                  <a:pt x="42540" y="8041"/>
                </a:cubicBezTo>
                <a:lnTo>
                  <a:pt x="42449" y="8041"/>
                </a:lnTo>
                <a:lnTo>
                  <a:pt x="42250" y="8041"/>
                </a:lnTo>
                <a:lnTo>
                  <a:pt x="42051" y="8041"/>
                </a:lnTo>
                <a:cubicBezTo>
                  <a:pt x="41996" y="8023"/>
                  <a:pt x="41942" y="8023"/>
                  <a:pt x="41888" y="8060"/>
                </a:cubicBezTo>
                <a:cubicBezTo>
                  <a:pt x="41869" y="8060"/>
                  <a:pt x="41869" y="8078"/>
                  <a:pt x="41888" y="8078"/>
                </a:cubicBezTo>
                <a:cubicBezTo>
                  <a:pt x="41869" y="8078"/>
                  <a:pt x="41869" y="8096"/>
                  <a:pt x="41888" y="8096"/>
                </a:cubicBezTo>
                <a:cubicBezTo>
                  <a:pt x="41869" y="8223"/>
                  <a:pt x="41869" y="8331"/>
                  <a:pt x="41869" y="8440"/>
                </a:cubicBezTo>
                <a:cubicBezTo>
                  <a:pt x="41869" y="8567"/>
                  <a:pt x="41869" y="8693"/>
                  <a:pt x="41869" y="8802"/>
                </a:cubicBezTo>
                <a:lnTo>
                  <a:pt x="41869" y="9164"/>
                </a:lnTo>
                <a:lnTo>
                  <a:pt x="41869" y="9327"/>
                </a:lnTo>
                <a:lnTo>
                  <a:pt x="41869" y="9382"/>
                </a:lnTo>
                <a:lnTo>
                  <a:pt x="41797" y="9382"/>
                </a:lnTo>
                <a:lnTo>
                  <a:pt x="41743" y="9400"/>
                </a:lnTo>
                <a:lnTo>
                  <a:pt x="41743" y="9400"/>
                </a:lnTo>
                <a:lnTo>
                  <a:pt x="41743" y="9309"/>
                </a:lnTo>
                <a:lnTo>
                  <a:pt x="41743" y="9146"/>
                </a:lnTo>
                <a:lnTo>
                  <a:pt x="41725" y="8784"/>
                </a:lnTo>
                <a:cubicBezTo>
                  <a:pt x="41725" y="8675"/>
                  <a:pt x="41707" y="8567"/>
                  <a:pt x="41707" y="8440"/>
                </a:cubicBezTo>
                <a:cubicBezTo>
                  <a:pt x="41707" y="8331"/>
                  <a:pt x="41688" y="8241"/>
                  <a:pt x="41688" y="8150"/>
                </a:cubicBezTo>
                <a:lnTo>
                  <a:pt x="41688" y="8132"/>
                </a:lnTo>
                <a:lnTo>
                  <a:pt x="41688" y="7915"/>
                </a:lnTo>
                <a:lnTo>
                  <a:pt x="41688" y="7516"/>
                </a:lnTo>
                <a:lnTo>
                  <a:pt x="41688" y="7118"/>
                </a:lnTo>
                <a:lnTo>
                  <a:pt x="41688" y="6901"/>
                </a:lnTo>
                <a:cubicBezTo>
                  <a:pt x="41688" y="6828"/>
                  <a:pt x="41670" y="6756"/>
                  <a:pt x="41670" y="6701"/>
                </a:cubicBezTo>
                <a:cubicBezTo>
                  <a:pt x="41670" y="6683"/>
                  <a:pt x="41652" y="6683"/>
                  <a:pt x="41634" y="6683"/>
                </a:cubicBezTo>
                <a:lnTo>
                  <a:pt x="41616" y="6683"/>
                </a:lnTo>
                <a:cubicBezTo>
                  <a:pt x="41598" y="6719"/>
                  <a:pt x="41598" y="6774"/>
                  <a:pt x="41598" y="6828"/>
                </a:cubicBezTo>
                <a:lnTo>
                  <a:pt x="41598" y="6973"/>
                </a:lnTo>
                <a:lnTo>
                  <a:pt x="41598" y="7281"/>
                </a:lnTo>
                <a:cubicBezTo>
                  <a:pt x="41598" y="7371"/>
                  <a:pt x="41598" y="7480"/>
                  <a:pt x="41580" y="7589"/>
                </a:cubicBezTo>
                <a:cubicBezTo>
                  <a:pt x="41580" y="7643"/>
                  <a:pt x="41580" y="7679"/>
                  <a:pt x="41562" y="7734"/>
                </a:cubicBezTo>
                <a:cubicBezTo>
                  <a:pt x="41562" y="7788"/>
                  <a:pt x="41562" y="7770"/>
                  <a:pt x="41562" y="7806"/>
                </a:cubicBezTo>
                <a:lnTo>
                  <a:pt x="41525" y="7806"/>
                </a:lnTo>
                <a:lnTo>
                  <a:pt x="41471" y="7806"/>
                </a:lnTo>
                <a:lnTo>
                  <a:pt x="41417" y="7806"/>
                </a:lnTo>
                <a:cubicBezTo>
                  <a:pt x="41381" y="7788"/>
                  <a:pt x="41326" y="7788"/>
                  <a:pt x="41272" y="7806"/>
                </a:cubicBezTo>
                <a:lnTo>
                  <a:pt x="40692" y="7806"/>
                </a:lnTo>
                <a:lnTo>
                  <a:pt x="40692" y="7498"/>
                </a:lnTo>
                <a:lnTo>
                  <a:pt x="40692" y="6774"/>
                </a:lnTo>
                <a:lnTo>
                  <a:pt x="40692" y="6556"/>
                </a:lnTo>
                <a:lnTo>
                  <a:pt x="40692" y="6430"/>
                </a:lnTo>
                <a:lnTo>
                  <a:pt x="40747" y="6394"/>
                </a:lnTo>
                <a:lnTo>
                  <a:pt x="40801" y="6321"/>
                </a:lnTo>
                <a:cubicBezTo>
                  <a:pt x="40837" y="6303"/>
                  <a:pt x="40855" y="6285"/>
                  <a:pt x="40873" y="6249"/>
                </a:cubicBezTo>
                <a:cubicBezTo>
                  <a:pt x="40873" y="6249"/>
                  <a:pt x="40873" y="6231"/>
                  <a:pt x="40873" y="6231"/>
                </a:cubicBezTo>
                <a:cubicBezTo>
                  <a:pt x="40873" y="6194"/>
                  <a:pt x="40873" y="6158"/>
                  <a:pt x="40873" y="6122"/>
                </a:cubicBezTo>
                <a:lnTo>
                  <a:pt x="40928" y="6122"/>
                </a:lnTo>
                <a:cubicBezTo>
                  <a:pt x="40964" y="6122"/>
                  <a:pt x="41018" y="6140"/>
                  <a:pt x="41073" y="6140"/>
                </a:cubicBezTo>
                <a:lnTo>
                  <a:pt x="41218" y="6140"/>
                </a:lnTo>
                <a:cubicBezTo>
                  <a:pt x="41254" y="6140"/>
                  <a:pt x="41308" y="6122"/>
                  <a:pt x="41344" y="6104"/>
                </a:cubicBezTo>
                <a:cubicBezTo>
                  <a:pt x="41362" y="6104"/>
                  <a:pt x="41362" y="6086"/>
                  <a:pt x="41344" y="6068"/>
                </a:cubicBezTo>
                <a:cubicBezTo>
                  <a:pt x="41362" y="6068"/>
                  <a:pt x="41362" y="6049"/>
                  <a:pt x="41344" y="6049"/>
                </a:cubicBezTo>
                <a:cubicBezTo>
                  <a:pt x="41326" y="6031"/>
                  <a:pt x="41290" y="6031"/>
                  <a:pt x="41272" y="6031"/>
                </a:cubicBezTo>
                <a:lnTo>
                  <a:pt x="41199" y="6031"/>
                </a:lnTo>
                <a:lnTo>
                  <a:pt x="41018" y="6031"/>
                </a:lnTo>
                <a:lnTo>
                  <a:pt x="40873" y="6031"/>
                </a:lnTo>
                <a:lnTo>
                  <a:pt x="40873" y="5995"/>
                </a:lnTo>
                <a:lnTo>
                  <a:pt x="40873" y="5850"/>
                </a:lnTo>
                <a:cubicBezTo>
                  <a:pt x="40892" y="5814"/>
                  <a:pt x="40873" y="5778"/>
                  <a:pt x="40873" y="5742"/>
                </a:cubicBezTo>
                <a:cubicBezTo>
                  <a:pt x="40873" y="5723"/>
                  <a:pt x="40873" y="5687"/>
                  <a:pt x="40855" y="5687"/>
                </a:cubicBezTo>
                <a:cubicBezTo>
                  <a:pt x="40801" y="5669"/>
                  <a:pt x="40765" y="5651"/>
                  <a:pt x="40710" y="5615"/>
                </a:cubicBezTo>
                <a:cubicBezTo>
                  <a:pt x="40674" y="5615"/>
                  <a:pt x="40656" y="5597"/>
                  <a:pt x="40620" y="5579"/>
                </a:cubicBezTo>
                <a:cubicBezTo>
                  <a:pt x="40620" y="5560"/>
                  <a:pt x="40620" y="5542"/>
                  <a:pt x="40620" y="5506"/>
                </a:cubicBezTo>
                <a:cubicBezTo>
                  <a:pt x="40620" y="5488"/>
                  <a:pt x="40620" y="5470"/>
                  <a:pt x="40620" y="5452"/>
                </a:cubicBezTo>
                <a:lnTo>
                  <a:pt x="40620" y="5325"/>
                </a:lnTo>
                <a:lnTo>
                  <a:pt x="40620" y="5090"/>
                </a:lnTo>
                <a:cubicBezTo>
                  <a:pt x="40620" y="4945"/>
                  <a:pt x="40620" y="4782"/>
                  <a:pt x="40602" y="4637"/>
                </a:cubicBezTo>
                <a:lnTo>
                  <a:pt x="40602" y="4637"/>
                </a:lnTo>
                <a:cubicBezTo>
                  <a:pt x="40656" y="4619"/>
                  <a:pt x="40710" y="4637"/>
                  <a:pt x="40765" y="4637"/>
                </a:cubicBezTo>
                <a:cubicBezTo>
                  <a:pt x="40819" y="4637"/>
                  <a:pt x="40873" y="4601"/>
                  <a:pt x="40873" y="4546"/>
                </a:cubicBezTo>
                <a:cubicBezTo>
                  <a:pt x="40892" y="4492"/>
                  <a:pt x="40855" y="4438"/>
                  <a:pt x="40819" y="4420"/>
                </a:cubicBezTo>
                <a:cubicBezTo>
                  <a:pt x="40783" y="4420"/>
                  <a:pt x="40765" y="4401"/>
                  <a:pt x="40729" y="4401"/>
                </a:cubicBezTo>
                <a:cubicBezTo>
                  <a:pt x="40710" y="4401"/>
                  <a:pt x="40674" y="4401"/>
                  <a:pt x="40656" y="4401"/>
                </a:cubicBezTo>
                <a:cubicBezTo>
                  <a:pt x="40457" y="3858"/>
                  <a:pt x="40294" y="3315"/>
                  <a:pt x="40167" y="2735"/>
                </a:cubicBezTo>
                <a:cubicBezTo>
                  <a:pt x="40040" y="2174"/>
                  <a:pt x="39968" y="1594"/>
                  <a:pt x="39932" y="997"/>
                </a:cubicBezTo>
                <a:cubicBezTo>
                  <a:pt x="39932" y="834"/>
                  <a:pt x="39914" y="671"/>
                  <a:pt x="39914" y="508"/>
                </a:cubicBezTo>
                <a:lnTo>
                  <a:pt x="39914" y="272"/>
                </a:lnTo>
                <a:cubicBezTo>
                  <a:pt x="39914" y="182"/>
                  <a:pt x="39914" y="110"/>
                  <a:pt x="39896" y="19"/>
                </a:cubicBezTo>
                <a:cubicBezTo>
                  <a:pt x="39896" y="1"/>
                  <a:pt x="39859" y="1"/>
                  <a:pt x="39859" y="19"/>
                </a:cubicBezTo>
                <a:cubicBezTo>
                  <a:pt x="39859" y="37"/>
                  <a:pt x="39859" y="55"/>
                  <a:pt x="39859" y="73"/>
                </a:cubicBezTo>
                <a:lnTo>
                  <a:pt x="39859" y="19"/>
                </a:lnTo>
                <a:cubicBezTo>
                  <a:pt x="39859" y="1"/>
                  <a:pt x="39841" y="1"/>
                  <a:pt x="39841" y="19"/>
                </a:cubicBezTo>
                <a:lnTo>
                  <a:pt x="39841" y="924"/>
                </a:lnTo>
                <a:cubicBezTo>
                  <a:pt x="39841" y="1232"/>
                  <a:pt x="39823" y="1522"/>
                  <a:pt x="39805" y="1830"/>
                </a:cubicBezTo>
                <a:cubicBezTo>
                  <a:pt x="39751" y="2409"/>
                  <a:pt x="39660" y="2971"/>
                  <a:pt x="39497" y="3514"/>
                </a:cubicBezTo>
                <a:cubicBezTo>
                  <a:pt x="39425" y="3822"/>
                  <a:pt x="39316" y="4130"/>
                  <a:pt x="39189" y="4420"/>
                </a:cubicBezTo>
                <a:lnTo>
                  <a:pt x="39189" y="4420"/>
                </a:lnTo>
                <a:cubicBezTo>
                  <a:pt x="39153" y="4420"/>
                  <a:pt x="39135" y="4420"/>
                  <a:pt x="39117" y="4438"/>
                </a:cubicBezTo>
                <a:cubicBezTo>
                  <a:pt x="39081" y="4438"/>
                  <a:pt x="39026" y="4438"/>
                  <a:pt x="38990" y="4438"/>
                </a:cubicBezTo>
                <a:cubicBezTo>
                  <a:pt x="38990" y="4438"/>
                  <a:pt x="38972" y="4456"/>
                  <a:pt x="38972" y="4456"/>
                </a:cubicBezTo>
                <a:cubicBezTo>
                  <a:pt x="38881" y="4474"/>
                  <a:pt x="38827" y="4583"/>
                  <a:pt x="38900" y="4637"/>
                </a:cubicBezTo>
                <a:cubicBezTo>
                  <a:pt x="38954" y="4673"/>
                  <a:pt x="39008" y="4655"/>
                  <a:pt x="39063" y="4655"/>
                </a:cubicBezTo>
                <a:lnTo>
                  <a:pt x="39153" y="4655"/>
                </a:lnTo>
                <a:lnTo>
                  <a:pt x="39153" y="4746"/>
                </a:lnTo>
                <a:lnTo>
                  <a:pt x="39153" y="4890"/>
                </a:lnTo>
                <a:lnTo>
                  <a:pt x="39153" y="5162"/>
                </a:lnTo>
                <a:lnTo>
                  <a:pt x="39153" y="5416"/>
                </a:lnTo>
                <a:lnTo>
                  <a:pt x="39153" y="5560"/>
                </a:lnTo>
                <a:lnTo>
                  <a:pt x="39153" y="5633"/>
                </a:lnTo>
                <a:lnTo>
                  <a:pt x="39044" y="5669"/>
                </a:lnTo>
                <a:cubicBezTo>
                  <a:pt x="38990" y="5687"/>
                  <a:pt x="38936" y="5705"/>
                  <a:pt x="38881" y="5723"/>
                </a:cubicBezTo>
                <a:lnTo>
                  <a:pt x="38881" y="5723"/>
                </a:lnTo>
                <a:lnTo>
                  <a:pt x="38881" y="5723"/>
                </a:lnTo>
                <a:cubicBezTo>
                  <a:pt x="38863" y="5742"/>
                  <a:pt x="38863" y="5760"/>
                  <a:pt x="38863" y="5778"/>
                </a:cubicBezTo>
                <a:lnTo>
                  <a:pt x="38863" y="5850"/>
                </a:lnTo>
                <a:lnTo>
                  <a:pt x="38863" y="6013"/>
                </a:lnTo>
                <a:lnTo>
                  <a:pt x="38863" y="6104"/>
                </a:lnTo>
                <a:lnTo>
                  <a:pt x="38610" y="6104"/>
                </a:lnTo>
                <a:lnTo>
                  <a:pt x="38519" y="6104"/>
                </a:lnTo>
                <a:cubicBezTo>
                  <a:pt x="38501" y="6104"/>
                  <a:pt x="38465" y="6122"/>
                  <a:pt x="38429" y="6122"/>
                </a:cubicBezTo>
                <a:cubicBezTo>
                  <a:pt x="38411" y="6140"/>
                  <a:pt x="38411" y="6158"/>
                  <a:pt x="38429" y="6176"/>
                </a:cubicBezTo>
                <a:lnTo>
                  <a:pt x="38429" y="6176"/>
                </a:lnTo>
                <a:lnTo>
                  <a:pt x="38429" y="6176"/>
                </a:lnTo>
                <a:cubicBezTo>
                  <a:pt x="38501" y="6194"/>
                  <a:pt x="38555" y="6194"/>
                  <a:pt x="38628" y="6194"/>
                </a:cubicBezTo>
                <a:lnTo>
                  <a:pt x="38845" y="6194"/>
                </a:lnTo>
                <a:cubicBezTo>
                  <a:pt x="38845" y="6231"/>
                  <a:pt x="38845" y="6267"/>
                  <a:pt x="38863" y="6285"/>
                </a:cubicBezTo>
                <a:cubicBezTo>
                  <a:pt x="38863" y="6303"/>
                  <a:pt x="38863" y="6303"/>
                  <a:pt x="38863" y="6303"/>
                </a:cubicBezTo>
                <a:cubicBezTo>
                  <a:pt x="38881" y="6339"/>
                  <a:pt x="38900" y="6375"/>
                  <a:pt x="38918" y="6412"/>
                </a:cubicBezTo>
                <a:lnTo>
                  <a:pt x="38990" y="6484"/>
                </a:lnTo>
                <a:lnTo>
                  <a:pt x="38990" y="6629"/>
                </a:lnTo>
                <a:lnTo>
                  <a:pt x="38990" y="7480"/>
                </a:lnTo>
                <a:lnTo>
                  <a:pt x="38990" y="8621"/>
                </a:lnTo>
                <a:lnTo>
                  <a:pt x="38990" y="8947"/>
                </a:lnTo>
                <a:lnTo>
                  <a:pt x="38990" y="9128"/>
                </a:lnTo>
                <a:cubicBezTo>
                  <a:pt x="38954" y="9146"/>
                  <a:pt x="38918" y="9164"/>
                  <a:pt x="38881" y="9182"/>
                </a:cubicBezTo>
                <a:cubicBezTo>
                  <a:pt x="38827" y="9200"/>
                  <a:pt x="38773" y="9200"/>
                  <a:pt x="38755" y="9237"/>
                </a:cubicBezTo>
                <a:cubicBezTo>
                  <a:pt x="38737" y="9291"/>
                  <a:pt x="38737" y="9345"/>
                  <a:pt x="38737" y="9382"/>
                </a:cubicBezTo>
                <a:lnTo>
                  <a:pt x="38737" y="9472"/>
                </a:lnTo>
                <a:cubicBezTo>
                  <a:pt x="38737" y="9490"/>
                  <a:pt x="38755" y="9508"/>
                  <a:pt x="38755" y="9545"/>
                </a:cubicBezTo>
                <a:cubicBezTo>
                  <a:pt x="38773" y="9563"/>
                  <a:pt x="38791" y="9563"/>
                  <a:pt x="38809" y="9545"/>
                </a:cubicBezTo>
                <a:lnTo>
                  <a:pt x="38809" y="9545"/>
                </a:lnTo>
                <a:cubicBezTo>
                  <a:pt x="38827" y="9563"/>
                  <a:pt x="38845" y="9581"/>
                  <a:pt x="38881" y="9599"/>
                </a:cubicBezTo>
                <a:lnTo>
                  <a:pt x="38972" y="9671"/>
                </a:lnTo>
                <a:cubicBezTo>
                  <a:pt x="38954" y="9726"/>
                  <a:pt x="38954" y="9780"/>
                  <a:pt x="38954" y="9834"/>
                </a:cubicBezTo>
                <a:cubicBezTo>
                  <a:pt x="38954" y="9889"/>
                  <a:pt x="38954" y="9943"/>
                  <a:pt x="38936" y="9997"/>
                </a:cubicBezTo>
                <a:cubicBezTo>
                  <a:pt x="38936" y="10106"/>
                  <a:pt x="38918" y="10233"/>
                  <a:pt x="38900" y="10323"/>
                </a:cubicBezTo>
                <a:cubicBezTo>
                  <a:pt x="38881" y="10432"/>
                  <a:pt x="38863" y="10559"/>
                  <a:pt x="38827" y="10649"/>
                </a:cubicBezTo>
                <a:cubicBezTo>
                  <a:pt x="38827" y="10704"/>
                  <a:pt x="38809" y="10758"/>
                  <a:pt x="38791" y="10812"/>
                </a:cubicBezTo>
                <a:lnTo>
                  <a:pt x="38773" y="10921"/>
                </a:lnTo>
                <a:cubicBezTo>
                  <a:pt x="38737" y="10921"/>
                  <a:pt x="38700" y="10939"/>
                  <a:pt x="38682" y="10939"/>
                </a:cubicBezTo>
                <a:lnTo>
                  <a:pt x="38519" y="10975"/>
                </a:lnTo>
                <a:lnTo>
                  <a:pt x="38356" y="11030"/>
                </a:lnTo>
                <a:cubicBezTo>
                  <a:pt x="38302" y="11030"/>
                  <a:pt x="38266" y="11048"/>
                  <a:pt x="38248" y="11102"/>
                </a:cubicBezTo>
                <a:cubicBezTo>
                  <a:pt x="38229" y="11120"/>
                  <a:pt x="38229" y="11156"/>
                  <a:pt x="38229" y="11174"/>
                </a:cubicBezTo>
                <a:lnTo>
                  <a:pt x="38229" y="11174"/>
                </a:lnTo>
                <a:lnTo>
                  <a:pt x="38139" y="11193"/>
                </a:lnTo>
                <a:cubicBezTo>
                  <a:pt x="38085" y="11211"/>
                  <a:pt x="38030" y="11229"/>
                  <a:pt x="37958" y="11229"/>
                </a:cubicBezTo>
                <a:cubicBezTo>
                  <a:pt x="37922" y="11229"/>
                  <a:pt x="37849" y="11229"/>
                  <a:pt x="37813" y="11247"/>
                </a:cubicBezTo>
                <a:cubicBezTo>
                  <a:pt x="37795" y="11283"/>
                  <a:pt x="37795" y="11319"/>
                  <a:pt x="37813" y="11337"/>
                </a:cubicBezTo>
                <a:lnTo>
                  <a:pt x="37813" y="11337"/>
                </a:lnTo>
                <a:cubicBezTo>
                  <a:pt x="37831" y="11356"/>
                  <a:pt x="37849" y="11374"/>
                  <a:pt x="37867" y="11374"/>
                </a:cubicBezTo>
                <a:cubicBezTo>
                  <a:pt x="37904" y="11374"/>
                  <a:pt x="37958" y="11374"/>
                  <a:pt x="37994" y="11374"/>
                </a:cubicBezTo>
                <a:lnTo>
                  <a:pt x="38175" y="11374"/>
                </a:lnTo>
                <a:cubicBezTo>
                  <a:pt x="38193" y="11464"/>
                  <a:pt x="38302" y="11537"/>
                  <a:pt x="38374" y="11591"/>
                </a:cubicBezTo>
                <a:cubicBezTo>
                  <a:pt x="38447" y="11663"/>
                  <a:pt x="38465" y="11681"/>
                  <a:pt x="38519" y="11718"/>
                </a:cubicBezTo>
                <a:lnTo>
                  <a:pt x="38592" y="11790"/>
                </a:lnTo>
                <a:lnTo>
                  <a:pt x="38628" y="11826"/>
                </a:lnTo>
                <a:cubicBezTo>
                  <a:pt x="38592" y="11953"/>
                  <a:pt x="38574" y="12098"/>
                  <a:pt x="38537" y="12225"/>
                </a:cubicBezTo>
                <a:cubicBezTo>
                  <a:pt x="38519" y="12370"/>
                  <a:pt x="38483" y="12533"/>
                  <a:pt x="38447" y="12677"/>
                </a:cubicBezTo>
                <a:cubicBezTo>
                  <a:pt x="38392" y="12985"/>
                  <a:pt x="38320" y="13293"/>
                  <a:pt x="38229" y="13583"/>
                </a:cubicBezTo>
                <a:cubicBezTo>
                  <a:pt x="38211" y="13674"/>
                  <a:pt x="38175" y="13764"/>
                  <a:pt x="38157" y="13836"/>
                </a:cubicBezTo>
                <a:lnTo>
                  <a:pt x="38121" y="13927"/>
                </a:lnTo>
                <a:cubicBezTo>
                  <a:pt x="38103" y="13927"/>
                  <a:pt x="38066" y="13927"/>
                  <a:pt x="38048" y="13927"/>
                </a:cubicBezTo>
                <a:lnTo>
                  <a:pt x="37994" y="13927"/>
                </a:lnTo>
                <a:cubicBezTo>
                  <a:pt x="37976" y="13855"/>
                  <a:pt x="37958" y="13782"/>
                  <a:pt x="37940" y="13710"/>
                </a:cubicBezTo>
                <a:cubicBezTo>
                  <a:pt x="37904" y="13619"/>
                  <a:pt x="37885" y="13511"/>
                  <a:pt x="37849" y="13420"/>
                </a:cubicBezTo>
                <a:cubicBezTo>
                  <a:pt x="37795" y="13239"/>
                  <a:pt x="37759" y="13058"/>
                  <a:pt x="37704" y="12859"/>
                </a:cubicBezTo>
                <a:cubicBezTo>
                  <a:pt x="37614" y="12496"/>
                  <a:pt x="37541" y="12116"/>
                  <a:pt x="37487" y="11736"/>
                </a:cubicBezTo>
                <a:cubicBezTo>
                  <a:pt x="37469" y="11627"/>
                  <a:pt x="37451" y="11518"/>
                  <a:pt x="37433" y="11410"/>
                </a:cubicBezTo>
                <a:cubicBezTo>
                  <a:pt x="37415" y="11301"/>
                  <a:pt x="37396" y="11193"/>
                  <a:pt x="37378" y="11084"/>
                </a:cubicBezTo>
                <a:cubicBezTo>
                  <a:pt x="37360" y="11084"/>
                  <a:pt x="37342" y="11084"/>
                  <a:pt x="37342" y="11084"/>
                </a:cubicBezTo>
                <a:lnTo>
                  <a:pt x="37342" y="11084"/>
                </a:lnTo>
                <a:cubicBezTo>
                  <a:pt x="37324" y="11084"/>
                  <a:pt x="37306" y="11084"/>
                  <a:pt x="37306" y="11102"/>
                </a:cubicBezTo>
                <a:cubicBezTo>
                  <a:pt x="37270" y="11283"/>
                  <a:pt x="37270" y="11464"/>
                  <a:pt x="37252" y="11645"/>
                </a:cubicBezTo>
                <a:cubicBezTo>
                  <a:pt x="37233" y="11826"/>
                  <a:pt x="37197" y="12007"/>
                  <a:pt x="37161" y="12189"/>
                </a:cubicBezTo>
                <a:cubicBezTo>
                  <a:pt x="37107" y="12533"/>
                  <a:pt x="37016" y="12895"/>
                  <a:pt x="36907" y="13221"/>
                </a:cubicBezTo>
                <a:cubicBezTo>
                  <a:pt x="36871" y="13329"/>
                  <a:pt x="36853" y="13420"/>
                  <a:pt x="36817" y="13511"/>
                </a:cubicBezTo>
                <a:cubicBezTo>
                  <a:pt x="36799" y="13565"/>
                  <a:pt x="36781" y="13601"/>
                  <a:pt x="36763" y="13655"/>
                </a:cubicBezTo>
                <a:lnTo>
                  <a:pt x="36726" y="13746"/>
                </a:lnTo>
                <a:lnTo>
                  <a:pt x="36690" y="13782"/>
                </a:lnTo>
                <a:cubicBezTo>
                  <a:pt x="36654" y="13800"/>
                  <a:pt x="36600" y="13818"/>
                  <a:pt x="36582" y="13873"/>
                </a:cubicBezTo>
                <a:cubicBezTo>
                  <a:pt x="36545" y="13909"/>
                  <a:pt x="36527" y="14090"/>
                  <a:pt x="36618" y="14108"/>
                </a:cubicBezTo>
                <a:lnTo>
                  <a:pt x="36618" y="14217"/>
                </a:lnTo>
                <a:lnTo>
                  <a:pt x="36618" y="15050"/>
                </a:lnTo>
                <a:cubicBezTo>
                  <a:pt x="36618" y="15158"/>
                  <a:pt x="36618" y="15249"/>
                  <a:pt x="36618" y="15340"/>
                </a:cubicBezTo>
                <a:cubicBezTo>
                  <a:pt x="36600" y="15340"/>
                  <a:pt x="36582" y="15358"/>
                  <a:pt x="36582" y="15358"/>
                </a:cubicBezTo>
                <a:cubicBezTo>
                  <a:pt x="36545" y="15412"/>
                  <a:pt x="36527" y="15448"/>
                  <a:pt x="36527" y="15503"/>
                </a:cubicBezTo>
                <a:cubicBezTo>
                  <a:pt x="36509" y="15539"/>
                  <a:pt x="36509" y="15593"/>
                  <a:pt x="36545" y="15629"/>
                </a:cubicBezTo>
                <a:cubicBezTo>
                  <a:pt x="36545" y="15647"/>
                  <a:pt x="36582" y="15666"/>
                  <a:pt x="36600" y="15666"/>
                </a:cubicBezTo>
                <a:cubicBezTo>
                  <a:pt x="36600" y="15666"/>
                  <a:pt x="36618" y="15666"/>
                  <a:pt x="36636" y="15666"/>
                </a:cubicBezTo>
                <a:cubicBezTo>
                  <a:pt x="36636" y="15684"/>
                  <a:pt x="36636" y="15702"/>
                  <a:pt x="36636" y="15720"/>
                </a:cubicBezTo>
                <a:lnTo>
                  <a:pt x="36636" y="15829"/>
                </a:lnTo>
                <a:cubicBezTo>
                  <a:pt x="36636" y="15883"/>
                  <a:pt x="36636" y="15919"/>
                  <a:pt x="36636" y="15955"/>
                </a:cubicBezTo>
                <a:cubicBezTo>
                  <a:pt x="36636" y="15992"/>
                  <a:pt x="36636" y="16010"/>
                  <a:pt x="36654" y="16046"/>
                </a:cubicBezTo>
                <a:cubicBezTo>
                  <a:pt x="36618" y="16064"/>
                  <a:pt x="36600" y="16100"/>
                  <a:pt x="36582" y="16118"/>
                </a:cubicBezTo>
                <a:cubicBezTo>
                  <a:pt x="36563" y="16155"/>
                  <a:pt x="36545" y="16209"/>
                  <a:pt x="36545" y="16245"/>
                </a:cubicBezTo>
                <a:cubicBezTo>
                  <a:pt x="36527" y="16317"/>
                  <a:pt x="36582" y="16390"/>
                  <a:pt x="36654" y="16390"/>
                </a:cubicBezTo>
                <a:lnTo>
                  <a:pt x="36654" y="16480"/>
                </a:lnTo>
                <a:cubicBezTo>
                  <a:pt x="36654" y="16535"/>
                  <a:pt x="36672" y="16571"/>
                  <a:pt x="36708" y="16607"/>
                </a:cubicBezTo>
                <a:cubicBezTo>
                  <a:pt x="36745" y="16643"/>
                  <a:pt x="36799" y="16680"/>
                  <a:pt x="36853" y="16680"/>
                </a:cubicBezTo>
                <a:lnTo>
                  <a:pt x="36853" y="16734"/>
                </a:lnTo>
                <a:lnTo>
                  <a:pt x="36853" y="16843"/>
                </a:lnTo>
                <a:cubicBezTo>
                  <a:pt x="36853" y="16879"/>
                  <a:pt x="36835" y="16969"/>
                  <a:pt x="36889" y="17006"/>
                </a:cubicBezTo>
                <a:cubicBezTo>
                  <a:pt x="36907" y="17024"/>
                  <a:pt x="36944" y="17024"/>
                  <a:pt x="36962" y="17024"/>
                </a:cubicBezTo>
                <a:lnTo>
                  <a:pt x="36980" y="17024"/>
                </a:lnTo>
                <a:cubicBezTo>
                  <a:pt x="36980" y="17024"/>
                  <a:pt x="36980" y="17042"/>
                  <a:pt x="36980" y="17042"/>
                </a:cubicBezTo>
                <a:cubicBezTo>
                  <a:pt x="36962" y="17078"/>
                  <a:pt x="36962" y="17114"/>
                  <a:pt x="36980" y="17132"/>
                </a:cubicBezTo>
                <a:lnTo>
                  <a:pt x="36980" y="17151"/>
                </a:lnTo>
                <a:cubicBezTo>
                  <a:pt x="36980" y="17169"/>
                  <a:pt x="36980" y="17205"/>
                  <a:pt x="36980" y="17223"/>
                </a:cubicBezTo>
                <a:lnTo>
                  <a:pt x="36980" y="17350"/>
                </a:lnTo>
                <a:lnTo>
                  <a:pt x="36980" y="17585"/>
                </a:lnTo>
                <a:lnTo>
                  <a:pt x="36980" y="18599"/>
                </a:lnTo>
                <a:cubicBezTo>
                  <a:pt x="36944" y="18599"/>
                  <a:pt x="36926" y="18599"/>
                  <a:pt x="36889" y="18599"/>
                </a:cubicBezTo>
                <a:lnTo>
                  <a:pt x="36799" y="18599"/>
                </a:lnTo>
                <a:cubicBezTo>
                  <a:pt x="36817" y="18563"/>
                  <a:pt x="36799" y="18527"/>
                  <a:pt x="36763" y="18491"/>
                </a:cubicBezTo>
                <a:cubicBezTo>
                  <a:pt x="36726" y="18491"/>
                  <a:pt x="36690" y="18491"/>
                  <a:pt x="36654" y="18491"/>
                </a:cubicBezTo>
                <a:cubicBezTo>
                  <a:pt x="36636" y="18473"/>
                  <a:pt x="36600" y="18473"/>
                  <a:pt x="36563" y="18491"/>
                </a:cubicBezTo>
                <a:cubicBezTo>
                  <a:pt x="36491" y="18527"/>
                  <a:pt x="36509" y="18617"/>
                  <a:pt x="36509" y="18690"/>
                </a:cubicBezTo>
                <a:cubicBezTo>
                  <a:pt x="36509" y="18744"/>
                  <a:pt x="36509" y="18762"/>
                  <a:pt x="36509" y="18780"/>
                </a:cubicBezTo>
                <a:lnTo>
                  <a:pt x="36491" y="18817"/>
                </a:lnTo>
                <a:cubicBezTo>
                  <a:pt x="36455" y="18835"/>
                  <a:pt x="36437" y="18871"/>
                  <a:pt x="36419" y="18889"/>
                </a:cubicBezTo>
                <a:lnTo>
                  <a:pt x="36274" y="19052"/>
                </a:lnTo>
                <a:lnTo>
                  <a:pt x="36147" y="19215"/>
                </a:lnTo>
                <a:lnTo>
                  <a:pt x="36093" y="19287"/>
                </a:lnTo>
                <a:cubicBezTo>
                  <a:pt x="36093" y="19251"/>
                  <a:pt x="36093" y="19215"/>
                  <a:pt x="36074" y="19197"/>
                </a:cubicBezTo>
                <a:cubicBezTo>
                  <a:pt x="36038" y="19161"/>
                  <a:pt x="36002" y="19179"/>
                  <a:pt x="35966" y="19179"/>
                </a:cubicBezTo>
                <a:lnTo>
                  <a:pt x="35821" y="19197"/>
                </a:lnTo>
                <a:cubicBezTo>
                  <a:pt x="35803" y="19197"/>
                  <a:pt x="35785" y="19215"/>
                  <a:pt x="35785" y="19233"/>
                </a:cubicBezTo>
                <a:lnTo>
                  <a:pt x="35785" y="19233"/>
                </a:lnTo>
                <a:cubicBezTo>
                  <a:pt x="35767" y="19306"/>
                  <a:pt x="35767" y="19360"/>
                  <a:pt x="35767" y="19414"/>
                </a:cubicBezTo>
                <a:lnTo>
                  <a:pt x="35767" y="19613"/>
                </a:lnTo>
                <a:lnTo>
                  <a:pt x="35767" y="19976"/>
                </a:lnTo>
                <a:lnTo>
                  <a:pt x="35767" y="20338"/>
                </a:lnTo>
                <a:lnTo>
                  <a:pt x="35767" y="20519"/>
                </a:lnTo>
                <a:cubicBezTo>
                  <a:pt x="35767" y="20555"/>
                  <a:pt x="35767" y="20609"/>
                  <a:pt x="35767" y="20646"/>
                </a:cubicBezTo>
                <a:cubicBezTo>
                  <a:pt x="35712" y="20646"/>
                  <a:pt x="35676" y="20646"/>
                  <a:pt x="35622" y="20646"/>
                </a:cubicBezTo>
                <a:lnTo>
                  <a:pt x="35441" y="20646"/>
                </a:lnTo>
                <a:lnTo>
                  <a:pt x="35078" y="20646"/>
                </a:lnTo>
                <a:cubicBezTo>
                  <a:pt x="35060" y="20646"/>
                  <a:pt x="35042" y="20664"/>
                  <a:pt x="35042" y="20682"/>
                </a:cubicBezTo>
                <a:cubicBezTo>
                  <a:pt x="35024" y="20682"/>
                  <a:pt x="35006" y="20682"/>
                  <a:pt x="35006" y="20700"/>
                </a:cubicBezTo>
                <a:cubicBezTo>
                  <a:pt x="34988" y="20754"/>
                  <a:pt x="34988" y="20809"/>
                  <a:pt x="35006" y="20863"/>
                </a:cubicBezTo>
                <a:lnTo>
                  <a:pt x="35006" y="21044"/>
                </a:lnTo>
                <a:lnTo>
                  <a:pt x="35006" y="21406"/>
                </a:lnTo>
                <a:lnTo>
                  <a:pt x="35006" y="21442"/>
                </a:lnTo>
                <a:cubicBezTo>
                  <a:pt x="34988" y="21442"/>
                  <a:pt x="34970" y="21442"/>
                  <a:pt x="34970" y="21442"/>
                </a:cubicBezTo>
                <a:cubicBezTo>
                  <a:pt x="34970" y="21442"/>
                  <a:pt x="34952" y="21461"/>
                  <a:pt x="34934" y="21479"/>
                </a:cubicBezTo>
                <a:cubicBezTo>
                  <a:pt x="34934" y="21479"/>
                  <a:pt x="34934" y="21497"/>
                  <a:pt x="34934" y="21497"/>
                </a:cubicBezTo>
                <a:lnTo>
                  <a:pt x="34934" y="21497"/>
                </a:lnTo>
                <a:cubicBezTo>
                  <a:pt x="34934" y="21569"/>
                  <a:pt x="34915" y="21624"/>
                  <a:pt x="34934" y="21696"/>
                </a:cubicBezTo>
                <a:lnTo>
                  <a:pt x="34934" y="22076"/>
                </a:lnTo>
                <a:lnTo>
                  <a:pt x="34915" y="22076"/>
                </a:lnTo>
                <a:cubicBezTo>
                  <a:pt x="34879" y="22076"/>
                  <a:pt x="34843" y="22076"/>
                  <a:pt x="34825" y="22076"/>
                </a:cubicBezTo>
                <a:lnTo>
                  <a:pt x="34825" y="22040"/>
                </a:lnTo>
                <a:lnTo>
                  <a:pt x="34825" y="21841"/>
                </a:lnTo>
                <a:lnTo>
                  <a:pt x="34825" y="21660"/>
                </a:lnTo>
                <a:cubicBezTo>
                  <a:pt x="34825" y="21605"/>
                  <a:pt x="34807" y="21551"/>
                  <a:pt x="34789" y="21515"/>
                </a:cubicBezTo>
                <a:lnTo>
                  <a:pt x="34789" y="21515"/>
                </a:lnTo>
                <a:cubicBezTo>
                  <a:pt x="34807" y="21497"/>
                  <a:pt x="34807" y="21497"/>
                  <a:pt x="34789" y="21479"/>
                </a:cubicBezTo>
                <a:cubicBezTo>
                  <a:pt x="34771" y="21442"/>
                  <a:pt x="34734" y="21461"/>
                  <a:pt x="34680" y="21461"/>
                </a:cubicBezTo>
                <a:lnTo>
                  <a:pt x="34408" y="21461"/>
                </a:lnTo>
                <a:cubicBezTo>
                  <a:pt x="34390" y="21461"/>
                  <a:pt x="34354" y="21461"/>
                  <a:pt x="34318" y="21461"/>
                </a:cubicBezTo>
                <a:cubicBezTo>
                  <a:pt x="34318" y="21406"/>
                  <a:pt x="34318" y="21370"/>
                  <a:pt x="34318" y="21316"/>
                </a:cubicBezTo>
                <a:cubicBezTo>
                  <a:pt x="34318" y="21261"/>
                  <a:pt x="34300" y="21189"/>
                  <a:pt x="34263" y="21135"/>
                </a:cubicBezTo>
                <a:cubicBezTo>
                  <a:pt x="34227" y="21098"/>
                  <a:pt x="34173" y="21044"/>
                  <a:pt x="34137" y="21008"/>
                </a:cubicBezTo>
                <a:lnTo>
                  <a:pt x="34046" y="20935"/>
                </a:lnTo>
                <a:lnTo>
                  <a:pt x="34028" y="20917"/>
                </a:lnTo>
                <a:cubicBezTo>
                  <a:pt x="34028" y="20899"/>
                  <a:pt x="34028" y="20881"/>
                  <a:pt x="34028" y="20863"/>
                </a:cubicBezTo>
                <a:lnTo>
                  <a:pt x="34028" y="20754"/>
                </a:lnTo>
                <a:lnTo>
                  <a:pt x="34028" y="20519"/>
                </a:lnTo>
                <a:lnTo>
                  <a:pt x="34028" y="20302"/>
                </a:lnTo>
                <a:cubicBezTo>
                  <a:pt x="34028" y="20247"/>
                  <a:pt x="34028" y="20175"/>
                  <a:pt x="34010" y="20102"/>
                </a:cubicBezTo>
                <a:cubicBezTo>
                  <a:pt x="34010" y="20084"/>
                  <a:pt x="34010" y="20084"/>
                  <a:pt x="33992" y="20084"/>
                </a:cubicBezTo>
                <a:cubicBezTo>
                  <a:pt x="33992" y="20048"/>
                  <a:pt x="33974" y="20012"/>
                  <a:pt x="33974" y="19994"/>
                </a:cubicBezTo>
                <a:cubicBezTo>
                  <a:pt x="33938" y="19921"/>
                  <a:pt x="33865" y="19867"/>
                  <a:pt x="33793" y="19867"/>
                </a:cubicBezTo>
                <a:cubicBezTo>
                  <a:pt x="33720" y="19867"/>
                  <a:pt x="33648" y="19903"/>
                  <a:pt x="33630" y="19976"/>
                </a:cubicBezTo>
                <a:lnTo>
                  <a:pt x="33630" y="19976"/>
                </a:lnTo>
                <a:lnTo>
                  <a:pt x="33630" y="19650"/>
                </a:lnTo>
                <a:lnTo>
                  <a:pt x="33630" y="19251"/>
                </a:lnTo>
                <a:lnTo>
                  <a:pt x="33630" y="19052"/>
                </a:lnTo>
                <a:cubicBezTo>
                  <a:pt x="33630" y="18998"/>
                  <a:pt x="33630" y="18961"/>
                  <a:pt x="33630" y="18907"/>
                </a:cubicBezTo>
                <a:cubicBezTo>
                  <a:pt x="33666" y="18907"/>
                  <a:pt x="33702" y="18907"/>
                  <a:pt x="33738" y="18871"/>
                </a:cubicBezTo>
                <a:cubicBezTo>
                  <a:pt x="33775" y="18835"/>
                  <a:pt x="33793" y="18780"/>
                  <a:pt x="33793" y="18708"/>
                </a:cubicBezTo>
                <a:cubicBezTo>
                  <a:pt x="33775" y="18654"/>
                  <a:pt x="33738" y="18599"/>
                  <a:pt x="33684" y="18563"/>
                </a:cubicBezTo>
                <a:cubicBezTo>
                  <a:pt x="33666" y="18545"/>
                  <a:pt x="33630" y="18527"/>
                  <a:pt x="33612" y="18509"/>
                </a:cubicBezTo>
                <a:lnTo>
                  <a:pt x="33557" y="18491"/>
                </a:lnTo>
                <a:cubicBezTo>
                  <a:pt x="33358" y="18038"/>
                  <a:pt x="33159" y="17585"/>
                  <a:pt x="32978" y="17114"/>
                </a:cubicBezTo>
                <a:cubicBezTo>
                  <a:pt x="32887" y="16879"/>
                  <a:pt x="32797" y="16643"/>
                  <a:pt x="32706" y="16390"/>
                </a:cubicBezTo>
                <a:cubicBezTo>
                  <a:pt x="32616" y="16155"/>
                  <a:pt x="32543" y="15937"/>
                  <a:pt x="32471" y="15684"/>
                </a:cubicBezTo>
                <a:cubicBezTo>
                  <a:pt x="32434" y="15557"/>
                  <a:pt x="32416" y="15412"/>
                  <a:pt x="32398" y="15285"/>
                </a:cubicBezTo>
                <a:cubicBezTo>
                  <a:pt x="32398" y="15213"/>
                  <a:pt x="32380" y="15140"/>
                  <a:pt x="32362" y="15068"/>
                </a:cubicBezTo>
                <a:cubicBezTo>
                  <a:pt x="32362" y="15014"/>
                  <a:pt x="32362" y="14996"/>
                  <a:pt x="32362" y="14959"/>
                </a:cubicBezTo>
                <a:cubicBezTo>
                  <a:pt x="32398" y="14887"/>
                  <a:pt x="32362" y="14814"/>
                  <a:pt x="32290" y="14796"/>
                </a:cubicBezTo>
                <a:cubicBezTo>
                  <a:pt x="32271" y="14796"/>
                  <a:pt x="32253" y="14796"/>
                  <a:pt x="32253" y="14796"/>
                </a:cubicBezTo>
                <a:cubicBezTo>
                  <a:pt x="32253" y="14706"/>
                  <a:pt x="32253" y="14615"/>
                  <a:pt x="32253" y="14543"/>
                </a:cubicBezTo>
                <a:cubicBezTo>
                  <a:pt x="32253" y="14416"/>
                  <a:pt x="32235" y="14307"/>
                  <a:pt x="32217" y="14199"/>
                </a:cubicBezTo>
                <a:cubicBezTo>
                  <a:pt x="32217" y="13963"/>
                  <a:pt x="32199" y="13746"/>
                  <a:pt x="32163" y="13529"/>
                </a:cubicBezTo>
                <a:cubicBezTo>
                  <a:pt x="32163" y="13474"/>
                  <a:pt x="32163" y="13402"/>
                  <a:pt x="32145" y="13348"/>
                </a:cubicBezTo>
                <a:cubicBezTo>
                  <a:pt x="32145" y="13275"/>
                  <a:pt x="32145" y="13275"/>
                  <a:pt x="32145" y="13257"/>
                </a:cubicBezTo>
                <a:cubicBezTo>
                  <a:pt x="32145" y="13221"/>
                  <a:pt x="32145" y="13185"/>
                  <a:pt x="32127" y="13166"/>
                </a:cubicBezTo>
                <a:lnTo>
                  <a:pt x="32108" y="13166"/>
                </a:lnTo>
                <a:lnTo>
                  <a:pt x="32108" y="13166"/>
                </a:lnTo>
                <a:cubicBezTo>
                  <a:pt x="32090" y="13148"/>
                  <a:pt x="32072" y="13148"/>
                  <a:pt x="32054" y="13166"/>
                </a:cubicBezTo>
                <a:cubicBezTo>
                  <a:pt x="32018" y="13166"/>
                  <a:pt x="32000" y="13166"/>
                  <a:pt x="31982" y="13185"/>
                </a:cubicBezTo>
                <a:lnTo>
                  <a:pt x="31982" y="13185"/>
                </a:lnTo>
                <a:cubicBezTo>
                  <a:pt x="31964" y="13185"/>
                  <a:pt x="31945" y="13185"/>
                  <a:pt x="31945" y="13185"/>
                </a:cubicBezTo>
                <a:cubicBezTo>
                  <a:pt x="31909" y="13293"/>
                  <a:pt x="31891" y="13420"/>
                  <a:pt x="31891" y="13529"/>
                </a:cubicBezTo>
                <a:cubicBezTo>
                  <a:pt x="31873" y="13655"/>
                  <a:pt x="31873" y="13782"/>
                  <a:pt x="31855" y="13909"/>
                </a:cubicBezTo>
                <a:cubicBezTo>
                  <a:pt x="31819" y="14144"/>
                  <a:pt x="31801" y="14380"/>
                  <a:pt x="31764" y="14633"/>
                </a:cubicBezTo>
                <a:cubicBezTo>
                  <a:pt x="31764" y="14688"/>
                  <a:pt x="31746" y="14760"/>
                  <a:pt x="31746" y="14814"/>
                </a:cubicBezTo>
                <a:lnTo>
                  <a:pt x="31692" y="14833"/>
                </a:lnTo>
                <a:cubicBezTo>
                  <a:pt x="31656" y="14851"/>
                  <a:pt x="31638" y="14887"/>
                  <a:pt x="31620" y="14923"/>
                </a:cubicBezTo>
                <a:cubicBezTo>
                  <a:pt x="31620" y="14941"/>
                  <a:pt x="31620" y="14959"/>
                  <a:pt x="31620" y="14977"/>
                </a:cubicBezTo>
                <a:cubicBezTo>
                  <a:pt x="31620" y="14996"/>
                  <a:pt x="31620" y="15014"/>
                  <a:pt x="31620" y="15014"/>
                </a:cubicBezTo>
                <a:cubicBezTo>
                  <a:pt x="31601" y="15122"/>
                  <a:pt x="31601" y="15249"/>
                  <a:pt x="31583" y="15340"/>
                </a:cubicBezTo>
                <a:cubicBezTo>
                  <a:pt x="31565" y="15466"/>
                  <a:pt x="31547" y="15593"/>
                  <a:pt x="31511" y="15702"/>
                </a:cubicBezTo>
                <a:cubicBezTo>
                  <a:pt x="31438" y="15937"/>
                  <a:pt x="31348" y="16155"/>
                  <a:pt x="31239" y="16372"/>
                </a:cubicBezTo>
                <a:cubicBezTo>
                  <a:pt x="31040" y="16843"/>
                  <a:pt x="30859" y="17314"/>
                  <a:pt x="30642" y="17766"/>
                </a:cubicBezTo>
                <a:cubicBezTo>
                  <a:pt x="30515" y="18020"/>
                  <a:pt x="30406" y="18273"/>
                  <a:pt x="30261" y="18509"/>
                </a:cubicBezTo>
                <a:cubicBezTo>
                  <a:pt x="30225" y="18509"/>
                  <a:pt x="30171" y="18509"/>
                  <a:pt x="30135" y="18509"/>
                </a:cubicBezTo>
                <a:cubicBezTo>
                  <a:pt x="30080" y="18527"/>
                  <a:pt x="30026" y="18545"/>
                  <a:pt x="29990" y="18581"/>
                </a:cubicBezTo>
                <a:cubicBezTo>
                  <a:pt x="29953" y="18599"/>
                  <a:pt x="29953" y="18617"/>
                  <a:pt x="29972" y="18654"/>
                </a:cubicBezTo>
                <a:cubicBezTo>
                  <a:pt x="29953" y="18672"/>
                  <a:pt x="29953" y="18708"/>
                  <a:pt x="29972" y="18744"/>
                </a:cubicBezTo>
                <a:lnTo>
                  <a:pt x="29972" y="18907"/>
                </a:lnTo>
                <a:lnTo>
                  <a:pt x="29972" y="19215"/>
                </a:lnTo>
                <a:lnTo>
                  <a:pt x="29972" y="19813"/>
                </a:lnTo>
                <a:cubicBezTo>
                  <a:pt x="29935" y="19795"/>
                  <a:pt x="29899" y="19795"/>
                  <a:pt x="29863" y="19813"/>
                </a:cubicBezTo>
                <a:cubicBezTo>
                  <a:pt x="29809" y="19813"/>
                  <a:pt x="29772" y="19813"/>
                  <a:pt x="29736" y="19831"/>
                </a:cubicBezTo>
                <a:cubicBezTo>
                  <a:pt x="29682" y="19849"/>
                  <a:pt x="29664" y="19867"/>
                  <a:pt x="29627" y="19885"/>
                </a:cubicBezTo>
                <a:lnTo>
                  <a:pt x="29627" y="19885"/>
                </a:lnTo>
                <a:cubicBezTo>
                  <a:pt x="29646" y="19885"/>
                  <a:pt x="29646" y="19867"/>
                  <a:pt x="29646" y="19849"/>
                </a:cubicBezTo>
                <a:cubicBezTo>
                  <a:pt x="29591" y="19722"/>
                  <a:pt x="29537" y="19595"/>
                  <a:pt x="29483" y="19469"/>
                </a:cubicBezTo>
                <a:cubicBezTo>
                  <a:pt x="29428" y="19342"/>
                  <a:pt x="29374" y="19215"/>
                  <a:pt x="29320" y="19070"/>
                </a:cubicBezTo>
                <a:cubicBezTo>
                  <a:pt x="29211" y="18817"/>
                  <a:pt x="29120" y="18563"/>
                  <a:pt x="29048" y="18291"/>
                </a:cubicBezTo>
                <a:cubicBezTo>
                  <a:pt x="28885" y="17748"/>
                  <a:pt x="28776" y="17205"/>
                  <a:pt x="28686" y="16662"/>
                </a:cubicBezTo>
                <a:cubicBezTo>
                  <a:pt x="28668" y="16499"/>
                  <a:pt x="28650" y="16354"/>
                  <a:pt x="28631" y="16191"/>
                </a:cubicBezTo>
                <a:cubicBezTo>
                  <a:pt x="28631" y="16118"/>
                  <a:pt x="28613" y="16046"/>
                  <a:pt x="28613" y="15973"/>
                </a:cubicBezTo>
                <a:cubicBezTo>
                  <a:pt x="28613" y="15901"/>
                  <a:pt x="28613" y="15865"/>
                  <a:pt x="28613" y="15829"/>
                </a:cubicBezTo>
                <a:lnTo>
                  <a:pt x="28613" y="15829"/>
                </a:lnTo>
                <a:lnTo>
                  <a:pt x="28613" y="15756"/>
                </a:lnTo>
                <a:cubicBezTo>
                  <a:pt x="28613" y="15738"/>
                  <a:pt x="28595" y="15647"/>
                  <a:pt x="28541" y="15647"/>
                </a:cubicBezTo>
                <a:cubicBezTo>
                  <a:pt x="28487" y="15629"/>
                  <a:pt x="28414" y="15738"/>
                  <a:pt x="28414" y="15792"/>
                </a:cubicBezTo>
                <a:cubicBezTo>
                  <a:pt x="28396" y="15955"/>
                  <a:pt x="28378" y="16118"/>
                  <a:pt x="28360" y="16281"/>
                </a:cubicBezTo>
                <a:cubicBezTo>
                  <a:pt x="28324" y="16426"/>
                  <a:pt x="28305" y="16607"/>
                  <a:pt x="28269" y="16770"/>
                </a:cubicBezTo>
                <a:cubicBezTo>
                  <a:pt x="28233" y="17114"/>
                  <a:pt x="28161" y="17440"/>
                  <a:pt x="28088" y="17766"/>
                </a:cubicBezTo>
                <a:cubicBezTo>
                  <a:pt x="27943" y="18364"/>
                  <a:pt x="27744" y="18961"/>
                  <a:pt x="27472" y="19505"/>
                </a:cubicBezTo>
                <a:cubicBezTo>
                  <a:pt x="27382" y="19668"/>
                  <a:pt x="27291" y="19813"/>
                  <a:pt x="27201" y="19958"/>
                </a:cubicBezTo>
                <a:cubicBezTo>
                  <a:pt x="27110" y="20084"/>
                  <a:pt x="27002" y="20229"/>
                  <a:pt x="26911" y="20374"/>
                </a:cubicBezTo>
                <a:cubicBezTo>
                  <a:pt x="26875" y="20374"/>
                  <a:pt x="26857" y="20392"/>
                  <a:pt x="26820" y="20392"/>
                </a:cubicBezTo>
                <a:cubicBezTo>
                  <a:pt x="26784" y="20428"/>
                  <a:pt x="26748" y="20465"/>
                  <a:pt x="26748" y="20501"/>
                </a:cubicBezTo>
                <a:cubicBezTo>
                  <a:pt x="26730" y="20555"/>
                  <a:pt x="26712" y="20591"/>
                  <a:pt x="26730" y="20646"/>
                </a:cubicBezTo>
                <a:cubicBezTo>
                  <a:pt x="26730" y="20664"/>
                  <a:pt x="26748" y="20682"/>
                  <a:pt x="26766" y="20700"/>
                </a:cubicBezTo>
                <a:cubicBezTo>
                  <a:pt x="26802" y="20718"/>
                  <a:pt x="26820" y="20700"/>
                  <a:pt x="26839" y="20718"/>
                </a:cubicBezTo>
                <a:lnTo>
                  <a:pt x="26839" y="20718"/>
                </a:lnTo>
                <a:cubicBezTo>
                  <a:pt x="26839" y="20754"/>
                  <a:pt x="26839" y="20791"/>
                  <a:pt x="26839" y="20827"/>
                </a:cubicBezTo>
                <a:lnTo>
                  <a:pt x="26839" y="21026"/>
                </a:lnTo>
                <a:lnTo>
                  <a:pt x="26839" y="21406"/>
                </a:lnTo>
                <a:lnTo>
                  <a:pt x="26839" y="21787"/>
                </a:lnTo>
                <a:lnTo>
                  <a:pt x="26839" y="21986"/>
                </a:lnTo>
                <a:cubicBezTo>
                  <a:pt x="26839" y="22040"/>
                  <a:pt x="26839" y="22076"/>
                  <a:pt x="26839" y="22131"/>
                </a:cubicBezTo>
                <a:cubicBezTo>
                  <a:pt x="26784" y="22149"/>
                  <a:pt x="26730" y="22185"/>
                  <a:pt x="26694" y="22257"/>
                </a:cubicBezTo>
                <a:cubicBezTo>
                  <a:pt x="26676" y="22312"/>
                  <a:pt x="26658" y="22439"/>
                  <a:pt x="26748" y="22475"/>
                </a:cubicBezTo>
                <a:lnTo>
                  <a:pt x="26784" y="22475"/>
                </a:lnTo>
                <a:cubicBezTo>
                  <a:pt x="26784" y="22475"/>
                  <a:pt x="26802" y="22457"/>
                  <a:pt x="26802" y="22457"/>
                </a:cubicBezTo>
                <a:cubicBezTo>
                  <a:pt x="26820" y="22457"/>
                  <a:pt x="26820" y="22457"/>
                  <a:pt x="26820" y="22475"/>
                </a:cubicBezTo>
                <a:cubicBezTo>
                  <a:pt x="26820" y="22493"/>
                  <a:pt x="26820" y="22529"/>
                  <a:pt x="26820" y="22547"/>
                </a:cubicBezTo>
                <a:lnTo>
                  <a:pt x="26820" y="22620"/>
                </a:lnTo>
                <a:lnTo>
                  <a:pt x="26820" y="22783"/>
                </a:lnTo>
                <a:cubicBezTo>
                  <a:pt x="26820" y="22819"/>
                  <a:pt x="26820" y="22873"/>
                  <a:pt x="26839" y="22927"/>
                </a:cubicBezTo>
                <a:cubicBezTo>
                  <a:pt x="26857" y="22927"/>
                  <a:pt x="26875" y="22927"/>
                  <a:pt x="26893" y="22927"/>
                </a:cubicBezTo>
                <a:lnTo>
                  <a:pt x="26929" y="22946"/>
                </a:lnTo>
                <a:lnTo>
                  <a:pt x="26965" y="22946"/>
                </a:lnTo>
                <a:cubicBezTo>
                  <a:pt x="26947" y="23054"/>
                  <a:pt x="26947" y="23163"/>
                  <a:pt x="26965" y="23253"/>
                </a:cubicBezTo>
                <a:lnTo>
                  <a:pt x="26965" y="25970"/>
                </a:lnTo>
                <a:lnTo>
                  <a:pt x="26965" y="26404"/>
                </a:lnTo>
                <a:lnTo>
                  <a:pt x="26965" y="26640"/>
                </a:lnTo>
                <a:lnTo>
                  <a:pt x="26965" y="26821"/>
                </a:lnTo>
                <a:cubicBezTo>
                  <a:pt x="26929" y="26839"/>
                  <a:pt x="26911" y="26857"/>
                  <a:pt x="26875" y="26857"/>
                </a:cubicBezTo>
                <a:cubicBezTo>
                  <a:pt x="26839" y="26875"/>
                  <a:pt x="26802" y="26893"/>
                  <a:pt x="26766" y="26893"/>
                </a:cubicBezTo>
                <a:cubicBezTo>
                  <a:pt x="26676" y="26912"/>
                  <a:pt x="26603" y="26948"/>
                  <a:pt x="26531" y="27002"/>
                </a:cubicBezTo>
                <a:cubicBezTo>
                  <a:pt x="26476" y="27093"/>
                  <a:pt x="26440" y="27219"/>
                  <a:pt x="26440" y="27328"/>
                </a:cubicBezTo>
                <a:lnTo>
                  <a:pt x="26440" y="27527"/>
                </a:lnTo>
                <a:cubicBezTo>
                  <a:pt x="26440" y="27545"/>
                  <a:pt x="26440" y="27582"/>
                  <a:pt x="26440" y="27618"/>
                </a:cubicBezTo>
                <a:lnTo>
                  <a:pt x="26440" y="27654"/>
                </a:lnTo>
                <a:cubicBezTo>
                  <a:pt x="26440" y="27672"/>
                  <a:pt x="26458" y="27690"/>
                  <a:pt x="26458" y="27708"/>
                </a:cubicBezTo>
                <a:cubicBezTo>
                  <a:pt x="26476" y="27745"/>
                  <a:pt x="26513" y="27745"/>
                  <a:pt x="26531" y="27726"/>
                </a:cubicBezTo>
                <a:cubicBezTo>
                  <a:pt x="26549" y="27726"/>
                  <a:pt x="26549" y="27726"/>
                  <a:pt x="26567" y="27726"/>
                </a:cubicBezTo>
                <a:cubicBezTo>
                  <a:pt x="26585" y="27745"/>
                  <a:pt x="26603" y="27763"/>
                  <a:pt x="26621" y="27781"/>
                </a:cubicBezTo>
                <a:cubicBezTo>
                  <a:pt x="26658" y="27817"/>
                  <a:pt x="26694" y="27853"/>
                  <a:pt x="26712" y="27908"/>
                </a:cubicBezTo>
                <a:cubicBezTo>
                  <a:pt x="26748" y="28016"/>
                  <a:pt x="26784" y="28143"/>
                  <a:pt x="26802" y="28270"/>
                </a:cubicBezTo>
                <a:cubicBezTo>
                  <a:pt x="26875" y="28523"/>
                  <a:pt x="26929" y="28795"/>
                  <a:pt x="26983" y="29048"/>
                </a:cubicBezTo>
                <a:cubicBezTo>
                  <a:pt x="27002" y="29121"/>
                  <a:pt x="27020" y="29193"/>
                  <a:pt x="27038" y="29284"/>
                </a:cubicBezTo>
                <a:cubicBezTo>
                  <a:pt x="27038" y="29356"/>
                  <a:pt x="27074" y="29447"/>
                  <a:pt x="27110" y="29501"/>
                </a:cubicBezTo>
                <a:lnTo>
                  <a:pt x="27110" y="29501"/>
                </a:lnTo>
                <a:cubicBezTo>
                  <a:pt x="27110" y="29519"/>
                  <a:pt x="27110" y="29537"/>
                  <a:pt x="27146" y="29556"/>
                </a:cubicBezTo>
                <a:cubicBezTo>
                  <a:pt x="27201" y="29556"/>
                  <a:pt x="27273" y="29556"/>
                  <a:pt x="27328" y="29556"/>
                </a:cubicBezTo>
                <a:lnTo>
                  <a:pt x="27491" y="29556"/>
                </a:lnTo>
                <a:lnTo>
                  <a:pt x="27491" y="29755"/>
                </a:lnTo>
                <a:lnTo>
                  <a:pt x="27491" y="30063"/>
                </a:lnTo>
                <a:lnTo>
                  <a:pt x="27491" y="35206"/>
                </a:lnTo>
                <a:cubicBezTo>
                  <a:pt x="27491" y="35405"/>
                  <a:pt x="27491" y="35604"/>
                  <a:pt x="27491" y="35785"/>
                </a:cubicBezTo>
                <a:cubicBezTo>
                  <a:pt x="27491" y="35803"/>
                  <a:pt x="27491" y="35803"/>
                  <a:pt x="27491" y="35803"/>
                </a:cubicBezTo>
                <a:cubicBezTo>
                  <a:pt x="27491" y="35821"/>
                  <a:pt x="27491" y="35858"/>
                  <a:pt x="27491" y="35876"/>
                </a:cubicBezTo>
                <a:cubicBezTo>
                  <a:pt x="27491" y="35894"/>
                  <a:pt x="27491" y="35912"/>
                  <a:pt x="27491" y="35930"/>
                </a:cubicBezTo>
                <a:lnTo>
                  <a:pt x="27491" y="35984"/>
                </a:lnTo>
                <a:cubicBezTo>
                  <a:pt x="27418" y="35984"/>
                  <a:pt x="27328" y="35966"/>
                  <a:pt x="27237" y="35966"/>
                </a:cubicBezTo>
                <a:cubicBezTo>
                  <a:pt x="27146" y="35966"/>
                  <a:pt x="27038" y="35966"/>
                  <a:pt x="26929" y="35966"/>
                </a:cubicBezTo>
                <a:cubicBezTo>
                  <a:pt x="26893" y="35966"/>
                  <a:pt x="26857" y="36003"/>
                  <a:pt x="26875" y="36039"/>
                </a:cubicBezTo>
                <a:cubicBezTo>
                  <a:pt x="26893" y="36129"/>
                  <a:pt x="26839" y="36220"/>
                  <a:pt x="26766" y="36274"/>
                </a:cubicBezTo>
                <a:cubicBezTo>
                  <a:pt x="26676" y="36328"/>
                  <a:pt x="26567" y="36347"/>
                  <a:pt x="26440" y="36347"/>
                </a:cubicBezTo>
                <a:lnTo>
                  <a:pt x="26169" y="36347"/>
                </a:lnTo>
                <a:lnTo>
                  <a:pt x="26150" y="36310"/>
                </a:lnTo>
                <a:cubicBezTo>
                  <a:pt x="26150" y="36310"/>
                  <a:pt x="26132" y="36292"/>
                  <a:pt x="26132" y="36292"/>
                </a:cubicBezTo>
                <a:cubicBezTo>
                  <a:pt x="26132" y="36274"/>
                  <a:pt x="26114" y="36256"/>
                  <a:pt x="26096" y="36256"/>
                </a:cubicBezTo>
                <a:cubicBezTo>
                  <a:pt x="26078" y="36238"/>
                  <a:pt x="26078" y="36220"/>
                  <a:pt x="26078" y="36184"/>
                </a:cubicBezTo>
                <a:lnTo>
                  <a:pt x="26078" y="36184"/>
                </a:lnTo>
                <a:cubicBezTo>
                  <a:pt x="26096" y="36165"/>
                  <a:pt x="26078" y="36129"/>
                  <a:pt x="26042" y="36129"/>
                </a:cubicBezTo>
                <a:cubicBezTo>
                  <a:pt x="25915" y="36129"/>
                  <a:pt x="25915" y="35948"/>
                  <a:pt x="25933" y="35858"/>
                </a:cubicBezTo>
                <a:cubicBezTo>
                  <a:pt x="25951" y="35731"/>
                  <a:pt x="26006" y="35604"/>
                  <a:pt x="26114" y="35514"/>
                </a:cubicBezTo>
                <a:cubicBezTo>
                  <a:pt x="26150" y="35477"/>
                  <a:pt x="26132" y="35423"/>
                  <a:pt x="26096" y="35423"/>
                </a:cubicBezTo>
                <a:lnTo>
                  <a:pt x="25824" y="35314"/>
                </a:lnTo>
                <a:cubicBezTo>
                  <a:pt x="25824" y="35188"/>
                  <a:pt x="25806" y="35079"/>
                  <a:pt x="25770" y="34970"/>
                </a:cubicBezTo>
                <a:cubicBezTo>
                  <a:pt x="25716" y="34862"/>
                  <a:pt x="25607" y="34807"/>
                  <a:pt x="25498" y="34789"/>
                </a:cubicBezTo>
                <a:cubicBezTo>
                  <a:pt x="25390" y="34807"/>
                  <a:pt x="25281" y="34880"/>
                  <a:pt x="25245" y="34988"/>
                </a:cubicBezTo>
                <a:cubicBezTo>
                  <a:pt x="25191" y="35097"/>
                  <a:pt x="25154" y="35242"/>
                  <a:pt x="25154" y="35369"/>
                </a:cubicBezTo>
                <a:cubicBezTo>
                  <a:pt x="25136" y="35514"/>
                  <a:pt x="25118" y="35658"/>
                  <a:pt x="25118" y="35785"/>
                </a:cubicBezTo>
                <a:cubicBezTo>
                  <a:pt x="25082" y="35785"/>
                  <a:pt x="25064" y="35803"/>
                  <a:pt x="25028" y="35803"/>
                </a:cubicBezTo>
                <a:cubicBezTo>
                  <a:pt x="24991" y="35821"/>
                  <a:pt x="24955" y="35858"/>
                  <a:pt x="24901" y="35876"/>
                </a:cubicBezTo>
                <a:cubicBezTo>
                  <a:pt x="24792" y="35912"/>
                  <a:pt x="24756" y="35767"/>
                  <a:pt x="24756" y="35695"/>
                </a:cubicBezTo>
                <a:cubicBezTo>
                  <a:pt x="24756" y="35568"/>
                  <a:pt x="24828" y="35423"/>
                  <a:pt x="24756" y="35296"/>
                </a:cubicBezTo>
                <a:cubicBezTo>
                  <a:pt x="24702" y="35224"/>
                  <a:pt x="24629" y="35169"/>
                  <a:pt x="24539" y="35169"/>
                </a:cubicBezTo>
                <a:cubicBezTo>
                  <a:pt x="24448" y="35151"/>
                  <a:pt x="24376" y="35169"/>
                  <a:pt x="24303" y="35224"/>
                </a:cubicBezTo>
                <a:cubicBezTo>
                  <a:pt x="24267" y="35097"/>
                  <a:pt x="24285" y="34952"/>
                  <a:pt x="24213" y="34825"/>
                </a:cubicBezTo>
                <a:cubicBezTo>
                  <a:pt x="24176" y="34717"/>
                  <a:pt x="24068" y="34644"/>
                  <a:pt x="23941" y="34626"/>
                </a:cubicBezTo>
                <a:cubicBezTo>
                  <a:pt x="23923" y="34518"/>
                  <a:pt x="23905" y="34409"/>
                  <a:pt x="23869" y="34300"/>
                </a:cubicBezTo>
                <a:cubicBezTo>
                  <a:pt x="23832" y="34210"/>
                  <a:pt x="23832" y="34083"/>
                  <a:pt x="23923" y="34029"/>
                </a:cubicBezTo>
                <a:cubicBezTo>
                  <a:pt x="23941" y="34010"/>
                  <a:pt x="23941" y="33956"/>
                  <a:pt x="23923" y="33956"/>
                </a:cubicBezTo>
                <a:lnTo>
                  <a:pt x="23887" y="33956"/>
                </a:lnTo>
                <a:cubicBezTo>
                  <a:pt x="23814" y="33956"/>
                  <a:pt x="23742" y="33920"/>
                  <a:pt x="23688" y="33866"/>
                </a:cubicBezTo>
                <a:cubicBezTo>
                  <a:pt x="23669" y="33847"/>
                  <a:pt x="23669" y="33811"/>
                  <a:pt x="23669" y="33775"/>
                </a:cubicBezTo>
                <a:cubicBezTo>
                  <a:pt x="23688" y="33739"/>
                  <a:pt x="23742" y="33721"/>
                  <a:pt x="23760" y="33684"/>
                </a:cubicBezTo>
                <a:cubicBezTo>
                  <a:pt x="23796" y="33630"/>
                  <a:pt x="23796" y="33540"/>
                  <a:pt x="23760" y="33485"/>
                </a:cubicBezTo>
                <a:cubicBezTo>
                  <a:pt x="23724" y="33431"/>
                  <a:pt x="23669" y="33395"/>
                  <a:pt x="23615" y="33377"/>
                </a:cubicBezTo>
                <a:cubicBezTo>
                  <a:pt x="23651" y="33322"/>
                  <a:pt x="23651" y="33268"/>
                  <a:pt x="23633" y="33214"/>
                </a:cubicBezTo>
                <a:cubicBezTo>
                  <a:pt x="23488" y="33232"/>
                  <a:pt x="23380" y="33123"/>
                  <a:pt x="23398" y="32996"/>
                </a:cubicBezTo>
                <a:cubicBezTo>
                  <a:pt x="23362" y="32906"/>
                  <a:pt x="23235" y="32870"/>
                  <a:pt x="23199" y="32779"/>
                </a:cubicBezTo>
                <a:cubicBezTo>
                  <a:pt x="23199" y="32725"/>
                  <a:pt x="23199" y="32670"/>
                  <a:pt x="23199" y="32634"/>
                </a:cubicBezTo>
                <a:cubicBezTo>
                  <a:pt x="23199" y="32580"/>
                  <a:pt x="23217" y="32525"/>
                  <a:pt x="23235" y="32453"/>
                </a:cubicBezTo>
                <a:cubicBezTo>
                  <a:pt x="23253" y="32363"/>
                  <a:pt x="23217" y="32254"/>
                  <a:pt x="23144" y="32200"/>
                </a:cubicBezTo>
                <a:cubicBezTo>
                  <a:pt x="23090" y="32145"/>
                  <a:pt x="22999" y="32145"/>
                  <a:pt x="22945" y="32200"/>
                </a:cubicBezTo>
                <a:cubicBezTo>
                  <a:pt x="22746" y="32200"/>
                  <a:pt x="22655" y="32471"/>
                  <a:pt x="22565" y="32616"/>
                </a:cubicBezTo>
                <a:cubicBezTo>
                  <a:pt x="22529" y="32707"/>
                  <a:pt x="22474" y="32779"/>
                  <a:pt x="22402" y="32851"/>
                </a:cubicBezTo>
                <a:cubicBezTo>
                  <a:pt x="22384" y="32851"/>
                  <a:pt x="22366" y="32870"/>
                  <a:pt x="22329" y="32870"/>
                </a:cubicBezTo>
                <a:cubicBezTo>
                  <a:pt x="22293" y="32870"/>
                  <a:pt x="22239" y="32870"/>
                  <a:pt x="22203" y="32870"/>
                </a:cubicBezTo>
                <a:cubicBezTo>
                  <a:pt x="22112" y="32870"/>
                  <a:pt x="22040" y="32888"/>
                  <a:pt x="21967" y="32924"/>
                </a:cubicBezTo>
                <a:cubicBezTo>
                  <a:pt x="21822" y="33033"/>
                  <a:pt x="21714" y="33141"/>
                  <a:pt x="21623" y="33286"/>
                </a:cubicBezTo>
                <a:cubicBezTo>
                  <a:pt x="21569" y="33377"/>
                  <a:pt x="21514" y="33449"/>
                  <a:pt x="21460" y="33522"/>
                </a:cubicBezTo>
                <a:cubicBezTo>
                  <a:pt x="21406" y="33612"/>
                  <a:pt x="21370" y="33684"/>
                  <a:pt x="21333" y="33775"/>
                </a:cubicBezTo>
                <a:cubicBezTo>
                  <a:pt x="21225" y="34065"/>
                  <a:pt x="21116" y="34355"/>
                  <a:pt x="21044" y="34644"/>
                </a:cubicBezTo>
                <a:cubicBezTo>
                  <a:pt x="20989" y="34807"/>
                  <a:pt x="20935" y="34952"/>
                  <a:pt x="20844" y="35097"/>
                </a:cubicBezTo>
                <a:cubicBezTo>
                  <a:pt x="20790" y="35206"/>
                  <a:pt x="20718" y="35296"/>
                  <a:pt x="20645" y="35387"/>
                </a:cubicBezTo>
                <a:cubicBezTo>
                  <a:pt x="20627" y="35169"/>
                  <a:pt x="20627" y="34952"/>
                  <a:pt x="20609" y="34753"/>
                </a:cubicBezTo>
                <a:cubicBezTo>
                  <a:pt x="20591" y="34536"/>
                  <a:pt x="20591" y="34264"/>
                  <a:pt x="20591" y="34029"/>
                </a:cubicBezTo>
                <a:cubicBezTo>
                  <a:pt x="20591" y="33829"/>
                  <a:pt x="20663" y="33630"/>
                  <a:pt x="20772" y="33467"/>
                </a:cubicBezTo>
                <a:cubicBezTo>
                  <a:pt x="20808" y="33431"/>
                  <a:pt x="20772" y="33395"/>
                  <a:pt x="20736" y="33395"/>
                </a:cubicBezTo>
                <a:cubicBezTo>
                  <a:pt x="20699" y="33395"/>
                  <a:pt x="20699" y="33340"/>
                  <a:pt x="20699" y="33322"/>
                </a:cubicBezTo>
                <a:cubicBezTo>
                  <a:pt x="20699" y="33286"/>
                  <a:pt x="20718" y="33214"/>
                  <a:pt x="20699" y="33159"/>
                </a:cubicBezTo>
                <a:cubicBezTo>
                  <a:pt x="20681" y="33033"/>
                  <a:pt x="20573" y="33014"/>
                  <a:pt x="20482" y="32978"/>
                </a:cubicBezTo>
                <a:cubicBezTo>
                  <a:pt x="20446" y="32978"/>
                  <a:pt x="20410" y="32960"/>
                  <a:pt x="20392" y="32906"/>
                </a:cubicBezTo>
                <a:cubicBezTo>
                  <a:pt x="20392" y="32870"/>
                  <a:pt x="20410" y="32815"/>
                  <a:pt x="20428" y="32779"/>
                </a:cubicBezTo>
                <a:cubicBezTo>
                  <a:pt x="20482" y="32688"/>
                  <a:pt x="20573" y="32580"/>
                  <a:pt x="20518" y="32453"/>
                </a:cubicBezTo>
                <a:cubicBezTo>
                  <a:pt x="20500" y="32381"/>
                  <a:pt x="20428" y="32326"/>
                  <a:pt x="20337" y="32308"/>
                </a:cubicBezTo>
                <a:cubicBezTo>
                  <a:pt x="20374" y="32163"/>
                  <a:pt x="20355" y="32037"/>
                  <a:pt x="20283" y="31910"/>
                </a:cubicBezTo>
                <a:cubicBezTo>
                  <a:pt x="20247" y="31837"/>
                  <a:pt x="20192" y="31783"/>
                  <a:pt x="20120" y="31747"/>
                </a:cubicBezTo>
                <a:cubicBezTo>
                  <a:pt x="20084" y="31729"/>
                  <a:pt x="20011" y="31674"/>
                  <a:pt x="20011" y="31620"/>
                </a:cubicBezTo>
                <a:cubicBezTo>
                  <a:pt x="20084" y="31620"/>
                  <a:pt x="20156" y="31566"/>
                  <a:pt x="20211" y="31511"/>
                </a:cubicBezTo>
                <a:cubicBezTo>
                  <a:pt x="20265" y="31439"/>
                  <a:pt x="20283" y="31330"/>
                  <a:pt x="20229" y="31258"/>
                </a:cubicBezTo>
                <a:cubicBezTo>
                  <a:pt x="20174" y="31167"/>
                  <a:pt x="20084" y="31131"/>
                  <a:pt x="19993" y="31167"/>
                </a:cubicBezTo>
                <a:cubicBezTo>
                  <a:pt x="19921" y="31185"/>
                  <a:pt x="19885" y="31258"/>
                  <a:pt x="19812" y="31294"/>
                </a:cubicBezTo>
                <a:cubicBezTo>
                  <a:pt x="19776" y="31240"/>
                  <a:pt x="19812" y="31149"/>
                  <a:pt x="19830" y="31095"/>
                </a:cubicBezTo>
                <a:cubicBezTo>
                  <a:pt x="19866" y="31004"/>
                  <a:pt x="19866" y="30914"/>
                  <a:pt x="19830" y="30841"/>
                </a:cubicBezTo>
                <a:cubicBezTo>
                  <a:pt x="19812" y="30787"/>
                  <a:pt x="19776" y="30751"/>
                  <a:pt x="19740" y="30733"/>
                </a:cubicBezTo>
                <a:cubicBezTo>
                  <a:pt x="19722" y="30715"/>
                  <a:pt x="19703" y="30696"/>
                  <a:pt x="19685" y="30678"/>
                </a:cubicBezTo>
                <a:cubicBezTo>
                  <a:pt x="19685" y="30660"/>
                  <a:pt x="19685" y="30660"/>
                  <a:pt x="19703" y="30660"/>
                </a:cubicBezTo>
                <a:cubicBezTo>
                  <a:pt x="19758" y="30624"/>
                  <a:pt x="19794" y="30570"/>
                  <a:pt x="19812" y="30515"/>
                </a:cubicBezTo>
                <a:cubicBezTo>
                  <a:pt x="19830" y="30461"/>
                  <a:pt x="19830" y="30389"/>
                  <a:pt x="19812" y="30334"/>
                </a:cubicBezTo>
                <a:cubicBezTo>
                  <a:pt x="19812" y="30262"/>
                  <a:pt x="19794" y="30189"/>
                  <a:pt x="19740" y="30135"/>
                </a:cubicBezTo>
                <a:cubicBezTo>
                  <a:pt x="19703" y="30117"/>
                  <a:pt x="19667" y="30099"/>
                  <a:pt x="19631" y="30081"/>
                </a:cubicBezTo>
                <a:cubicBezTo>
                  <a:pt x="19649" y="30044"/>
                  <a:pt x="19649" y="30008"/>
                  <a:pt x="19649" y="29972"/>
                </a:cubicBezTo>
                <a:cubicBezTo>
                  <a:pt x="19649" y="29954"/>
                  <a:pt x="19649" y="29954"/>
                  <a:pt x="19649" y="29936"/>
                </a:cubicBezTo>
                <a:cubicBezTo>
                  <a:pt x="19649" y="29900"/>
                  <a:pt x="19613" y="29882"/>
                  <a:pt x="19577" y="29882"/>
                </a:cubicBezTo>
                <a:lnTo>
                  <a:pt x="19577" y="29882"/>
                </a:lnTo>
                <a:cubicBezTo>
                  <a:pt x="19577" y="29882"/>
                  <a:pt x="19577" y="29863"/>
                  <a:pt x="19595" y="29845"/>
                </a:cubicBezTo>
                <a:cubicBezTo>
                  <a:pt x="19613" y="29809"/>
                  <a:pt x="19631" y="29773"/>
                  <a:pt x="19649" y="29737"/>
                </a:cubicBezTo>
                <a:cubicBezTo>
                  <a:pt x="19667" y="29646"/>
                  <a:pt x="19649" y="29556"/>
                  <a:pt x="19631" y="29483"/>
                </a:cubicBezTo>
                <a:cubicBezTo>
                  <a:pt x="19595" y="29411"/>
                  <a:pt x="19540" y="29374"/>
                  <a:pt x="19468" y="29393"/>
                </a:cubicBezTo>
                <a:cubicBezTo>
                  <a:pt x="19450" y="29338"/>
                  <a:pt x="19432" y="29284"/>
                  <a:pt x="19414" y="29248"/>
                </a:cubicBezTo>
                <a:cubicBezTo>
                  <a:pt x="19396" y="29230"/>
                  <a:pt x="19377" y="29211"/>
                  <a:pt x="19359" y="29193"/>
                </a:cubicBezTo>
                <a:cubicBezTo>
                  <a:pt x="19359" y="29193"/>
                  <a:pt x="19323" y="29157"/>
                  <a:pt x="19323" y="29139"/>
                </a:cubicBezTo>
                <a:cubicBezTo>
                  <a:pt x="19323" y="29121"/>
                  <a:pt x="19341" y="29103"/>
                  <a:pt x="19359" y="29103"/>
                </a:cubicBezTo>
                <a:cubicBezTo>
                  <a:pt x="19359" y="29085"/>
                  <a:pt x="19377" y="29067"/>
                  <a:pt x="19377" y="29048"/>
                </a:cubicBezTo>
                <a:cubicBezTo>
                  <a:pt x="19432" y="28940"/>
                  <a:pt x="19377" y="28795"/>
                  <a:pt x="19269" y="28741"/>
                </a:cubicBezTo>
                <a:lnTo>
                  <a:pt x="19341" y="28650"/>
                </a:lnTo>
                <a:cubicBezTo>
                  <a:pt x="19341" y="28632"/>
                  <a:pt x="19341" y="28596"/>
                  <a:pt x="19305" y="28578"/>
                </a:cubicBezTo>
                <a:cubicBezTo>
                  <a:pt x="19214" y="28560"/>
                  <a:pt x="19124" y="28560"/>
                  <a:pt x="19052" y="28578"/>
                </a:cubicBezTo>
                <a:cubicBezTo>
                  <a:pt x="19015" y="28433"/>
                  <a:pt x="18997" y="28288"/>
                  <a:pt x="18961" y="28161"/>
                </a:cubicBezTo>
                <a:cubicBezTo>
                  <a:pt x="18961" y="28125"/>
                  <a:pt x="18943" y="28125"/>
                  <a:pt x="18925" y="28125"/>
                </a:cubicBezTo>
                <a:lnTo>
                  <a:pt x="18744" y="28125"/>
                </a:lnTo>
                <a:cubicBezTo>
                  <a:pt x="18780" y="28071"/>
                  <a:pt x="18798" y="28016"/>
                  <a:pt x="18816" y="27962"/>
                </a:cubicBezTo>
                <a:cubicBezTo>
                  <a:pt x="18834" y="27889"/>
                  <a:pt x="18816" y="27799"/>
                  <a:pt x="18780" y="27726"/>
                </a:cubicBezTo>
                <a:cubicBezTo>
                  <a:pt x="18744" y="27708"/>
                  <a:pt x="18707" y="27672"/>
                  <a:pt x="18671" y="27672"/>
                </a:cubicBezTo>
                <a:cubicBezTo>
                  <a:pt x="18635" y="27672"/>
                  <a:pt x="18599" y="27672"/>
                  <a:pt x="18563" y="27636"/>
                </a:cubicBezTo>
                <a:cubicBezTo>
                  <a:pt x="18526" y="27582"/>
                  <a:pt x="18508" y="27527"/>
                  <a:pt x="18508" y="27473"/>
                </a:cubicBezTo>
                <a:cubicBezTo>
                  <a:pt x="18472" y="27419"/>
                  <a:pt x="18436" y="27346"/>
                  <a:pt x="18363" y="27346"/>
                </a:cubicBezTo>
                <a:cubicBezTo>
                  <a:pt x="18327" y="27346"/>
                  <a:pt x="18309" y="27364"/>
                  <a:pt x="18309" y="27401"/>
                </a:cubicBezTo>
                <a:cubicBezTo>
                  <a:pt x="18309" y="27455"/>
                  <a:pt x="18291" y="27509"/>
                  <a:pt x="18291" y="27545"/>
                </a:cubicBezTo>
                <a:lnTo>
                  <a:pt x="18237" y="27527"/>
                </a:lnTo>
                <a:cubicBezTo>
                  <a:pt x="18200" y="27509"/>
                  <a:pt x="18164" y="27527"/>
                  <a:pt x="18164" y="27545"/>
                </a:cubicBezTo>
                <a:cubicBezTo>
                  <a:pt x="18128" y="27654"/>
                  <a:pt x="18092" y="27745"/>
                  <a:pt x="18037" y="27835"/>
                </a:cubicBezTo>
                <a:cubicBezTo>
                  <a:pt x="18019" y="27853"/>
                  <a:pt x="18001" y="27889"/>
                  <a:pt x="17983" y="27908"/>
                </a:cubicBezTo>
                <a:cubicBezTo>
                  <a:pt x="17965" y="27926"/>
                  <a:pt x="17965" y="27962"/>
                  <a:pt x="17983" y="27980"/>
                </a:cubicBezTo>
                <a:cubicBezTo>
                  <a:pt x="17965" y="28034"/>
                  <a:pt x="17965" y="28089"/>
                  <a:pt x="17947" y="28125"/>
                </a:cubicBezTo>
                <a:cubicBezTo>
                  <a:pt x="17911" y="28107"/>
                  <a:pt x="17874" y="28089"/>
                  <a:pt x="17838" y="28071"/>
                </a:cubicBezTo>
                <a:cubicBezTo>
                  <a:pt x="17802" y="28052"/>
                  <a:pt x="17730" y="28016"/>
                  <a:pt x="17675" y="28052"/>
                </a:cubicBezTo>
                <a:cubicBezTo>
                  <a:pt x="17657" y="28071"/>
                  <a:pt x="17621" y="28107"/>
                  <a:pt x="17621" y="28161"/>
                </a:cubicBezTo>
                <a:cubicBezTo>
                  <a:pt x="17621" y="28197"/>
                  <a:pt x="17621" y="28234"/>
                  <a:pt x="17621" y="28288"/>
                </a:cubicBezTo>
                <a:cubicBezTo>
                  <a:pt x="17639" y="28324"/>
                  <a:pt x="17657" y="28360"/>
                  <a:pt x="17693" y="28378"/>
                </a:cubicBezTo>
                <a:lnTo>
                  <a:pt x="17693" y="28378"/>
                </a:lnTo>
                <a:lnTo>
                  <a:pt x="17603" y="28360"/>
                </a:lnTo>
                <a:lnTo>
                  <a:pt x="17422" y="28324"/>
                </a:lnTo>
                <a:cubicBezTo>
                  <a:pt x="17385" y="28306"/>
                  <a:pt x="17349" y="28324"/>
                  <a:pt x="17349" y="28360"/>
                </a:cubicBezTo>
                <a:lnTo>
                  <a:pt x="17349" y="28469"/>
                </a:lnTo>
                <a:cubicBezTo>
                  <a:pt x="17295" y="28469"/>
                  <a:pt x="17241" y="28469"/>
                  <a:pt x="17186" y="28505"/>
                </a:cubicBezTo>
                <a:cubicBezTo>
                  <a:pt x="17150" y="28541"/>
                  <a:pt x="17132" y="28578"/>
                  <a:pt x="17114" y="28632"/>
                </a:cubicBezTo>
                <a:cubicBezTo>
                  <a:pt x="17114" y="28668"/>
                  <a:pt x="17114" y="28704"/>
                  <a:pt x="17078" y="28722"/>
                </a:cubicBezTo>
                <a:cubicBezTo>
                  <a:pt x="17041" y="28741"/>
                  <a:pt x="17005" y="28777"/>
                  <a:pt x="16987" y="28795"/>
                </a:cubicBezTo>
                <a:cubicBezTo>
                  <a:pt x="16951" y="28831"/>
                  <a:pt x="16933" y="28867"/>
                  <a:pt x="16933" y="28922"/>
                </a:cubicBezTo>
                <a:cubicBezTo>
                  <a:pt x="16951" y="28976"/>
                  <a:pt x="16969" y="29012"/>
                  <a:pt x="16987" y="29048"/>
                </a:cubicBezTo>
                <a:cubicBezTo>
                  <a:pt x="17005" y="29103"/>
                  <a:pt x="16987" y="29121"/>
                  <a:pt x="16951" y="29139"/>
                </a:cubicBezTo>
                <a:cubicBezTo>
                  <a:pt x="16896" y="29175"/>
                  <a:pt x="16860" y="29211"/>
                  <a:pt x="16860" y="29266"/>
                </a:cubicBezTo>
                <a:cubicBezTo>
                  <a:pt x="16860" y="29284"/>
                  <a:pt x="16860" y="29302"/>
                  <a:pt x="16860" y="29320"/>
                </a:cubicBezTo>
                <a:cubicBezTo>
                  <a:pt x="16806" y="29338"/>
                  <a:pt x="16752" y="29374"/>
                  <a:pt x="16733" y="29447"/>
                </a:cubicBezTo>
                <a:cubicBezTo>
                  <a:pt x="16715" y="29537"/>
                  <a:pt x="16788" y="29592"/>
                  <a:pt x="16860" y="29610"/>
                </a:cubicBezTo>
                <a:cubicBezTo>
                  <a:pt x="16878" y="29610"/>
                  <a:pt x="16915" y="29628"/>
                  <a:pt x="16915" y="29646"/>
                </a:cubicBezTo>
                <a:cubicBezTo>
                  <a:pt x="16933" y="29664"/>
                  <a:pt x="16915" y="29700"/>
                  <a:pt x="16878" y="29700"/>
                </a:cubicBezTo>
                <a:cubicBezTo>
                  <a:pt x="16842" y="29719"/>
                  <a:pt x="16788" y="29700"/>
                  <a:pt x="16770" y="29664"/>
                </a:cubicBezTo>
                <a:cubicBezTo>
                  <a:pt x="16752" y="29628"/>
                  <a:pt x="16733" y="29628"/>
                  <a:pt x="16715" y="29628"/>
                </a:cubicBezTo>
                <a:cubicBezTo>
                  <a:pt x="16643" y="29628"/>
                  <a:pt x="16589" y="29664"/>
                  <a:pt x="16589" y="29737"/>
                </a:cubicBezTo>
                <a:cubicBezTo>
                  <a:pt x="16571" y="29773"/>
                  <a:pt x="16571" y="29809"/>
                  <a:pt x="16589" y="29827"/>
                </a:cubicBezTo>
                <a:lnTo>
                  <a:pt x="16589" y="29918"/>
                </a:lnTo>
                <a:cubicBezTo>
                  <a:pt x="16589" y="29936"/>
                  <a:pt x="16534" y="29918"/>
                  <a:pt x="16516" y="29918"/>
                </a:cubicBezTo>
                <a:cubicBezTo>
                  <a:pt x="16480" y="29918"/>
                  <a:pt x="16444" y="29918"/>
                  <a:pt x="16408" y="29918"/>
                </a:cubicBezTo>
                <a:cubicBezTo>
                  <a:pt x="16353" y="29918"/>
                  <a:pt x="16317" y="29936"/>
                  <a:pt x="16281" y="29954"/>
                </a:cubicBezTo>
                <a:cubicBezTo>
                  <a:pt x="16281" y="29809"/>
                  <a:pt x="16317" y="29664"/>
                  <a:pt x="16408" y="29537"/>
                </a:cubicBezTo>
                <a:cubicBezTo>
                  <a:pt x="16426" y="29519"/>
                  <a:pt x="16426" y="29501"/>
                  <a:pt x="16408" y="29483"/>
                </a:cubicBezTo>
                <a:cubicBezTo>
                  <a:pt x="16389" y="29447"/>
                  <a:pt x="16353" y="29429"/>
                  <a:pt x="16299" y="29429"/>
                </a:cubicBezTo>
                <a:cubicBezTo>
                  <a:pt x="16281" y="29429"/>
                  <a:pt x="16226" y="29429"/>
                  <a:pt x="16208" y="29393"/>
                </a:cubicBezTo>
                <a:cubicBezTo>
                  <a:pt x="16208" y="29356"/>
                  <a:pt x="16245" y="29320"/>
                  <a:pt x="16245" y="29302"/>
                </a:cubicBezTo>
                <a:cubicBezTo>
                  <a:pt x="16281" y="29266"/>
                  <a:pt x="16299" y="29211"/>
                  <a:pt x="16299" y="29175"/>
                </a:cubicBezTo>
                <a:cubicBezTo>
                  <a:pt x="16299" y="29067"/>
                  <a:pt x="16208" y="28994"/>
                  <a:pt x="16100" y="28994"/>
                </a:cubicBezTo>
                <a:cubicBezTo>
                  <a:pt x="16009" y="28994"/>
                  <a:pt x="15919" y="29085"/>
                  <a:pt x="15900" y="29175"/>
                </a:cubicBezTo>
                <a:cubicBezTo>
                  <a:pt x="15900" y="29230"/>
                  <a:pt x="15900" y="29284"/>
                  <a:pt x="15919" y="29338"/>
                </a:cubicBezTo>
                <a:cubicBezTo>
                  <a:pt x="15919" y="29393"/>
                  <a:pt x="15882" y="29411"/>
                  <a:pt x="15864" y="29465"/>
                </a:cubicBezTo>
                <a:cubicBezTo>
                  <a:pt x="15810" y="29556"/>
                  <a:pt x="15864" y="29628"/>
                  <a:pt x="15900" y="29719"/>
                </a:cubicBezTo>
                <a:cubicBezTo>
                  <a:pt x="15919" y="29737"/>
                  <a:pt x="15937" y="29773"/>
                  <a:pt x="15900" y="29791"/>
                </a:cubicBezTo>
                <a:cubicBezTo>
                  <a:pt x="15882" y="29827"/>
                  <a:pt x="15828" y="29827"/>
                  <a:pt x="15810" y="29827"/>
                </a:cubicBezTo>
                <a:cubicBezTo>
                  <a:pt x="15756" y="29827"/>
                  <a:pt x="15701" y="29845"/>
                  <a:pt x="15647" y="29863"/>
                </a:cubicBezTo>
                <a:cubicBezTo>
                  <a:pt x="15611" y="29882"/>
                  <a:pt x="15574" y="29918"/>
                  <a:pt x="15538" y="29954"/>
                </a:cubicBezTo>
                <a:cubicBezTo>
                  <a:pt x="15466" y="30081"/>
                  <a:pt x="15430" y="30207"/>
                  <a:pt x="15430" y="30334"/>
                </a:cubicBezTo>
                <a:cubicBezTo>
                  <a:pt x="15411" y="30407"/>
                  <a:pt x="15375" y="30479"/>
                  <a:pt x="15357" y="30552"/>
                </a:cubicBezTo>
                <a:cubicBezTo>
                  <a:pt x="15339" y="30588"/>
                  <a:pt x="15321" y="30642"/>
                  <a:pt x="15303" y="30696"/>
                </a:cubicBezTo>
                <a:lnTo>
                  <a:pt x="15303" y="30696"/>
                </a:lnTo>
                <a:cubicBezTo>
                  <a:pt x="15285" y="30678"/>
                  <a:pt x="15249" y="30715"/>
                  <a:pt x="15267" y="30733"/>
                </a:cubicBezTo>
                <a:lnTo>
                  <a:pt x="15285" y="30751"/>
                </a:lnTo>
                <a:cubicBezTo>
                  <a:pt x="15285" y="30769"/>
                  <a:pt x="15285" y="30787"/>
                  <a:pt x="15285" y="30787"/>
                </a:cubicBezTo>
                <a:cubicBezTo>
                  <a:pt x="15285" y="30859"/>
                  <a:pt x="15230" y="30932"/>
                  <a:pt x="15176" y="30968"/>
                </a:cubicBezTo>
                <a:cubicBezTo>
                  <a:pt x="15086" y="31041"/>
                  <a:pt x="14995" y="31095"/>
                  <a:pt x="14959" y="31222"/>
                </a:cubicBezTo>
                <a:cubicBezTo>
                  <a:pt x="14923" y="31330"/>
                  <a:pt x="14959" y="31439"/>
                  <a:pt x="14941" y="31548"/>
                </a:cubicBezTo>
                <a:cubicBezTo>
                  <a:pt x="14904" y="31674"/>
                  <a:pt x="14778" y="31747"/>
                  <a:pt x="14687" y="31801"/>
                </a:cubicBezTo>
                <a:cubicBezTo>
                  <a:pt x="14633" y="31819"/>
                  <a:pt x="14578" y="31874"/>
                  <a:pt x="14542" y="31928"/>
                </a:cubicBezTo>
                <a:cubicBezTo>
                  <a:pt x="14524" y="31964"/>
                  <a:pt x="14506" y="32000"/>
                  <a:pt x="14524" y="32055"/>
                </a:cubicBezTo>
                <a:cubicBezTo>
                  <a:pt x="14470" y="32055"/>
                  <a:pt x="14415" y="32091"/>
                  <a:pt x="14397" y="32127"/>
                </a:cubicBezTo>
                <a:cubicBezTo>
                  <a:pt x="14343" y="32200"/>
                  <a:pt x="14343" y="32290"/>
                  <a:pt x="14397" y="32363"/>
                </a:cubicBezTo>
                <a:cubicBezTo>
                  <a:pt x="14415" y="32417"/>
                  <a:pt x="14470" y="32471"/>
                  <a:pt x="14415" y="32525"/>
                </a:cubicBezTo>
                <a:cubicBezTo>
                  <a:pt x="14397" y="32562"/>
                  <a:pt x="14361" y="32598"/>
                  <a:pt x="14325" y="32616"/>
                </a:cubicBezTo>
                <a:lnTo>
                  <a:pt x="14216" y="32725"/>
                </a:lnTo>
                <a:cubicBezTo>
                  <a:pt x="14216" y="32725"/>
                  <a:pt x="14180" y="32779"/>
                  <a:pt x="14162" y="32779"/>
                </a:cubicBezTo>
                <a:lnTo>
                  <a:pt x="14144" y="32761"/>
                </a:lnTo>
                <a:cubicBezTo>
                  <a:pt x="14108" y="32743"/>
                  <a:pt x="14053" y="32743"/>
                  <a:pt x="14017" y="32761"/>
                </a:cubicBezTo>
                <a:cubicBezTo>
                  <a:pt x="13963" y="32815"/>
                  <a:pt x="13945" y="32888"/>
                  <a:pt x="13963" y="32942"/>
                </a:cubicBezTo>
                <a:cubicBezTo>
                  <a:pt x="13981" y="32996"/>
                  <a:pt x="14053" y="33087"/>
                  <a:pt x="13981" y="33123"/>
                </a:cubicBezTo>
                <a:cubicBezTo>
                  <a:pt x="13927" y="33159"/>
                  <a:pt x="13872" y="33105"/>
                  <a:pt x="13818" y="33069"/>
                </a:cubicBezTo>
                <a:cubicBezTo>
                  <a:pt x="13691" y="32924"/>
                  <a:pt x="13601" y="32761"/>
                  <a:pt x="13564" y="32562"/>
                </a:cubicBezTo>
                <a:cubicBezTo>
                  <a:pt x="13564" y="32544"/>
                  <a:pt x="13546" y="32525"/>
                  <a:pt x="13510" y="32525"/>
                </a:cubicBezTo>
                <a:cubicBezTo>
                  <a:pt x="13456" y="32525"/>
                  <a:pt x="13401" y="32507"/>
                  <a:pt x="13365" y="32471"/>
                </a:cubicBezTo>
                <a:lnTo>
                  <a:pt x="13347" y="32453"/>
                </a:lnTo>
                <a:cubicBezTo>
                  <a:pt x="13293" y="32399"/>
                  <a:pt x="13220" y="32453"/>
                  <a:pt x="13238" y="32507"/>
                </a:cubicBezTo>
                <a:cubicBezTo>
                  <a:pt x="13238" y="32507"/>
                  <a:pt x="13238" y="32525"/>
                  <a:pt x="13238" y="32525"/>
                </a:cubicBezTo>
                <a:cubicBezTo>
                  <a:pt x="13238" y="32544"/>
                  <a:pt x="13220" y="32580"/>
                  <a:pt x="13202" y="32580"/>
                </a:cubicBezTo>
                <a:cubicBezTo>
                  <a:pt x="13166" y="32580"/>
                  <a:pt x="13148" y="32598"/>
                  <a:pt x="13130" y="32616"/>
                </a:cubicBezTo>
                <a:cubicBezTo>
                  <a:pt x="13093" y="32652"/>
                  <a:pt x="13093" y="32670"/>
                  <a:pt x="13093" y="32707"/>
                </a:cubicBezTo>
                <a:cubicBezTo>
                  <a:pt x="13093" y="32761"/>
                  <a:pt x="13112" y="32815"/>
                  <a:pt x="13148" y="32851"/>
                </a:cubicBezTo>
                <a:cubicBezTo>
                  <a:pt x="13166" y="32851"/>
                  <a:pt x="13166" y="32870"/>
                  <a:pt x="13166" y="32888"/>
                </a:cubicBezTo>
                <a:cubicBezTo>
                  <a:pt x="13166" y="32906"/>
                  <a:pt x="13148" y="32924"/>
                  <a:pt x="13148" y="32942"/>
                </a:cubicBezTo>
                <a:cubicBezTo>
                  <a:pt x="13130" y="32960"/>
                  <a:pt x="13112" y="32978"/>
                  <a:pt x="13093" y="33014"/>
                </a:cubicBezTo>
                <a:cubicBezTo>
                  <a:pt x="13093" y="32996"/>
                  <a:pt x="13093" y="32978"/>
                  <a:pt x="13075" y="32960"/>
                </a:cubicBezTo>
                <a:lnTo>
                  <a:pt x="12876" y="32779"/>
                </a:lnTo>
                <a:lnTo>
                  <a:pt x="12768" y="32707"/>
                </a:lnTo>
                <a:cubicBezTo>
                  <a:pt x="12749" y="32688"/>
                  <a:pt x="12749" y="32670"/>
                  <a:pt x="12731" y="32670"/>
                </a:cubicBezTo>
                <a:lnTo>
                  <a:pt x="12731" y="32652"/>
                </a:lnTo>
                <a:cubicBezTo>
                  <a:pt x="12731" y="32616"/>
                  <a:pt x="12713" y="32580"/>
                  <a:pt x="12677" y="32580"/>
                </a:cubicBezTo>
                <a:cubicBezTo>
                  <a:pt x="12568" y="32562"/>
                  <a:pt x="12478" y="32598"/>
                  <a:pt x="12387" y="32670"/>
                </a:cubicBezTo>
                <a:cubicBezTo>
                  <a:pt x="12351" y="32688"/>
                  <a:pt x="12333" y="32743"/>
                  <a:pt x="12333" y="32797"/>
                </a:cubicBezTo>
                <a:cubicBezTo>
                  <a:pt x="12260" y="32779"/>
                  <a:pt x="12188" y="32797"/>
                  <a:pt x="12134" y="32815"/>
                </a:cubicBezTo>
                <a:cubicBezTo>
                  <a:pt x="12061" y="32815"/>
                  <a:pt x="11989" y="32870"/>
                  <a:pt x="11953" y="32942"/>
                </a:cubicBezTo>
                <a:cubicBezTo>
                  <a:pt x="11934" y="32978"/>
                  <a:pt x="11934" y="33033"/>
                  <a:pt x="11916" y="33069"/>
                </a:cubicBezTo>
                <a:cubicBezTo>
                  <a:pt x="11880" y="33123"/>
                  <a:pt x="11790" y="33159"/>
                  <a:pt x="11753" y="33214"/>
                </a:cubicBezTo>
                <a:cubicBezTo>
                  <a:pt x="11717" y="33232"/>
                  <a:pt x="11699" y="33286"/>
                  <a:pt x="11699" y="33322"/>
                </a:cubicBezTo>
                <a:cubicBezTo>
                  <a:pt x="11699" y="33359"/>
                  <a:pt x="11699" y="33377"/>
                  <a:pt x="11717" y="33395"/>
                </a:cubicBezTo>
                <a:cubicBezTo>
                  <a:pt x="11717" y="33431"/>
                  <a:pt x="11753" y="33449"/>
                  <a:pt x="11753" y="33467"/>
                </a:cubicBezTo>
                <a:cubicBezTo>
                  <a:pt x="11771" y="33485"/>
                  <a:pt x="11735" y="33558"/>
                  <a:pt x="11699" y="33558"/>
                </a:cubicBezTo>
                <a:cubicBezTo>
                  <a:pt x="11627" y="33576"/>
                  <a:pt x="11572" y="33576"/>
                  <a:pt x="11500" y="33558"/>
                </a:cubicBezTo>
                <a:cubicBezTo>
                  <a:pt x="11464" y="33558"/>
                  <a:pt x="11446" y="33576"/>
                  <a:pt x="11427" y="33612"/>
                </a:cubicBezTo>
                <a:cubicBezTo>
                  <a:pt x="11391" y="33721"/>
                  <a:pt x="11409" y="33847"/>
                  <a:pt x="11446" y="33956"/>
                </a:cubicBezTo>
                <a:cubicBezTo>
                  <a:pt x="11427" y="33992"/>
                  <a:pt x="11391" y="34029"/>
                  <a:pt x="11391" y="34083"/>
                </a:cubicBezTo>
                <a:cubicBezTo>
                  <a:pt x="11337" y="34065"/>
                  <a:pt x="11301" y="34010"/>
                  <a:pt x="11283" y="33974"/>
                </a:cubicBezTo>
                <a:cubicBezTo>
                  <a:pt x="11246" y="33902"/>
                  <a:pt x="11210" y="33847"/>
                  <a:pt x="11156" y="33793"/>
                </a:cubicBezTo>
                <a:cubicBezTo>
                  <a:pt x="11120" y="33775"/>
                  <a:pt x="11083" y="33775"/>
                  <a:pt x="11047" y="33775"/>
                </a:cubicBezTo>
                <a:cubicBezTo>
                  <a:pt x="11011" y="33775"/>
                  <a:pt x="11011" y="33739"/>
                  <a:pt x="11011" y="33703"/>
                </a:cubicBezTo>
                <a:cubicBezTo>
                  <a:pt x="11029" y="33612"/>
                  <a:pt x="11065" y="33522"/>
                  <a:pt x="11120" y="33449"/>
                </a:cubicBezTo>
                <a:cubicBezTo>
                  <a:pt x="11138" y="33413"/>
                  <a:pt x="11120" y="33377"/>
                  <a:pt x="11083" y="33359"/>
                </a:cubicBezTo>
                <a:cubicBezTo>
                  <a:pt x="11029" y="33340"/>
                  <a:pt x="10993" y="33322"/>
                  <a:pt x="10957" y="33286"/>
                </a:cubicBezTo>
                <a:cubicBezTo>
                  <a:pt x="10957" y="33268"/>
                  <a:pt x="10957" y="33250"/>
                  <a:pt x="10957" y="33232"/>
                </a:cubicBezTo>
                <a:cubicBezTo>
                  <a:pt x="10975" y="33214"/>
                  <a:pt x="10993" y="33177"/>
                  <a:pt x="10993" y="33141"/>
                </a:cubicBezTo>
                <a:cubicBezTo>
                  <a:pt x="10993" y="33105"/>
                  <a:pt x="10993" y="33069"/>
                  <a:pt x="10975" y="33033"/>
                </a:cubicBezTo>
                <a:cubicBezTo>
                  <a:pt x="10957" y="33014"/>
                  <a:pt x="10938" y="32996"/>
                  <a:pt x="10938" y="32978"/>
                </a:cubicBezTo>
                <a:lnTo>
                  <a:pt x="10938" y="32779"/>
                </a:lnTo>
                <a:cubicBezTo>
                  <a:pt x="10938" y="32761"/>
                  <a:pt x="10920" y="32725"/>
                  <a:pt x="10902" y="32707"/>
                </a:cubicBezTo>
                <a:cubicBezTo>
                  <a:pt x="10866" y="32670"/>
                  <a:pt x="10848" y="32652"/>
                  <a:pt x="10812" y="32634"/>
                </a:cubicBezTo>
                <a:cubicBezTo>
                  <a:pt x="10794" y="32634"/>
                  <a:pt x="10775" y="32598"/>
                  <a:pt x="10757" y="32580"/>
                </a:cubicBezTo>
                <a:cubicBezTo>
                  <a:pt x="10739" y="32544"/>
                  <a:pt x="10721" y="32525"/>
                  <a:pt x="10703" y="32507"/>
                </a:cubicBezTo>
                <a:cubicBezTo>
                  <a:pt x="10612" y="32435"/>
                  <a:pt x="10486" y="32417"/>
                  <a:pt x="10377" y="32471"/>
                </a:cubicBezTo>
                <a:cubicBezTo>
                  <a:pt x="10250" y="32525"/>
                  <a:pt x="10232" y="32670"/>
                  <a:pt x="10214" y="32797"/>
                </a:cubicBezTo>
                <a:cubicBezTo>
                  <a:pt x="10214" y="32870"/>
                  <a:pt x="10196" y="32924"/>
                  <a:pt x="10160" y="32978"/>
                </a:cubicBezTo>
                <a:cubicBezTo>
                  <a:pt x="10160" y="32996"/>
                  <a:pt x="10142" y="32996"/>
                  <a:pt x="10124" y="33014"/>
                </a:cubicBezTo>
                <a:cubicBezTo>
                  <a:pt x="10105" y="33014"/>
                  <a:pt x="10051" y="33014"/>
                  <a:pt x="10033" y="33014"/>
                </a:cubicBezTo>
                <a:cubicBezTo>
                  <a:pt x="9961" y="33014"/>
                  <a:pt x="9906" y="33033"/>
                  <a:pt x="9870" y="33105"/>
                </a:cubicBezTo>
                <a:cubicBezTo>
                  <a:pt x="9852" y="33141"/>
                  <a:pt x="9834" y="33177"/>
                  <a:pt x="9816" y="33232"/>
                </a:cubicBezTo>
                <a:lnTo>
                  <a:pt x="9816" y="33232"/>
                </a:lnTo>
                <a:lnTo>
                  <a:pt x="9798" y="33232"/>
                </a:lnTo>
                <a:cubicBezTo>
                  <a:pt x="9743" y="33214"/>
                  <a:pt x="9707" y="33232"/>
                  <a:pt x="9671" y="33250"/>
                </a:cubicBezTo>
                <a:cubicBezTo>
                  <a:pt x="9616" y="33304"/>
                  <a:pt x="9616" y="33359"/>
                  <a:pt x="9635" y="33431"/>
                </a:cubicBezTo>
                <a:cubicBezTo>
                  <a:pt x="9653" y="33485"/>
                  <a:pt x="9689" y="33540"/>
                  <a:pt x="9707" y="33594"/>
                </a:cubicBezTo>
                <a:cubicBezTo>
                  <a:pt x="9707" y="33612"/>
                  <a:pt x="9707" y="33612"/>
                  <a:pt x="9707" y="33630"/>
                </a:cubicBezTo>
                <a:lnTo>
                  <a:pt x="9707" y="33630"/>
                </a:lnTo>
                <a:lnTo>
                  <a:pt x="9707" y="33630"/>
                </a:lnTo>
                <a:cubicBezTo>
                  <a:pt x="9671" y="33630"/>
                  <a:pt x="9635" y="33630"/>
                  <a:pt x="9598" y="33648"/>
                </a:cubicBezTo>
                <a:cubicBezTo>
                  <a:pt x="9544" y="33703"/>
                  <a:pt x="9508" y="33775"/>
                  <a:pt x="9526" y="33866"/>
                </a:cubicBezTo>
                <a:cubicBezTo>
                  <a:pt x="9526" y="33884"/>
                  <a:pt x="9526" y="33938"/>
                  <a:pt x="9508" y="33956"/>
                </a:cubicBezTo>
                <a:lnTo>
                  <a:pt x="9508" y="33956"/>
                </a:lnTo>
                <a:cubicBezTo>
                  <a:pt x="9490" y="33938"/>
                  <a:pt x="9472" y="33938"/>
                  <a:pt x="9472" y="33956"/>
                </a:cubicBezTo>
                <a:lnTo>
                  <a:pt x="9472" y="33956"/>
                </a:lnTo>
                <a:cubicBezTo>
                  <a:pt x="9453" y="33938"/>
                  <a:pt x="9417" y="33956"/>
                  <a:pt x="9417" y="33974"/>
                </a:cubicBezTo>
                <a:cubicBezTo>
                  <a:pt x="9381" y="33974"/>
                  <a:pt x="9345" y="33956"/>
                  <a:pt x="9327" y="33920"/>
                </a:cubicBezTo>
                <a:cubicBezTo>
                  <a:pt x="9309" y="33902"/>
                  <a:pt x="9290" y="33884"/>
                  <a:pt x="9309" y="33847"/>
                </a:cubicBezTo>
                <a:cubicBezTo>
                  <a:pt x="9309" y="33811"/>
                  <a:pt x="9290" y="33757"/>
                  <a:pt x="9272" y="33739"/>
                </a:cubicBezTo>
                <a:cubicBezTo>
                  <a:pt x="9218" y="33703"/>
                  <a:pt x="9164" y="33684"/>
                  <a:pt x="9109" y="33666"/>
                </a:cubicBezTo>
                <a:cubicBezTo>
                  <a:pt x="9073" y="33666"/>
                  <a:pt x="9019" y="33648"/>
                  <a:pt x="8965" y="33630"/>
                </a:cubicBezTo>
                <a:cubicBezTo>
                  <a:pt x="8892" y="33612"/>
                  <a:pt x="8820" y="33612"/>
                  <a:pt x="8747" y="33648"/>
                </a:cubicBezTo>
                <a:cubicBezTo>
                  <a:pt x="8675" y="33703"/>
                  <a:pt x="8657" y="33793"/>
                  <a:pt x="8693" y="33884"/>
                </a:cubicBezTo>
                <a:cubicBezTo>
                  <a:pt x="8711" y="33920"/>
                  <a:pt x="8711" y="33956"/>
                  <a:pt x="8729" y="33992"/>
                </a:cubicBezTo>
                <a:cubicBezTo>
                  <a:pt x="8729" y="34010"/>
                  <a:pt x="8693" y="34029"/>
                  <a:pt x="8675" y="34047"/>
                </a:cubicBezTo>
                <a:cubicBezTo>
                  <a:pt x="8602" y="34083"/>
                  <a:pt x="8512" y="34137"/>
                  <a:pt x="8494" y="34228"/>
                </a:cubicBezTo>
                <a:cubicBezTo>
                  <a:pt x="8476" y="34336"/>
                  <a:pt x="8512" y="34427"/>
                  <a:pt x="8602" y="34499"/>
                </a:cubicBezTo>
                <a:cubicBezTo>
                  <a:pt x="8675" y="34554"/>
                  <a:pt x="8765" y="34590"/>
                  <a:pt x="8802" y="34681"/>
                </a:cubicBezTo>
                <a:cubicBezTo>
                  <a:pt x="8802" y="34717"/>
                  <a:pt x="8802" y="34771"/>
                  <a:pt x="8802" y="34807"/>
                </a:cubicBezTo>
                <a:cubicBezTo>
                  <a:pt x="8802" y="34825"/>
                  <a:pt x="8802" y="34844"/>
                  <a:pt x="8783" y="34862"/>
                </a:cubicBezTo>
                <a:cubicBezTo>
                  <a:pt x="8783" y="34880"/>
                  <a:pt x="8783" y="34880"/>
                  <a:pt x="8783" y="34898"/>
                </a:cubicBezTo>
                <a:cubicBezTo>
                  <a:pt x="8765" y="34880"/>
                  <a:pt x="8765" y="34880"/>
                  <a:pt x="8747" y="34880"/>
                </a:cubicBezTo>
                <a:cubicBezTo>
                  <a:pt x="8711" y="34862"/>
                  <a:pt x="8693" y="34862"/>
                  <a:pt x="8657" y="34880"/>
                </a:cubicBezTo>
                <a:cubicBezTo>
                  <a:pt x="8602" y="34880"/>
                  <a:pt x="8566" y="34934"/>
                  <a:pt x="8548" y="34988"/>
                </a:cubicBezTo>
                <a:cubicBezTo>
                  <a:pt x="8548" y="35043"/>
                  <a:pt x="8566" y="35097"/>
                  <a:pt x="8602" y="35151"/>
                </a:cubicBezTo>
                <a:cubicBezTo>
                  <a:pt x="8639" y="35188"/>
                  <a:pt x="8693" y="35224"/>
                  <a:pt x="8729" y="35260"/>
                </a:cubicBezTo>
                <a:cubicBezTo>
                  <a:pt x="8765" y="35278"/>
                  <a:pt x="8783" y="35314"/>
                  <a:pt x="8765" y="35351"/>
                </a:cubicBezTo>
                <a:cubicBezTo>
                  <a:pt x="8747" y="35369"/>
                  <a:pt x="8711" y="35387"/>
                  <a:pt x="8693" y="35387"/>
                </a:cubicBezTo>
                <a:cubicBezTo>
                  <a:pt x="8657" y="35369"/>
                  <a:pt x="8620" y="35369"/>
                  <a:pt x="8584" y="35387"/>
                </a:cubicBezTo>
                <a:cubicBezTo>
                  <a:pt x="8548" y="35405"/>
                  <a:pt x="8530" y="35423"/>
                  <a:pt x="8512" y="35459"/>
                </a:cubicBezTo>
                <a:cubicBezTo>
                  <a:pt x="8494" y="35514"/>
                  <a:pt x="8457" y="35568"/>
                  <a:pt x="8457" y="35622"/>
                </a:cubicBezTo>
                <a:cubicBezTo>
                  <a:pt x="8439" y="35677"/>
                  <a:pt x="8421" y="35749"/>
                  <a:pt x="8421" y="35803"/>
                </a:cubicBezTo>
                <a:cubicBezTo>
                  <a:pt x="8439" y="35840"/>
                  <a:pt x="8439" y="35876"/>
                  <a:pt x="8439" y="35894"/>
                </a:cubicBezTo>
                <a:cubicBezTo>
                  <a:pt x="8367" y="35948"/>
                  <a:pt x="8313" y="36021"/>
                  <a:pt x="8313" y="36111"/>
                </a:cubicBezTo>
                <a:cubicBezTo>
                  <a:pt x="8313" y="36202"/>
                  <a:pt x="8331" y="36292"/>
                  <a:pt x="8403" y="36365"/>
                </a:cubicBezTo>
                <a:lnTo>
                  <a:pt x="8258" y="36401"/>
                </a:lnTo>
                <a:lnTo>
                  <a:pt x="8131" y="36419"/>
                </a:lnTo>
                <a:lnTo>
                  <a:pt x="8077" y="36437"/>
                </a:lnTo>
                <a:lnTo>
                  <a:pt x="8059" y="36437"/>
                </a:lnTo>
                <a:cubicBezTo>
                  <a:pt x="7950" y="36419"/>
                  <a:pt x="7860" y="36528"/>
                  <a:pt x="7769" y="36582"/>
                </a:cubicBezTo>
                <a:lnTo>
                  <a:pt x="7751" y="36582"/>
                </a:lnTo>
                <a:lnTo>
                  <a:pt x="7751" y="36582"/>
                </a:lnTo>
                <a:lnTo>
                  <a:pt x="7733" y="36582"/>
                </a:lnTo>
                <a:lnTo>
                  <a:pt x="7697" y="36582"/>
                </a:lnTo>
                <a:lnTo>
                  <a:pt x="7697" y="36582"/>
                </a:lnTo>
                <a:cubicBezTo>
                  <a:pt x="7679" y="36582"/>
                  <a:pt x="7661" y="36564"/>
                  <a:pt x="7661" y="36546"/>
                </a:cubicBezTo>
                <a:cubicBezTo>
                  <a:pt x="7606" y="36473"/>
                  <a:pt x="7624" y="36383"/>
                  <a:pt x="7624" y="36292"/>
                </a:cubicBezTo>
                <a:cubicBezTo>
                  <a:pt x="7606" y="36274"/>
                  <a:pt x="7606" y="36238"/>
                  <a:pt x="7588" y="36220"/>
                </a:cubicBezTo>
                <a:cubicBezTo>
                  <a:pt x="7588" y="36202"/>
                  <a:pt x="7570" y="36165"/>
                  <a:pt x="7552" y="36147"/>
                </a:cubicBezTo>
                <a:cubicBezTo>
                  <a:pt x="7534" y="36111"/>
                  <a:pt x="7588" y="36057"/>
                  <a:pt x="7606" y="36021"/>
                </a:cubicBezTo>
                <a:cubicBezTo>
                  <a:pt x="7624" y="35984"/>
                  <a:pt x="7606" y="35930"/>
                  <a:pt x="7552" y="35930"/>
                </a:cubicBezTo>
                <a:lnTo>
                  <a:pt x="7516" y="35930"/>
                </a:lnTo>
                <a:lnTo>
                  <a:pt x="7498" y="35912"/>
                </a:lnTo>
                <a:cubicBezTo>
                  <a:pt x="7461" y="35894"/>
                  <a:pt x="7443" y="35894"/>
                  <a:pt x="7425" y="35876"/>
                </a:cubicBezTo>
                <a:cubicBezTo>
                  <a:pt x="7371" y="35821"/>
                  <a:pt x="7335" y="35767"/>
                  <a:pt x="7298" y="35713"/>
                </a:cubicBezTo>
                <a:cubicBezTo>
                  <a:pt x="7226" y="35658"/>
                  <a:pt x="7172" y="35622"/>
                  <a:pt x="7099" y="35604"/>
                </a:cubicBezTo>
                <a:cubicBezTo>
                  <a:pt x="7063" y="35604"/>
                  <a:pt x="7045" y="35586"/>
                  <a:pt x="7027" y="35550"/>
                </a:cubicBezTo>
                <a:cubicBezTo>
                  <a:pt x="7009" y="35514"/>
                  <a:pt x="7009" y="35477"/>
                  <a:pt x="7027" y="35441"/>
                </a:cubicBezTo>
                <a:cubicBezTo>
                  <a:pt x="7045" y="35351"/>
                  <a:pt x="7009" y="35278"/>
                  <a:pt x="6954" y="35206"/>
                </a:cubicBezTo>
                <a:lnTo>
                  <a:pt x="6882" y="35151"/>
                </a:lnTo>
                <a:lnTo>
                  <a:pt x="6846" y="35115"/>
                </a:lnTo>
                <a:lnTo>
                  <a:pt x="6846" y="35115"/>
                </a:lnTo>
                <a:lnTo>
                  <a:pt x="6846" y="35115"/>
                </a:lnTo>
                <a:lnTo>
                  <a:pt x="6846" y="35115"/>
                </a:lnTo>
                <a:lnTo>
                  <a:pt x="6846" y="35115"/>
                </a:lnTo>
                <a:lnTo>
                  <a:pt x="6846" y="35097"/>
                </a:lnTo>
                <a:lnTo>
                  <a:pt x="6846" y="35079"/>
                </a:lnTo>
                <a:cubicBezTo>
                  <a:pt x="6846" y="35061"/>
                  <a:pt x="6864" y="35043"/>
                  <a:pt x="6882" y="35025"/>
                </a:cubicBezTo>
                <a:cubicBezTo>
                  <a:pt x="6954" y="34898"/>
                  <a:pt x="6918" y="34735"/>
                  <a:pt x="6791" y="34662"/>
                </a:cubicBezTo>
                <a:cubicBezTo>
                  <a:pt x="6646" y="34572"/>
                  <a:pt x="6429" y="34626"/>
                  <a:pt x="6357" y="34789"/>
                </a:cubicBezTo>
                <a:cubicBezTo>
                  <a:pt x="6321" y="34862"/>
                  <a:pt x="6302" y="34952"/>
                  <a:pt x="6321" y="35043"/>
                </a:cubicBezTo>
                <a:cubicBezTo>
                  <a:pt x="6339" y="35115"/>
                  <a:pt x="6375" y="35224"/>
                  <a:pt x="6339" y="35278"/>
                </a:cubicBezTo>
                <a:cubicBezTo>
                  <a:pt x="6321" y="35314"/>
                  <a:pt x="6284" y="35314"/>
                  <a:pt x="6248" y="35332"/>
                </a:cubicBezTo>
                <a:cubicBezTo>
                  <a:pt x="6212" y="35351"/>
                  <a:pt x="6176" y="35405"/>
                  <a:pt x="6176" y="35441"/>
                </a:cubicBezTo>
                <a:cubicBezTo>
                  <a:pt x="6158" y="35532"/>
                  <a:pt x="6158" y="35622"/>
                  <a:pt x="6176" y="35731"/>
                </a:cubicBezTo>
                <a:cubicBezTo>
                  <a:pt x="6194" y="35785"/>
                  <a:pt x="6176" y="35858"/>
                  <a:pt x="6121" y="35912"/>
                </a:cubicBezTo>
                <a:cubicBezTo>
                  <a:pt x="6067" y="35948"/>
                  <a:pt x="6013" y="35966"/>
                  <a:pt x="5958" y="36021"/>
                </a:cubicBezTo>
                <a:cubicBezTo>
                  <a:pt x="5904" y="36039"/>
                  <a:pt x="5868" y="36093"/>
                  <a:pt x="5832" y="36165"/>
                </a:cubicBezTo>
                <a:cubicBezTo>
                  <a:pt x="5813" y="36256"/>
                  <a:pt x="5832" y="36347"/>
                  <a:pt x="5886" y="36419"/>
                </a:cubicBezTo>
                <a:cubicBezTo>
                  <a:pt x="5922" y="36455"/>
                  <a:pt x="5940" y="36491"/>
                  <a:pt x="5958" y="36528"/>
                </a:cubicBezTo>
                <a:cubicBezTo>
                  <a:pt x="5976" y="36564"/>
                  <a:pt x="5958" y="36600"/>
                  <a:pt x="5940" y="36636"/>
                </a:cubicBezTo>
                <a:cubicBezTo>
                  <a:pt x="5904" y="36654"/>
                  <a:pt x="5886" y="36691"/>
                  <a:pt x="5868" y="36727"/>
                </a:cubicBezTo>
                <a:cubicBezTo>
                  <a:pt x="5832" y="36709"/>
                  <a:pt x="5777" y="36709"/>
                  <a:pt x="5723" y="36745"/>
                </a:cubicBezTo>
                <a:cubicBezTo>
                  <a:pt x="5632" y="36799"/>
                  <a:pt x="5650" y="36890"/>
                  <a:pt x="5687" y="36980"/>
                </a:cubicBezTo>
                <a:cubicBezTo>
                  <a:pt x="5687" y="36999"/>
                  <a:pt x="5705" y="37017"/>
                  <a:pt x="5705" y="37035"/>
                </a:cubicBezTo>
                <a:cubicBezTo>
                  <a:pt x="5705" y="37053"/>
                  <a:pt x="5705" y="37053"/>
                  <a:pt x="5705" y="37053"/>
                </a:cubicBezTo>
                <a:cubicBezTo>
                  <a:pt x="5687" y="37071"/>
                  <a:pt x="5669" y="37089"/>
                  <a:pt x="5650" y="37107"/>
                </a:cubicBezTo>
                <a:cubicBezTo>
                  <a:pt x="5632" y="37125"/>
                  <a:pt x="5632" y="37162"/>
                  <a:pt x="5632" y="37198"/>
                </a:cubicBezTo>
                <a:cubicBezTo>
                  <a:pt x="5632" y="37252"/>
                  <a:pt x="5687" y="37288"/>
                  <a:pt x="5723" y="37306"/>
                </a:cubicBezTo>
                <a:cubicBezTo>
                  <a:pt x="5759" y="37325"/>
                  <a:pt x="5832" y="37325"/>
                  <a:pt x="5850" y="37361"/>
                </a:cubicBezTo>
                <a:cubicBezTo>
                  <a:pt x="5850" y="37397"/>
                  <a:pt x="5832" y="37433"/>
                  <a:pt x="5795" y="37451"/>
                </a:cubicBezTo>
                <a:cubicBezTo>
                  <a:pt x="5741" y="37469"/>
                  <a:pt x="5687" y="37487"/>
                  <a:pt x="5632" y="37487"/>
                </a:cubicBezTo>
                <a:cubicBezTo>
                  <a:pt x="5614" y="37487"/>
                  <a:pt x="5596" y="37487"/>
                  <a:pt x="5578" y="37506"/>
                </a:cubicBezTo>
                <a:cubicBezTo>
                  <a:pt x="5560" y="37596"/>
                  <a:pt x="5578" y="37705"/>
                  <a:pt x="5650" y="37759"/>
                </a:cubicBezTo>
                <a:cubicBezTo>
                  <a:pt x="5687" y="37795"/>
                  <a:pt x="5705" y="37832"/>
                  <a:pt x="5741" y="37868"/>
                </a:cubicBezTo>
                <a:cubicBezTo>
                  <a:pt x="5759" y="37904"/>
                  <a:pt x="5741" y="37940"/>
                  <a:pt x="5705" y="37958"/>
                </a:cubicBezTo>
                <a:cubicBezTo>
                  <a:pt x="5669" y="37995"/>
                  <a:pt x="5650" y="38049"/>
                  <a:pt x="5650" y="38085"/>
                </a:cubicBezTo>
                <a:cubicBezTo>
                  <a:pt x="5650" y="38121"/>
                  <a:pt x="5687" y="38176"/>
                  <a:pt x="5650" y="38212"/>
                </a:cubicBezTo>
                <a:cubicBezTo>
                  <a:pt x="5614" y="38284"/>
                  <a:pt x="5487" y="38266"/>
                  <a:pt x="5415" y="38248"/>
                </a:cubicBezTo>
                <a:cubicBezTo>
                  <a:pt x="5379" y="38230"/>
                  <a:pt x="5343" y="38266"/>
                  <a:pt x="5343" y="38302"/>
                </a:cubicBezTo>
                <a:cubicBezTo>
                  <a:pt x="5324" y="38502"/>
                  <a:pt x="5506" y="38646"/>
                  <a:pt x="5596" y="38809"/>
                </a:cubicBezTo>
                <a:cubicBezTo>
                  <a:pt x="5614" y="38846"/>
                  <a:pt x="5632" y="38900"/>
                  <a:pt x="5650" y="38936"/>
                </a:cubicBezTo>
                <a:cubicBezTo>
                  <a:pt x="5614" y="38936"/>
                  <a:pt x="5596" y="38936"/>
                  <a:pt x="5578" y="38918"/>
                </a:cubicBezTo>
                <a:cubicBezTo>
                  <a:pt x="5542" y="38882"/>
                  <a:pt x="5506" y="38864"/>
                  <a:pt x="5469" y="38828"/>
                </a:cubicBezTo>
                <a:cubicBezTo>
                  <a:pt x="5415" y="38809"/>
                  <a:pt x="5361" y="38828"/>
                  <a:pt x="5306" y="38864"/>
                </a:cubicBezTo>
                <a:cubicBezTo>
                  <a:pt x="5252" y="38809"/>
                  <a:pt x="5162" y="38791"/>
                  <a:pt x="5107" y="38846"/>
                </a:cubicBezTo>
                <a:cubicBezTo>
                  <a:pt x="5035" y="38882"/>
                  <a:pt x="4999" y="38991"/>
                  <a:pt x="5035" y="39063"/>
                </a:cubicBezTo>
                <a:cubicBezTo>
                  <a:pt x="4944" y="39099"/>
                  <a:pt x="4854" y="39099"/>
                  <a:pt x="4763" y="39063"/>
                </a:cubicBezTo>
                <a:cubicBezTo>
                  <a:pt x="4745" y="39063"/>
                  <a:pt x="4709" y="39063"/>
                  <a:pt x="4709" y="39081"/>
                </a:cubicBezTo>
                <a:cubicBezTo>
                  <a:pt x="4654" y="39172"/>
                  <a:pt x="4654" y="39244"/>
                  <a:pt x="4654" y="39335"/>
                </a:cubicBezTo>
                <a:cubicBezTo>
                  <a:pt x="4636" y="39353"/>
                  <a:pt x="4600" y="39353"/>
                  <a:pt x="4582" y="39335"/>
                </a:cubicBezTo>
                <a:cubicBezTo>
                  <a:pt x="4564" y="39298"/>
                  <a:pt x="4528" y="39317"/>
                  <a:pt x="4510" y="39335"/>
                </a:cubicBezTo>
                <a:cubicBezTo>
                  <a:pt x="4455" y="39407"/>
                  <a:pt x="4365" y="39443"/>
                  <a:pt x="4347" y="39534"/>
                </a:cubicBezTo>
                <a:cubicBezTo>
                  <a:pt x="4328" y="39588"/>
                  <a:pt x="4328" y="39624"/>
                  <a:pt x="4347" y="39661"/>
                </a:cubicBezTo>
                <a:cubicBezTo>
                  <a:pt x="4310" y="39643"/>
                  <a:pt x="4274" y="39624"/>
                  <a:pt x="4256" y="39624"/>
                </a:cubicBezTo>
                <a:cubicBezTo>
                  <a:pt x="4184" y="39606"/>
                  <a:pt x="4129" y="39643"/>
                  <a:pt x="4093" y="39697"/>
                </a:cubicBezTo>
                <a:cubicBezTo>
                  <a:pt x="4021" y="39806"/>
                  <a:pt x="4039" y="39950"/>
                  <a:pt x="4147" y="40041"/>
                </a:cubicBezTo>
                <a:cubicBezTo>
                  <a:pt x="4111" y="40077"/>
                  <a:pt x="4075" y="40113"/>
                  <a:pt x="4021" y="40150"/>
                </a:cubicBezTo>
                <a:lnTo>
                  <a:pt x="3948" y="40222"/>
                </a:lnTo>
                <a:lnTo>
                  <a:pt x="3894" y="40258"/>
                </a:lnTo>
                <a:cubicBezTo>
                  <a:pt x="3894" y="40222"/>
                  <a:pt x="3858" y="40204"/>
                  <a:pt x="3821" y="40222"/>
                </a:cubicBezTo>
                <a:cubicBezTo>
                  <a:pt x="3785" y="40258"/>
                  <a:pt x="3785" y="40294"/>
                  <a:pt x="3803" y="40331"/>
                </a:cubicBezTo>
                <a:cubicBezTo>
                  <a:pt x="3803" y="40367"/>
                  <a:pt x="3803" y="40403"/>
                  <a:pt x="3785" y="40439"/>
                </a:cubicBezTo>
                <a:lnTo>
                  <a:pt x="3767" y="40439"/>
                </a:lnTo>
                <a:cubicBezTo>
                  <a:pt x="3749" y="40421"/>
                  <a:pt x="3713" y="40421"/>
                  <a:pt x="3695" y="40439"/>
                </a:cubicBezTo>
                <a:cubicBezTo>
                  <a:pt x="3677" y="40457"/>
                  <a:pt x="3677" y="40476"/>
                  <a:pt x="3695" y="40494"/>
                </a:cubicBezTo>
                <a:cubicBezTo>
                  <a:pt x="3713" y="40494"/>
                  <a:pt x="3713" y="40512"/>
                  <a:pt x="3713" y="40512"/>
                </a:cubicBezTo>
                <a:cubicBezTo>
                  <a:pt x="3749" y="40584"/>
                  <a:pt x="3677" y="40657"/>
                  <a:pt x="3604" y="40620"/>
                </a:cubicBezTo>
                <a:cubicBezTo>
                  <a:pt x="3495" y="40584"/>
                  <a:pt x="3532" y="40439"/>
                  <a:pt x="3622" y="40421"/>
                </a:cubicBezTo>
                <a:cubicBezTo>
                  <a:pt x="3658" y="40421"/>
                  <a:pt x="3677" y="40367"/>
                  <a:pt x="3658" y="40331"/>
                </a:cubicBezTo>
                <a:lnTo>
                  <a:pt x="3532" y="40204"/>
                </a:lnTo>
                <a:cubicBezTo>
                  <a:pt x="3568" y="40186"/>
                  <a:pt x="3586" y="40131"/>
                  <a:pt x="3586" y="40095"/>
                </a:cubicBezTo>
                <a:cubicBezTo>
                  <a:pt x="3586" y="40059"/>
                  <a:pt x="3568" y="40041"/>
                  <a:pt x="3550" y="40041"/>
                </a:cubicBezTo>
                <a:cubicBezTo>
                  <a:pt x="3495" y="40041"/>
                  <a:pt x="3441" y="40041"/>
                  <a:pt x="3387" y="40059"/>
                </a:cubicBezTo>
                <a:cubicBezTo>
                  <a:pt x="3441" y="39878"/>
                  <a:pt x="3459" y="39697"/>
                  <a:pt x="3441" y="39516"/>
                </a:cubicBezTo>
                <a:cubicBezTo>
                  <a:pt x="3441" y="39498"/>
                  <a:pt x="3423" y="39480"/>
                  <a:pt x="3405" y="39480"/>
                </a:cubicBezTo>
                <a:lnTo>
                  <a:pt x="3405" y="39480"/>
                </a:lnTo>
                <a:cubicBezTo>
                  <a:pt x="3387" y="39389"/>
                  <a:pt x="3278" y="39335"/>
                  <a:pt x="3206" y="39317"/>
                </a:cubicBezTo>
                <a:cubicBezTo>
                  <a:pt x="3115" y="39280"/>
                  <a:pt x="3006" y="39298"/>
                  <a:pt x="2916" y="39353"/>
                </a:cubicBezTo>
                <a:cubicBezTo>
                  <a:pt x="2880" y="39389"/>
                  <a:pt x="2862" y="39443"/>
                  <a:pt x="2843" y="39498"/>
                </a:cubicBezTo>
                <a:cubicBezTo>
                  <a:pt x="2807" y="39498"/>
                  <a:pt x="2789" y="39516"/>
                  <a:pt x="2753" y="39552"/>
                </a:cubicBezTo>
                <a:cubicBezTo>
                  <a:pt x="2699" y="39606"/>
                  <a:pt x="2681" y="39697"/>
                  <a:pt x="2717" y="39769"/>
                </a:cubicBezTo>
                <a:cubicBezTo>
                  <a:pt x="2735" y="39842"/>
                  <a:pt x="2771" y="39932"/>
                  <a:pt x="2717" y="40005"/>
                </a:cubicBezTo>
                <a:cubicBezTo>
                  <a:pt x="2662" y="40077"/>
                  <a:pt x="2572" y="40059"/>
                  <a:pt x="2518" y="40113"/>
                </a:cubicBezTo>
                <a:cubicBezTo>
                  <a:pt x="2463" y="40186"/>
                  <a:pt x="2445" y="40276"/>
                  <a:pt x="2463" y="40367"/>
                </a:cubicBezTo>
                <a:cubicBezTo>
                  <a:pt x="2463" y="40457"/>
                  <a:pt x="2499" y="40530"/>
                  <a:pt x="2518" y="40620"/>
                </a:cubicBezTo>
                <a:cubicBezTo>
                  <a:pt x="2518" y="40675"/>
                  <a:pt x="2499" y="40747"/>
                  <a:pt x="2481" y="40802"/>
                </a:cubicBezTo>
                <a:cubicBezTo>
                  <a:pt x="2445" y="40856"/>
                  <a:pt x="2391" y="40874"/>
                  <a:pt x="2336" y="40874"/>
                </a:cubicBezTo>
                <a:cubicBezTo>
                  <a:pt x="2246" y="40874"/>
                  <a:pt x="2155" y="40928"/>
                  <a:pt x="2155" y="41037"/>
                </a:cubicBezTo>
                <a:cubicBezTo>
                  <a:pt x="2155" y="41109"/>
                  <a:pt x="2173" y="41182"/>
                  <a:pt x="2228" y="41236"/>
                </a:cubicBezTo>
                <a:lnTo>
                  <a:pt x="2282" y="41399"/>
                </a:lnTo>
                <a:cubicBezTo>
                  <a:pt x="2264" y="41381"/>
                  <a:pt x="2246" y="41363"/>
                  <a:pt x="2228" y="41345"/>
                </a:cubicBezTo>
                <a:cubicBezTo>
                  <a:pt x="2192" y="41309"/>
                  <a:pt x="2155" y="41290"/>
                  <a:pt x="2101" y="41272"/>
                </a:cubicBezTo>
                <a:cubicBezTo>
                  <a:pt x="2047" y="41272"/>
                  <a:pt x="2010" y="41309"/>
                  <a:pt x="1974" y="41363"/>
                </a:cubicBezTo>
                <a:cubicBezTo>
                  <a:pt x="1956" y="41399"/>
                  <a:pt x="1938" y="41453"/>
                  <a:pt x="1938" y="41490"/>
                </a:cubicBezTo>
                <a:lnTo>
                  <a:pt x="1847" y="41508"/>
                </a:lnTo>
                <a:lnTo>
                  <a:pt x="1793" y="41508"/>
                </a:lnTo>
                <a:lnTo>
                  <a:pt x="1811" y="41290"/>
                </a:lnTo>
                <a:lnTo>
                  <a:pt x="1811" y="41254"/>
                </a:lnTo>
                <a:cubicBezTo>
                  <a:pt x="1811" y="41182"/>
                  <a:pt x="1739" y="41182"/>
                  <a:pt x="1703" y="41200"/>
                </a:cubicBezTo>
                <a:cubicBezTo>
                  <a:pt x="1612" y="41272"/>
                  <a:pt x="1503" y="41254"/>
                  <a:pt x="1431" y="41164"/>
                </a:cubicBezTo>
                <a:cubicBezTo>
                  <a:pt x="1395" y="41127"/>
                  <a:pt x="1340" y="41127"/>
                  <a:pt x="1322" y="41182"/>
                </a:cubicBezTo>
                <a:cubicBezTo>
                  <a:pt x="1322" y="41200"/>
                  <a:pt x="1322" y="41218"/>
                  <a:pt x="1322" y="41218"/>
                </a:cubicBezTo>
                <a:cubicBezTo>
                  <a:pt x="1304" y="41309"/>
                  <a:pt x="1304" y="41381"/>
                  <a:pt x="1304" y="41472"/>
                </a:cubicBezTo>
                <a:cubicBezTo>
                  <a:pt x="1232" y="41490"/>
                  <a:pt x="1196" y="41526"/>
                  <a:pt x="1159" y="41598"/>
                </a:cubicBezTo>
                <a:cubicBezTo>
                  <a:pt x="1159" y="41653"/>
                  <a:pt x="1159" y="41707"/>
                  <a:pt x="1159" y="41761"/>
                </a:cubicBezTo>
                <a:lnTo>
                  <a:pt x="1159" y="41816"/>
                </a:lnTo>
                <a:cubicBezTo>
                  <a:pt x="1105" y="41725"/>
                  <a:pt x="996" y="41689"/>
                  <a:pt x="888" y="41689"/>
                </a:cubicBezTo>
                <a:cubicBezTo>
                  <a:pt x="761" y="41689"/>
                  <a:pt x="670" y="41816"/>
                  <a:pt x="688" y="41942"/>
                </a:cubicBezTo>
                <a:cubicBezTo>
                  <a:pt x="634" y="41979"/>
                  <a:pt x="580" y="41997"/>
                  <a:pt x="525" y="41979"/>
                </a:cubicBezTo>
                <a:cubicBezTo>
                  <a:pt x="471" y="41961"/>
                  <a:pt x="417" y="41906"/>
                  <a:pt x="362" y="41888"/>
                </a:cubicBezTo>
                <a:cubicBezTo>
                  <a:pt x="272" y="41888"/>
                  <a:pt x="200" y="41942"/>
                  <a:pt x="181" y="42015"/>
                </a:cubicBezTo>
                <a:cubicBezTo>
                  <a:pt x="163" y="42087"/>
                  <a:pt x="163" y="42160"/>
                  <a:pt x="200" y="42232"/>
                </a:cubicBezTo>
                <a:cubicBezTo>
                  <a:pt x="218" y="42305"/>
                  <a:pt x="272" y="42359"/>
                  <a:pt x="290" y="42431"/>
                </a:cubicBezTo>
                <a:cubicBezTo>
                  <a:pt x="308" y="42486"/>
                  <a:pt x="290" y="42540"/>
                  <a:pt x="272" y="42576"/>
                </a:cubicBezTo>
                <a:cubicBezTo>
                  <a:pt x="254" y="42594"/>
                  <a:pt x="236" y="42594"/>
                  <a:pt x="218" y="42594"/>
                </a:cubicBezTo>
                <a:cubicBezTo>
                  <a:pt x="181" y="42576"/>
                  <a:pt x="145" y="42576"/>
                  <a:pt x="109" y="42576"/>
                </a:cubicBezTo>
                <a:cubicBezTo>
                  <a:pt x="18" y="42594"/>
                  <a:pt x="0" y="42667"/>
                  <a:pt x="0" y="42739"/>
                </a:cubicBezTo>
                <a:cubicBezTo>
                  <a:pt x="0" y="42757"/>
                  <a:pt x="0" y="42775"/>
                  <a:pt x="0" y="42794"/>
                </a:cubicBezTo>
                <a:lnTo>
                  <a:pt x="53423" y="42794"/>
                </a:lnTo>
                <a:lnTo>
                  <a:pt x="53423" y="18617"/>
                </a:lnTo>
                <a:close/>
                <a:moveTo>
                  <a:pt x="8657" y="35025"/>
                </a:moveTo>
                <a:lnTo>
                  <a:pt x="8657" y="35025"/>
                </a:lnTo>
                <a:close/>
                <a:moveTo>
                  <a:pt x="5976" y="36799"/>
                </a:moveTo>
                <a:close/>
                <a:moveTo>
                  <a:pt x="8602" y="35550"/>
                </a:moveTo>
                <a:close/>
                <a:moveTo>
                  <a:pt x="8765" y="34952"/>
                </a:moveTo>
                <a:lnTo>
                  <a:pt x="8765" y="34952"/>
                </a:lnTo>
                <a:close/>
                <a:moveTo>
                  <a:pt x="13003" y="33340"/>
                </a:moveTo>
                <a:lnTo>
                  <a:pt x="13003" y="33340"/>
                </a:lnTo>
                <a:cubicBezTo>
                  <a:pt x="12985" y="33359"/>
                  <a:pt x="12967" y="33377"/>
                  <a:pt x="12930" y="33395"/>
                </a:cubicBezTo>
                <a:lnTo>
                  <a:pt x="12912" y="33413"/>
                </a:lnTo>
                <a:cubicBezTo>
                  <a:pt x="12930" y="33322"/>
                  <a:pt x="12949" y="33232"/>
                  <a:pt x="12967" y="33141"/>
                </a:cubicBezTo>
                <a:cubicBezTo>
                  <a:pt x="12967" y="33159"/>
                  <a:pt x="12967" y="33196"/>
                  <a:pt x="12985" y="33214"/>
                </a:cubicBezTo>
                <a:cubicBezTo>
                  <a:pt x="13003" y="33250"/>
                  <a:pt x="13003" y="33286"/>
                  <a:pt x="13003" y="33340"/>
                </a:cubicBezTo>
                <a:close/>
                <a:moveTo>
                  <a:pt x="13981" y="32870"/>
                </a:moveTo>
                <a:close/>
                <a:moveTo>
                  <a:pt x="16860" y="29320"/>
                </a:moveTo>
                <a:lnTo>
                  <a:pt x="16860" y="29320"/>
                </a:lnTo>
                <a:close/>
                <a:moveTo>
                  <a:pt x="17639" y="28415"/>
                </a:moveTo>
                <a:lnTo>
                  <a:pt x="17639" y="28415"/>
                </a:lnTo>
                <a:close/>
                <a:moveTo>
                  <a:pt x="28432" y="15738"/>
                </a:move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0"/>
          <p:cNvSpPr/>
          <p:nvPr/>
        </p:nvSpPr>
        <p:spPr>
          <a:xfrm>
            <a:off x="7933344" y="1185812"/>
            <a:ext cx="1825090" cy="501884"/>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10"/>
          <p:cNvGrpSpPr/>
          <p:nvPr/>
        </p:nvGrpSpPr>
        <p:grpSpPr>
          <a:xfrm>
            <a:off x="815346" y="1116263"/>
            <a:ext cx="7361473" cy="912861"/>
            <a:chOff x="815346" y="1116263"/>
            <a:chExt cx="7361473" cy="912861"/>
          </a:xfrm>
        </p:grpSpPr>
        <p:sp>
          <p:nvSpPr>
            <p:cNvPr id="38" name="Google Shape;38;p10"/>
            <p:cNvSpPr/>
            <p:nvPr/>
          </p:nvSpPr>
          <p:spPr>
            <a:xfrm>
              <a:off x="7583337" y="1543184"/>
              <a:ext cx="158685" cy="59392"/>
            </a:xfrm>
            <a:custGeom>
              <a:rect b="b" l="l" r="r" t="t"/>
              <a:pathLst>
                <a:path extrusionOk="0" h="387" w="1034">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0"/>
            <p:cNvSpPr/>
            <p:nvPr/>
          </p:nvSpPr>
          <p:spPr>
            <a:xfrm>
              <a:off x="7257038" y="1722802"/>
              <a:ext cx="150245" cy="79496"/>
            </a:xfrm>
            <a:custGeom>
              <a:rect b="b" l="l" r="r" t="t"/>
              <a:pathLst>
                <a:path extrusionOk="0" h="518" w="979">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0"/>
            <p:cNvSpPr/>
            <p:nvPr/>
          </p:nvSpPr>
          <p:spPr>
            <a:xfrm>
              <a:off x="7979306" y="1116263"/>
              <a:ext cx="197513" cy="118170"/>
            </a:xfrm>
            <a:custGeom>
              <a:rect b="b" l="l" r="r" t="t"/>
              <a:pathLst>
                <a:path extrusionOk="0" h="770" w="1287">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0"/>
            <p:cNvSpPr/>
            <p:nvPr/>
          </p:nvSpPr>
          <p:spPr>
            <a:xfrm>
              <a:off x="815346" y="1598290"/>
              <a:ext cx="189072" cy="82566"/>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0"/>
            <p:cNvSpPr/>
            <p:nvPr/>
          </p:nvSpPr>
          <p:spPr>
            <a:xfrm>
              <a:off x="1861803" y="1967584"/>
              <a:ext cx="97452" cy="61540"/>
            </a:xfrm>
            <a:custGeom>
              <a:rect b="b" l="l" r="r" t="t"/>
              <a:pathLst>
                <a:path extrusionOk="0" h="401" w="635">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 name="Google Shape;43;p10"/>
          <p:cNvSpPr/>
          <p:nvPr/>
        </p:nvSpPr>
        <p:spPr>
          <a:xfrm>
            <a:off x="662171" y="669865"/>
            <a:ext cx="189072" cy="82566"/>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0"/>
          <p:cNvSpPr/>
          <p:nvPr/>
        </p:nvSpPr>
        <p:spPr>
          <a:xfrm>
            <a:off x="3053800" y="410558"/>
            <a:ext cx="158532" cy="76887"/>
          </a:xfrm>
          <a:custGeom>
            <a:rect b="b" l="l" r="r" t="t"/>
            <a:pathLst>
              <a:path extrusionOk="0" h="501" w="1033">
                <a:moveTo>
                  <a:pt x="948" y="1"/>
                </a:moveTo>
                <a:cubicBezTo>
                  <a:pt x="869" y="1"/>
                  <a:pt x="792" y="38"/>
                  <a:pt x="724" y="105"/>
                </a:cubicBezTo>
                <a:cubicBezTo>
                  <a:pt x="684" y="146"/>
                  <a:pt x="643" y="192"/>
                  <a:pt x="608" y="242"/>
                </a:cubicBezTo>
                <a:lnTo>
                  <a:pt x="608" y="242"/>
                </a:lnTo>
                <a:cubicBezTo>
                  <a:pt x="516" y="170"/>
                  <a:pt x="401" y="133"/>
                  <a:pt x="285" y="133"/>
                </a:cubicBezTo>
                <a:cubicBezTo>
                  <a:pt x="188" y="133"/>
                  <a:pt x="89" y="159"/>
                  <a:pt x="0" y="214"/>
                </a:cubicBezTo>
                <a:cubicBezTo>
                  <a:pt x="217" y="214"/>
                  <a:pt x="417" y="322"/>
                  <a:pt x="561" y="467"/>
                </a:cubicBezTo>
                <a:cubicBezTo>
                  <a:pt x="580" y="485"/>
                  <a:pt x="580" y="485"/>
                  <a:pt x="598" y="485"/>
                </a:cubicBezTo>
                <a:cubicBezTo>
                  <a:pt x="614" y="496"/>
                  <a:pt x="629" y="500"/>
                  <a:pt x="644" y="500"/>
                </a:cubicBezTo>
                <a:cubicBezTo>
                  <a:pt x="681" y="500"/>
                  <a:pt x="712" y="475"/>
                  <a:pt x="724" y="449"/>
                </a:cubicBezTo>
                <a:cubicBezTo>
                  <a:pt x="761" y="359"/>
                  <a:pt x="797" y="268"/>
                  <a:pt x="833" y="196"/>
                </a:cubicBezTo>
                <a:cubicBezTo>
                  <a:pt x="887" y="105"/>
                  <a:pt x="960" y="51"/>
                  <a:pt x="1032" y="15"/>
                </a:cubicBezTo>
                <a:cubicBezTo>
                  <a:pt x="1004" y="5"/>
                  <a:pt x="976" y="1"/>
                  <a:pt x="94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0"/>
          <p:cNvSpPr txBox="1"/>
          <p:nvPr>
            <p:ph type="ctrTitle"/>
          </p:nvPr>
        </p:nvSpPr>
        <p:spPr>
          <a:xfrm>
            <a:off x="2190675" y="1101238"/>
            <a:ext cx="4762500" cy="1723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200"/>
              <a:buNone/>
              <a:defRPr b="1" sz="5000">
                <a:latin typeface="Domine"/>
                <a:ea typeface="Domine"/>
                <a:cs typeface="Domine"/>
                <a:sym typeface="Domine"/>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6" name="Google Shape;46;p10"/>
          <p:cNvSpPr txBox="1"/>
          <p:nvPr>
            <p:ph idx="1" type="subTitle"/>
          </p:nvPr>
        </p:nvSpPr>
        <p:spPr>
          <a:xfrm>
            <a:off x="3010975" y="2797513"/>
            <a:ext cx="3121800" cy="620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atin typeface="Roboto"/>
                <a:ea typeface="Roboto"/>
                <a:cs typeface="Roboto"/>
                <a:sym typeface="Robo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ONE_COLUMN_TEXT_1_1_1_1_1">
    <p:spTree>
      <p:nvGrpSpPr>
        <p:cNvPr id="213" name="Shape 213"/>
        <p:cNvGrpSpPr/>
        <p:nvPr/>
      </p:nvGrpSpPr>
      <p:grpSpPr>
        <a:xfrm>
          <a:off x="0" y="0"/>
          <a:ext cx="0" cy="0"/>
          <a:chOff x="0" y="0"/>
          <a:chExt cx="0" cy="0"/>
        </a:xfrm>
      </p:grpSpPr>
      <p:grpSp>
        <p:nvGrpSpPr>
          <p:cNvPr id="214" name="Google Shape;214;p19"/>
          <p:cNvGrpSpPr/>
          <p:nvPr/>
        </p:nvGrpSpPr>
        <p:grpSpPr>
          <a:xfrm>
            <a:off x="-103928" y="11357"/>
            <a:ext cx="9489289" cy="5132136"/>
            <a:chOff x="-103928" y="11357"/>
            <a:chExt cx="9489289" cy="5132136"/>
          </a:xfrm>
        </p:grpSpPr>
        <p:sp>
          <p:nvSpPr>
            <p:cNvPr id="215" name="Google Shape;215;p19"/>
            <p:cNvSpPr/>
            <p:nvPr/>
          </p:nvSpPr>
          <p:spPr>
            <a:xfrm>
              <a:off x="719995" y="1877350"/>
              <a:ext cx="8399455" cy="3266143"/>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9"/>
            <p:cNvSpPr/>
            <p:nvPr/>
          </p:nvSpPr>
          <p:spPr>
            <a:xfrm>
              <a:off x="0" y="578325"/>
              <a:ext cx="4229745" cy="1194049"/>
            </a:xfrm>
            <a:custGeom>
              <a:rect b="b" l="l" r="r" t="t"/>
              <a:pathLst>
                <a:path extrusionOk="0" h="32582" w="115417">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7" name="Google Shape;217;p19"/>
            <p:cNvGrpSpPr/>
            <p:nvPr/>
          </p:nvGrpSpPr>
          <p:grpSpPr>
            <a:xfrm flipH="1">
              <a:off x="-103928" y="11357"/>
              <a:ext cx="9489289" cy="4774778"/>
              <a:chOff x="-150589" y="11357"/>
              <a:chExt cx="9489289" cy="4774778"/>
            </a:xfrm>
          </p:grpSpPr>
          <p:sp>
            <p:nvSpPr>
              <p:cNvPr id="218" name="Google Shape;218;p19"/>
              <p:cNvSpPr/>
              <p:nvPr/>
            </p:nvSpPr>
            <p:spPr>
              <a:xfrm>
                <a:off x="8605479" y="803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9"/>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9"/>
              <p:cNvSpPr/>
              <p:nvPr/>
            </p:nvSpPr>
            <p:spPr>
              <a:xfrm>
                <a:off x="8776675" y="1355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9"/>
              <p:cNvSpPr/>
              <p:nvPr/>
            </p:nvSpPr>
            <p:spPr>
              <a:xfrm>
                <a:off x="4291185" y="113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9"/>
              <p:cNvSpPr/>
              <p:nvPr/>
            </p:nvSpPr>
            <p:spPr>
              <a:xfrm>
                <a:off x="-27728" y="254867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9"/>
              <p:cNvSpPr/>
              <p:nvPr/>
            </p:nvSpPr>
            <p:spPr>
              <a:xfrm flipH="1" rot="10800000">
                <a:off x="8499548" y="428546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9"/>
              <p:cNvSpPr/>
              <p:nvPr/>
            </p:nvSpPr>
            <p:spPr>
              <a:xfrm flipH="1" rot="10800000">
                <a:off x="78005" y="2766605"/>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9"/>
              <p:cNvSpPr/>
              <p:nvPr/>
            </p:nvSpPr>
            <p:spPr>
              <a:xfrm flipH="1" rot="10800000">
                <a:off x="867074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9"/>
              <p:cNvSpPr/>
              <p:nvPr/>
            </p:nvSpPr>
            <p:spPr>
              <a:xfrm flipH="1" rot="10800000">
                <a:off x="145179" y="47403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7" name="Google Shape;227;p19"/>
            <p:cNvGrpSpPr/>
            <p:nvPr/>
          </p:nvGrpSpPr>
          <p:grpSpPr>
            <a:xfrm>
              <a:off x="587551" y="586771"/>
              <a:ext cx="7251201" cy="4310942"/>
              <a:chOff x="615514" y="637221"/>
              <a:chExt cx="7251201" cy="4310942"/>
            </a:xfrm>
          </p:grpSpPr>
          <p:sp>
            <p:nvSpPr>
              <p:cNvPr id="228" name="Google Shape;228;p19"/>
              <p:cNvSpPr/>
              <p:nvPr/>
            </p:nvSpPr>
            <p:spPr>
              <a:xfrm>
                <a:off x="615514" y="4889629"/>
                <a:ext cx="92691" cy="58534"/>
              </a:xfrm>
              <a:custGeom>
                <a:rect b="b" l="l" r="r" t="t"/>
                <a:pathLst>
                  <a:path extrusionOk="0" h="401" w="635">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9"/>
              <p:cNvSpPr/>
              <p:nvPr/>
            </p:nvSpPr>
            <p:spPr>
              <a:xfrm>
                <a:off x="739881" y="4646589"/>
                <a:ext cx="126994" cy="62913"/>
              </a:xfrm>
              <a:custGeom>
                <a:rect b="b" l="l" r="r" t="t"/>
                <a:pathLst>
                  <a:path extrusionOk="0" h="431" w="87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0" name="Google Shape;230;p19"/>
              <p:cNvGrpSpPr/>
              <p:nvPr/>
            </p:nvGrpSpPr>
            <p:grpSpPr>
              <a:xfrm>
                <a:off x="7017452" y="637221"/>
                <a:ext cx="849263" cy="621826"/>
                <a:chOff x="2172695" y="492015"/>
                <a:chExt cx="163925" cy="120025"/>
              </a:xfrm>
            </p:grpSpPr>
            <p:sp>
              <p:nvSpPr>
                <p:cNvPr id="231" name="Google Shape;231;p19"/>
                <p:cNvSpPr/>
                <p:nvPr/>
              </p:nvSpPr>
              <p:spPr>
                <a:xfrm>
                  <a:off x="2172695" y="492015"/>
                  <a:ext cx="38075" cy="13125"/>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9"/>
                <p:cNvSpPr/>
                <p:nvPr/>
              </p:nvSpPr>
              <p:spPr>
                <a:xfrm>
                  <a:off x="2177695" y="540590"/>
                  <a:ext cx="33075" cy="18950"/>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9"/>
                <p:cNvSpPr/>
                <p:nvPr/>
              </p:nvSpPr>
              <p:spPr>
                <a:xfrm>
                  <a:off x="2273670" y="595540"/>
                  <a:ext cx="22650" cy="16500"/>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9"/>
                <p:cNvSpPr/>
                <p:nvPr/>
              </p:nvSpPr>
              <p:spPr>
                <a:xfrm>
                  <a:off x="2314870" y="521415"/>
                  <a:ext cx="21750" cy="10425"/>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35" name="Google Shape;235;p19"/>
            <p:cNvSpPr/>
            <p:nvPr/>
          </p:nvSpPr>
          <p:spPr>
            <a:xfrm>
              <a:off x="6109217" y="4405551"/>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6" name="Google Shape;236;p1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7" name="Google Shape;237;p19"/>
          <p:cNvSpPr txBox="1"/>
          <p:nvPr>
            <p:ph idx="1" type="subTitle"/>
          </p:nvPr>
        </p:nvSpPr>
        <p:spPr>
          <a:xfrm>
            <a:off x="713225" y="1009705"/>
            <a:ext cx="7717500" cy="3266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1000"/>
              </a:spcBef>
              <a:spcAft>
                <a:spcPts val="0"/>
              </a:spcAft>
              <a:buClr>
                <a:schemeClr val="accent5"/>
              </a:buClr>
              <a:buSzPts val="1800"/>
              <a:buFont typeface="Domine"/>
              <a:buAutoNum type="arabicPeriod"/>
              <a:defRPr/>
            </a:lvl1pPr>
            <a:lvl2pPr lvl="1" algn="ctr">
              <a:lnSpc>
                <a:spcPct val="100000"/>
              </a:lnSpc>
              <a:spcBef>
                <a:spcPts val="1600"/>
              </a:spcBef>
              <a:spcAft>
                <a:spcPts val="0"/>
              </a:spcAft>
              <a:buSzPts val="1400"/>
              <a:buAutoNum type="alphaLcPeriod"/>
              <a:defRPr/>
            </a:lvl2pPr>
            <a:lvl3pPr lvl="2" algn="ctr">
              <a:lnSpc>
                <a:spcPct val="100000"/>
              </a:lnSpc>
              <a:spcBef>
                <a:spcPts val="1600"/>
              </a:spcBef>
              <a:spcAft>
                <a:spcPts val="0"/>
              </a:spcAft>
              <a:buSzPts val="1400"/>
              <a:buAutoNum type="romanLcPeriod"/>
              <a:defRPr/>
            </a:lvl3pPr>
            <a:lvl4pPr lvl="3" algn="ctr">
              <a:lnSpc>
                <a:spcPct val="100000"/>
              </a:lnSpc>
              <a:spcBef>
                <a:spcPts val="1600"/>
              </a:spcBef>
              <a:spcAft>
                <a:spcPts val="0"/>
              </a:spcAft>
              <a:buSzPts val="1400"/>
              <a:buAutoNum type="arabicPeriod"/>
              <a:defRPr/>
            </a:lvl4pPr>
            <a:lvl5pPr lvl="4" algn="ctr">
              <a:lnSpc>
                <a:spcPct val="100000"/>
              </a:lnSpc>
              <a:spcBef>
                <a:spcPts val="1600"/>
              </a:spcBef>
              <a:spcAft>
                <a:spcPts val="0"/>
              </a:spcAft>
              <a:buSzPts val="1400"/>
              <a:buAutoNum type="alphaLcPeriod"/>
              <a:defRPr/>
            </a:lvl5pPr>
            <a:lvl6pPr lvl="5" algn="ctr">
              <a:lnSpc>
                <a:spcPct val="100000"/>
              </a:lnSpc>
              <a:spcBef>
                <a:spcPts val="1600"/>
              </a:spcBef>
              <a:spcAft>
                <a:spcPts val="0"/>
              </a:spcAft>
              <a:buSzPts val="1400"/>
              <a:buAutoNum type="romanLcPeriod"/>
              <a:defRPr/>
            </a:lvl6pPr>
            <a:lvl7pPr lvl="6" algn="ctr">
              <a:lnSpc>
                <a:spcPct val="100000"/>
              </a:lnSpc>
              <a:spcBef>
                <a:spcPts val="1600"/>
              </a:spcBef>
              <a:spcAft>
                <a:spcPts val="0"/>
              </a:spcAft>
              <a:buSzPts val="1400"/>
              <a:buAutoNum type="arabicPeriod"/>
              <a:defRPr/>
            </a:lvl7pPr>
            <a:lvl8pPr lvl="7" algn="ctr">
              <a:lnSpc>
                <a:spcPct val="100000"/>
              </a:lnSpc>
              <a:spcBef>
                <a:spcPts val="1600"/>
              </a:spcBef>
              <a:spcAft>
                <a:spcPts val="0"/>
              </a:spcAft>
              <a:buSzPts val="1400"/>
              <a:buAutoNum type="alphaLcPeriod"/>
              <a:defRPr/>
            </a:lvl8pPr>
            <a:lvl9pPr lvl="8" algn="ctr">
              <a:lnSpc>
                <a:spcPct val="100000"/>
              </a:lnSpc>
              <a:spcBef>
                <a:spcPts val="1600"/>
              </a:spcBef>
              <a:spcAft>
                <a:spcPts val="1600"/>
              </a:spcAft>
              <a:buSzPts val="1400"/>
              <a:buAutoNum type="romanLcPeriod"/>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2">
    <p:bg>
      <p:bgPr>
        <a:solidFill>
          <a:schemeClr val="lt1"/>
        </a:solidFill>
      </p:bgPr>
    </p:bg>
    <p:spTree>
      <p:nvGrpSpPr>
        <p:cNvPr id="238" name="Shape 238"/>
        <p:cNvGrpSpPr/>
        <p:nvPr/>
      </p:nvGrpSpPr>
      <p:grpSpPr>
        <a:xfrm>
          <a:off x="0" y="0"/>
          <a:ext cx="0" cy="0"/>
          <a:chOff x="0" y="0"/>
          <a:chExt cx="0" cy="0"/>
        </a:xfrm>
      </p:grpSpPr>
      <p:sp>
        <p:nvSpPr>
          <p:cNvPr id="239" name="Google Shape;239;p20"/>
          <p:cNvSpPr/>
          <p:nvPr/>
        </p:nvSpPr>
        <p:spPr>
          <a:xfrm flipH="1">
            <a:off x="5651849" y="718899"/>
            <a:ext cx="3492140" cy="934108"/>
          </a:xfrm>
          <a:custGeom>
            <a:rect b="b" l="l" r="r" t="t"/>
            <a:pathLst>
              <a:path extrusionOk="0" h="25489" w="9529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0"/>
          <p:cNvSpPr/>
          <p:nvPr/>
        </p:nvSpPr>
        <p:spPr>
          <a:xfrm>
            <a:off x="0" y="3519513"/>
            <a:ext cx="4229745" cy="1194049"/>
          </a:xfrm>
          <a:custGeom>
            <a:rect b="b" l="l" r="r" t="t"/>
            <a:pathLst>
              <a:path extrusionOk="0" h="32582" w="115417">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0"/>
          <p:cNvSpPr/>
          <p:nvPr/>
        </p:nvSpPr>
        <p:spPr>
          <a:xfrm flipH="1">
            <a:off x="-150589" y="166151"/>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0"/>
          <p:cNvSpPr/>
          <p:nvPr/>
        </p:nvSpPr>
        <p:spPr>
          <a:xfrm flipH="1">
            <a:off x="6315439" y="3791868"/>
            <a:ext cx="3471302" cy="954615"/>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0"/>
          <p:cNvSpPr/>
          <p:nvPr/>
        </p:nvSpPr>
        <p:spPr>
          <a:xfrm flipH="1">
            <a:off x="-218724" y="387647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0"/>
          <p:cNvSpPr/>
          <p:nvPr/>
        </p:nvSpPr>
        <p:spPr>
          <a:xfrm flipH="1">
            <a:off x="8868110" y="11033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0"/>
          <p:cNvSpPr/>
          <p:nvPr/>
        </p:nvSpPr>
        <p:spPr>
          <a:xfrm flipH="1">
            <a:off x="-218719" y="4477168"/>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0"/>
          <p:cNvSpPr/>
          <p:nvPr/>
        </p:nvSpPr>
        <p:spPr>
          <a:xfrm flipH="1">
            <a:off x="8213963" y="1203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0"/>
          <p:cNvSpPr/>
          <p:nvPr/>
        </p:nvSpPr>
        <p:spPr>
          <a:xfrm flipH="1">
            <a:off x="8582327" y="2603841"/>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0"/>
          <p:cNvSpPr/>
          <p:nvPr/>
        </p:nvSpPr>
        <p:spPr>
          <a:xfrm>
            <a:off x="7075815" y="1563836"/>
            <a:ext cx="217436" cy="95804"/>
          </a:xfrm>
          <a:custGeom>
            <a:rect b="b" l="l" r="r" t="t"/>
            <a:pathLst>
              <a:path extrusionOk="0" h="575" w="1305">
                <a:moveTo>
                  <a:pt x="1226" y="0"/>
                </a:moveTo>
                <a:cubicBezTo>
                  <a:pt x="996" y="0"/>
                  <a:pt x="776" y="118"/>
                  <a:pt x="659" y="316"/>
                </a:cubicBezTo>
                <a:lnTo>
                  <a:pt x="659" y="316"/>
                </a:lnTo>
                <a:cubicBezTo>
                  <a:pt x="574" y="255"/>
                  <a:pt x="477" y="211"/>
                  <a:pt x="362" y="186"/>
                </a:cubicBezTo>
                <a:cubicBezTo>
                  <a:pt x="341" y="180"/>
                  <a:pt x="319" y="178"/>
                  <a:pt x="297" y="178"/>
                </a:cubicBezTo>
                <a:cubicBezTo>
                  <a:pt x="171" y="178"/>
                  <a:pt x="46" y="262"/>
                  <a:pt x="0" y="385"/>
                </a:cubicBezTo>
                <a:cubicBezTo>
                  <a:pt x="53" y="305"/>
                  <a:pt x="145" y="255"/>
                  <a:pt x="240" y="255"/>
                </a:cubicBezTo>
                <a:cubicBezTo>
                  <a:pt x="275" y="255"/>
                  <a:pt x="310" y="262"/>
                  <a:pt x="344" y="276"/>
                </a:cubicBezTo>
                <a:cubicBezTo>
                  <a:pt x="453" y="331"/>
                  <a:pt x="562" y="421"/>
                  <a:pt x="616" y="530"/>
                </a:cubicBezTo>
                <a:cubicBezTo>
                  <a:pt x="639" y="560"/>
                  <a:pt x="671" y="574"/>
                  <a:pt x="701" y="574"/>
                </a:cubicBezTo>
                <a:cubicBezTo>
                  <a:pt x="742" y="574"/>
                  <a:pt x="779" y="546"/>
                  <a:pt x="779" y="494"/>
                </a:cubicBezTo>
                <a:cubicBezTo>
                  <a:pt x="815" y="222"/>
                  <a:pt x="1032" y="23"/>
                  <a:pt x="1304" y="5"/>
                </a:cubicBezTo>
                <a:cubicBezTo>
                  <a:pt x="1278" y="2"/>
                  <a:pt x="1252" y="0"/>
                  <a:pt x="12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0"/>
          <p:cNvSpPr/>
          <p:nvPr/>
        </p:nvSpPr>
        <p:spPr>
          <a:xfrm>
            <a:off x="616584" y="1286072"/>
            <a:ext cx="193276" cy="85640"/>
          </a:xfrm>
          <a:custGeom>
            <a:rect b="b" l="l" r="r" t="t"/>
            <a:pathLst>
              <a:path extrusionOk="0" h="514" w="1160">
                <a:moveTo>
                  <a:pt x="1005" y="1"/>
                </a:moveTo>
                <a:cubicBezTo>
                  <a:pt x="843" y="1"/>
                  <a:pt x="687" y="67"/>
                  <a:pt x="574" y="183"/>
                </a:cubicBezTo>
                <a:lnTo>
                  <a:pt x="574" y="183"/>
                </a:lnTo>
                <a:cubicBezTo>
                  <a:pt x="501" y="133"/>
                  <a:pt x="423" y="97"/>
                  <a:pt x="345" y="75"/>
                </a:cubicBezTo>
                <a:cubicBezTo>
                  <a:pt x="319" y="69"/>
                  <a:pt x="294" y="66"/>
                  <a:pt x="269" y="66"/>
                </a:cubicBezTo>
                <a:cubicBezTo>
                  <a:pt x="152" y="66"/>
                  <a:pt x="45" y="133"/>
                  <a:pt x="1" y="238"/>
                </a:cubicBezTo>
                <a:cubicBezTo>
                  <a:pt x="44" y="194"/>
                  <a:pt x="108" y="170"/>
                  <a:pt x="176" y="170"/>
                </a:cubicBezTo>
                <a:cubicBezTo>
                  <a:pt x="220" y="170"/>
                  <a:pt x="266" y="180"/>
                  <a:pt x="308" y="202"/>
                </a:cubicBezTo>
                <a:cubicBezTo>
                  <a:pt x="381" y="256"/>
                  <a:pt x="453" y="347"/>
                  <a:pt x="490" y="437"/>
                </a:cubicBezTo>
                <a:cubicBezTo>
                  <a:pt x="508" y="474"/>
                  <a:pt x="526" y="510"/>
                  <a:pt x="580" y="510"/>
                </a:cubicBezTo>
                <a:cubicBezTo>
                  <a:pt x="587" y="512"/>
                  <a:pt x="595" y="513"/>
                  <a:pt x="603" y="513"/>
                </a:cubicBezTo>
                <a:cubicBezTo>
                  <a:pt x="653" y="513"/>
                  <a:pt x="707" y="466"/>
                  <a:pt x="707" y="419"/>
                </a:cubicBezTo>
                <a:cubicBezTo>
                  <a:pt x="743" y="184"/>
                  <a:pt x="942" y="21"/>
                  <a:pt x="1160" y="21"/>
                </a:cubicBezTo>
                <a:cubicBezTo>
                  <a:pt x="1108" y="7"/>
                  <a:pt x="1057" y="1"/>
                  <a:pt x="100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0"/>
          <p:cNvSpPr/>
          <p:nvPr/>
        </p:nvSpPr>
        <p:spPr>
          <a:xfrm>
            <a:off x="8338635" y="498758"/>
            <a:ext cx="184279" cy="80142"/>
          </a:xfrm>
          <a:custGeom>
            <a:rect b="b" l="l" r="r" t="t"/>
            <a:pathLst>
              <a:path extrusionOk="0" h="481" w="1106">
                <a:moveTo>
                  <a:pt x="953" y="1"/>
                </a:moveTo>
                <a:cubicBezTo>
                  <a:pt x="776" y="1"/>
                  <a:pt x="607" y="81"/>
                  <a:pt x="501" y="227"/>
                </a:cubicBezTo>
                <a:lnTo>
                  <a:pt x="501" y="227"/>
                </a:lnTo>
                <a:cubicBezTo>
                  <a:pt x="452" y="182"/>
                  <a:pt x="398" y="144"/>
                  <a:pt x="345" y="111"/>
                </a:cubicBezTo>
                <a:cubicBezTo>
                  <a:pt x="290" y="84"/>
                  <a:pt x="232" y="71"/>
                  <a:pt x="173" y="71"/>
                </a:cubicBezTo>
                <a:cubicBezTo>
                  <a:pt x="114" y="71"/>
                  <a:pt x="55" y="84"/>
                  <a:pt x="1" y="111"/>
                </a:cubicBezTo>
                <a:cubicBezTo>
                  <a:pt x="91" y="130"/>
                  <a:pt x="182" y="166"/>
                  <a:pt x="254" y="238"/>
                </a:cubicBezTo>
                <a:cubicBezTo>
                  <a:pt x="327" y="293"/>
                  <a:pt x="381" y="365"/>
                  <a:pt x="435" y="456"/>
                </a:cubicBezTo>
                <a:cubicBezTo>
                  <a:pt x="453" y="456"/>
                  <a:pt x="453" y="456"/>
                  <a:pt x="472" y="474"/>
                </a:cubicBezTo>
                <a:cubicBezTo>
                  <a:pt x="486" y="478"/>
                  <a:pt x="501" y="481"/>
                  <a:pt x="515" y="481"/>
                </a:cubicBezTo>
                <a:cubicBezTo>
                  <a:pt x="552" y="481"/>
                  <a:pt x="585" y="464"/>
                  <a:pt x="598" y="437"/>
                </a:cubicBezTo>
                <a:cubicBezTo>
                  <a:pt x="707" y="238"/>
                  <a:pt x="888" y="75"/>
                  <a:pt x="1105" y="21"/>
                </a:cubicBezTo>
                <a:cubicBezTo>
                  <a:pt x="1055" y="7"/>
                  <a:pt x="1003" y="1"/>
                  <a:pt x="95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0"/>
          <p:cNvSpPr txBox="1"/>
          <p:nvPr>
            <p:ph idx="1" type="subTitle"/>
          </p:nvPr>
        </p:nvSpPr>
        <p:spPr>
          <a:xfrm>
            <a:off x="883787" y="2965850"/>
            <a:ext cx="7376400" cy="39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Bebas Neue"/>
              <a:buNone/>
              <a:defRPr b="1" sz="2000">
                <a:latin typeface="Domine"/>
                <a:ea typeface="Domine"/>
                <a:cs typeface="Domine"/>
                <a:sym typeface="Domine"/>
              </a:defRPr>
            </a:lvl1pPr>
            <a:lvl2pPr lvl="1" algn="ctr">
              <a:lnSpc>
                <a:spcPct val="100000"/>
              </a:lnSpc>
              <a:spcBef>
                <a:spcPts val="0"/>
              </a:spcBef>
              <a:spcAft>
                <a:spcPts val="0"/>
              </a:spcAft>
              <a:buSzPts val="1400"/>
              <a:buFont typeface="Bebas Neue"/>
              <a:buNone/>
              <a:defRPr>
                <a:latin typeface="Bebas Neue"/>
                <a:ea typeface="Bebas Neue"/>
                <a:cs typeface="Bebas Neue"/>
                <a:sym typeface="Bebas Neue"/>
              </a:defRPr>
            </a:lvl2pPr>
            <a:lvl3pPr lvl="2"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252" name="Google Shape;252;p20"/>
          <p:cNvSpPr txBox="1"/>
          <p:nvPr>
            <p:ph idx="2" type="subTitle"/>
          </p:nvPr>
        </p:nvSpPr>
        <p:spPr>
          <a:xfrm>
            <a:off x="883813" y="1536300"/>
            <a:ext cx="7376400" cy="124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253" name="Google Shape;253;p2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4" name="Google Shape;254;p20"/>
          <p:cNvSpPr txBox="1"/>
          <p:nvPr>
            <p:ph idx="3" type="subTitle"/>
          </p:nvPr>
        </p:nvSpPr>
        <p:spPr>
          <a:xfrm>
            <a:off x="883787" y="1138200"/>
            <a:ext cx="7376400" cy="39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Bebas Neue"/>
              <a:buNone/>
              <a:defRPr b="1" sz="2000">
                <a:latin typeface="Domine"/>
                <a:ea typeface="Domine"/>
                <a:cs typeface="Domine"/>
                <a:sym typeface="Domine"/>
              </a:defRPr>
            </a:lvl1pPr>
            <a:lvl2pPr lvl="1" algn="ctr">
              <a:lnSpc>
                <a:spcPct val="100000"/>
              </a:lnSpc>
              <a:spcBef>
                <a:spcPts val="0"/>
              </a:spcBef>
              <a:spcAft>
                <a:spcPts val="0"/>
              </a:spcAft>
              <a:buSzPts val="1400"/>
              <a:buFont typeface="Bebas Neue"/>
              <a:buNone/>
              <a:defRPr>
                <a:latin typeface="Bebas Neue"/>
                <a:ea typeface="Bebas Neue"/>
                <a:cs typeface="Bebas Neue"/>
                <a:sym typeface="Bebas Neue"/>
              </a:defRPr>
            </a:lvl2pPr>
            <a:lvl3pPr lvl="2"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255" name="Google Shape;255;p20"/>
          <p:cNvSpPr txBox="1"/>
          <p:nvPr>
            <p:ph idx="4" type="subTitle"/>
          </p:nvPr>
        </p:nvSpPr>
        <p:spPr>
          <a:xfrm>
            <a:off x="883813" y="3363950"/>
            <a:ext cx="7376400" cy="1381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i="1"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56" name="Shape 25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47" name="Shape 47"/>
        <p:cNvGrpSpPr/>
        <p:nvPr/>
      </p:nvGrpSpPr>
      <p:grpSpPr>
        <a:xfrm>
          <a:off x="0" y="0"/>
          <a:ext cx="0" cy="0"/>
          <a:chOff x="0" y="0"/>
          <a:chExt cx="0" cy="0"/>
        </a:xfrm>
      </p:grpSpPr>
      <p:sp>
        <p:nvSpPr>
          <p:cNvPr id="48" name="Google Shape;48;p11"/>
          <p:cNvSpPr/>
          <p:nvPr/>
        </p:nvSpPr>
        <p:spPr>
          <a:xfrm>
            <a:off x="252804" y="177096"/>
            <a:ext cx="8638393" cy="4789309"/>
          </a:xfrm>
          <a:custGeom>
            <a:rect b="b" l="l" r="r" t="t"/>
            <a:pathLst>
              <a:path extrusionOk="0" h="158063" w="285119">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0" name="Google Shape;50;p1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lt1"/>
              </a:buClr>
              <a:buSzPts val="1400"/>
              <a:buAutoNum type="arabicPeriod"/>
              <a:defRPr sz="1400">
                <a:solidFill>
                  <a:srgbClr val="434343"/>
                </a:solidFill>
              </a:defRPr>
            </a:lvl1pPr>
            <a:lvl2pPr indent="-317500" lvl="1" marL="914400" algn="l">
              <a:lnSpc>
                <a:spcPct val="100000"/>
              </a:lnSpc>
              <a:spcBef>
                <a:spcPts val="1600"/>
              </a:spcBef>
              <a:spcAft>
                <a:spcPts val="0"/>
              </a:spcAft>
              <a:buClr>
                <a:srgbClr val="434343"/>
              </a:buClr>
              <a:buSzPts val="1400"/>
              <a:buFont typeface="Open Sans"/>
              <a:buAutoNum type="alphaLcPeriod"/>
              <a:defRPr>
                <a:solidFill>
                  <a:srgbClr val="434343"/>
                </a:solidFill>
              </a:defRPr>
            </a:lvl2pPr>
            <a:lvl3pPr indent="-317500" lvl="2" marL="1371600" algn="l">
              <a:lnSpc>
                <a:spcPct val="100000"/>
              </a:lnSpc>
              <a:spcBef>
                <a:spcPts val="1600"/>
              </a:spcBef>
              <a:spcAft>
                <a:spcPts val="0"/>
              </a:spcAft>
              <a:buClr>
                <a:srgbClr val="434343"/>
              </a:buClr>
              <a:buSzPts val="1400"/>
              <a:buFont typeface="Open Sans"/>
              <a:buAutoNum type="romanLcPeriod"/>
              <a:defRPr>
                <a:solidFill>
                  <a:srgbClr val="434343"/>
                </a:solidFill>
              </a:defRPr>
            </a:lvl3pPr>
            <a:lvl4pPr indent="-317500" lvl="3" marL="1828800" algn="l">
              <a:lnSpc>
                <a:spcPct val="100000"/>
              </a:lnSpc>
              <a:spcBef>
                <a:spcPts val="1600"/>
              </a:spcBef>
              <a:spcAft>
                <a:spcPts val="0"/>
              </a:spcAft>
              <a:buClr>
                <a:srgbClr val="434343"/>
              </a:buClr>
              <a:buSzPts val="1400"/>
              <a:buFont typeface="Open Sans"/>
              <a:buAutoNum type="arabicPeriod"/>
              <a:defRPr>
                <a:solidFill>
                  <a:srgbClr val="434343"/>
                </a:solidFill>
              </a:defRPr>
            </a:lvl4pPr>
            <a:lvl5pPr indent="-317500" lvl="4" marL="2286000" algn="l">
              <a:lnSpc>
                <a:spcPct val="100000"/>
              </a:lnSpc>
              <a:spcBef>
                <a:spcPts val="1600"/>
              </a:spcBef>
              <a:spcAft>
                <a:spcPts val="0"/>
              </a:spcAft>
              <a:buClr>
                <a:srgbClr val="434343"/>
              </a:buClr>
              <a:buSzPts val="1400"/>
              <a:buFont typeface="Open Sans"/>
              <a:buAutoNum type="alphaLcPeriod"/>
              <a:defRPr>
                <a:solidFill>
                  <a:srgbClr val="434343"/>
                </a:solidFill>
              </a:defRPr>
            </a:lvl5pPr>
            <a:lvl6pPr indent="-317500" lvl="5" marL="2743200" algn="l">
              <a:lnSpc>
                <a:spcPct val="100000"/>
              </a:lnSpc>
              <a:spcBef>
                <a:spcPts val="1600"/>
              </a:spcBef>
              <a:spcAft>
                <a:spcPts val="0"/>
              </a:spcAft>
              <a:buClr>
                <a:srgbClr val="434343"/>
              </a:buClr>
              <a:buSzPts val="1400"/>
              <a:buFont typeface="Open Sans"/>
              <a:buAutoNum type="romanLcPeriod"/>
              <a:defRPr>
                <a:solidFill>
                  <a:srgbClr val="434343"/>
                </a:solidFill>
              </a:defRPr>
            </a:lvl6pPr>
            <a:lvl7pPr indent="-317500" lvl="6" marL="3200400" algn="l">
              <a:lnSpc>
                <a:spcPct val="100000"/>
              </a:lnSpc>
              <a:spcBef>
                <a:spcPts val="1600"/>
              </a:spcBef>
              <a:spcAft>
                <a:spcPts val="0"/>
              </a:spcAft>
              <a:buClr>
                <a:srgbClr val="434343"/>
              </a:buClr>
              <a:buSzPts val="1400"/>
              <a:buFont typeface="Open Sans"/>
              <a:buAutoNum type="arabicPeriod"/>
              <a:defRPr>
                <a:solidFill>
                  <a:srgbClr val="434343"/>
                </a:solidFill>
              </a:defRPr>
            </a:lvl7pPr>
            <a:lvl8pPr indent="-317500" lvl="7" marL="3657600" algn="l">
              <a:lnSpc>
                <a:spcPct val="100000"/>
              </a:lnSpc>
              <a:spcBef>
                <a:spcPts val="1600"/>
              </a:spcBef>
              <a:spcAft>
                <a:spcPts val="0"/>
              </a:spcAft>
              <a:buClr>
                <a:srgbClr val="434343"/>
              </a:buClr>
              <a:buSzPts val="1400"/>
              <a:buFont typeface="Open Sans"/>
              <a:buAutoNum type="alphaLcPeriod"/>
              <a:defRPr>
                <a:solidFill>
                  <a:srgbClr val="434343"/>
                </a:solidFill>
              </a:defRPr>
            </a:lvl8pPr>
            <a:lvl9pPr indent="-317500" lvl="8" marL="4114800" algn="l">
              <a:lnSpc>
                <a:spcPct val="100000"/>
              </a:lnSpc>
              <a:spcBef>
                <a:spcPts val="1600"/>
              </a:spcBef>
              <a:spcAft>
                <a:spcPts val="1600"/>
              </a:spcAft>
              <a:buClr>
                <a:srgbClr val="434343"/>
              </a:buClr>
              <a:buSzPts val="1400"/>
              <a:buFont typeface="Open Sans"/>
              <a:buAutoNum type="romanLcPeriod"/>
              <a:defRPr>
                <a:solidFill>
                  <a:srgbClr val="434343"/>
                </a:solidFill>
              </a:defRPr>
            </a:lvl9pPr>
          </a:lstStyle>
          <a:p/>
        </p:txBody>
      </p:sp>
      <p:grpSp>
        <p:nvGrpSpPr>
          <p:cNvPr id="51" name="Google Shape;51;p11"/>
          <p:cNvGrpSpPr/>
          <p:nvPr/>
        </p:nvGrpSpPr>
        <p:grpSpPr>
          <a:xfrm>
            <a:off x="-256328" y="239957"/>
            <a:ext cx="9747428" cy="4850978"/>
            <a:chOff x="-256328" y="239957"/>
            <a:chExt cx="9747428" cy="4850978"/>
          </a:xfrm>
        </p:grpSpPr>
        <p:sp>
          <p:nvSpPr>
            <p:cNvPr id="52" name="Google Shape;52;p11"/>
            <p:cNvSpPr/>
            <p:nvPr/>
          </p:nvSpPr>
          <p:spPr>
            <a:xfrm>
              <a:off x="8757879" y="803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1"/>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1"/>
            <p:cNvSpPr/>
            <p:nvPr/>
          </p:nvSpPr>
          <p:spPr>
            <a:xfrm>
              <a:off x="8929075" y="1355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1"/>
            <p:cNvSpPr/>
            <p:nvPr/>
          </p:nvSpPr>
          <p:spPr>
            <a:xfrm>
              <a:off x="4291185" y="2399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1"/>
            <p:cNvSpPr/>
            <p:nvPr/>
          </p:nvSpPr>
          <p:spPr>
            <a:xfrm>
              <a:off x="-256328" y="254867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1"/>
            <p:cNvSpPr/>
            <p:nvPr/>
          </p:nvSpPr>
          <p:spPr>
            <a:xfrm flipH="1" rot="10800000">
              <a:off x="8651948" y="428546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1"/>
            <p:cNvSpPr/>
            <p:nvPr/>
          </p:nvSpPr>
          <p:spPr>
            <a:xfrm flipH="1" rot="10800000">
              <a:off x="-150595" y="2766605"/>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1"/>
            <p:cNvSpPr/>
            <p:nvPr/>
          </p:nvSpPr>
          <p:spPr>
            <a:xfrm flipH="1" rot="10800000">
              <a:off x="882314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1"/>
            <p:cNvSpPr/>
            <p:nvPr/>
          </p:nvSpPr>
          <p:spPr>
            <a:xfrm flipH="1" rot="10800000">
              <a:off x="754779" y="50451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1"/>
            <p:cNvSpPr/>
            <p:nvPr/>
          </p:nvSpPr>
          <p:spPr>
            <a:xfrm flipH="1" rot="10800000">
              <a:off x="6767428" y="4952634"/>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 name="Google Shape;62;p11"/>
          <p:cNvGrpSpPr/>
          <p:nvPr/>
        </p:nvGrpSpPr>
        <p:grpSpPr>
          <a:xfrm>
            <a:off x="618490" y="420471"/>
            <a:ext cx="849263" cy="621826"/>
            <a:chOff x="998250" y="971075"/>
            <a:chExt cx="163925" cy="120025"/>
          </a:xfrm>
        </p:grpSpPr>
        <p:sp>
          <p:nvSpPr>
            <p:cNvPr id="63" name="Google Shape;63;p11"/>
            <p:cNvSpPr/>
            <p:nvPr/>
          </p:nvSpPr>
          <p:spPr>
            <a:xfrm>
              <a:off x="998250" y="971075"/>
              <a:ext cx="38075" cy="13125"/>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1"/>
            <p:cNvSpPr/>
            <p:nvPr/>
          </p:nvSpPr>
          <p:spPr>
            <a:xfrm>
              <a:off x="1003250" y="1019650"/>
              <a:ext cx="33075" cy="18950"/>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1"/>
            <p:cNvSpPr/>
            <p:nvPr/>
          </p:nvSpPr>
          <p:spPr>
            <a:xfrm>
              <a:off x="1099225" y="1074600"/>
              <a:ext cx="22650" cy="16500"/>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1"/>
            <p:cNvSpPr/>
            <p:nvPr/>
          </p:nvSpPr>
          <p:spPr>
            <a:xfrm>
              <a:off x="1140425" y="1000475"/>
              <a:ext cx="21750" cy="10425"/>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11"/>
          <p:cNvSpPr/>
          <p:nvPr/>
        </p:nvSpPr>
        <p:spPr>
          <a:xfrm>
            <a:off x="8253367" y="4490352"/>
            <a:ext cx="179835" cy="78532"/>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 name="Google Shape;68;p11"/>
          <p:cNvGrpSpPr/>
          <p:nvPr/>
        </p:nvGrpSpPr>
        <p:grpSpPr>
          <a:xfrm>
            <a:off x="-256325" y="730476"/>
            <a:ext cx="8910295" cy="3224854"/>
            <a:chOff x="-256325" y="730476"/>
            <a:chExt cx="8910295" cy="3224854"/>
          </a:xfrm>
        </p:grpSpPr>
        <p:sp>
          <p:nvSpPr>
            <p:cNvPr id="69" name="Google Shape;69;p11"/>
            <p:cNvSpPr/>
            <p:nvPr/>
          </p:nvSpPr>
          <p:spPr>
            <a:xfrm>
              <a:off x="6828880" y="730476"/>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1"/>
            <p:cNvSpPr/>
            <p:nvPr/>
          </p:nvSpPr>
          <p:spPr>
            <a:xfrm>
              <a:off x="-256325" y="3550911"/>
              <a:ext cx="1470659" cy="404419"/>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lt1"/>
        </a:solidFill>
      </p:bgPr>
    </p:bg>
    <p:spTree>
      <p:nvGrpSpPr>
        <p:cNvPr id="71" name="Shape 71"/>
        <p:cNvGrpSpPr/>
        <p:nvPr/>
      </p:nvGrpSpPr>
      <p:grpSpPr>
        <a:xfrm>
          <a:off x="0" y="0"/>
          <a:ext cx="0" cy="0"/>
          <a:chOff x="0" y="0"/>
          <a:chExt cx="0" cy="0"/>
        </a:xfrm>
      </p:grpSpPr>
      <p:sp>
        <p:nvSpPr>
          <p:cNvPr id="72" name="Google Shape;72;p12"/>
          <p:cNvSpPr/>
          <p:nvPr/>
        </p:nvSpPr>
        <p:spPr>
          <a:xfrm>
            <a:off x="-118654" y="782451"/>
            <a:ext cx="9605558" cy="3339826"/>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2"/>
          <p:cNvSpPr/>
          <p:nvPr/>
        </p:nvSpPr>
        <p:spPr>
          <a:xfrm>
            <a:off x="-215987" y="3309200"/>
            <a:ext cx="2715067" cy="2283336"/>
          </a:xfrm>
          <a:custGeom>
            <a:rect b="b" l="l" r="r" t="t"/>
            <a:pathLst>
              <a:path extrusionOk="0" h="66555" w="72751">
                <a:moveTo>
                  <a:pt x="23953" y="0"/>
                </a:moveTo>
                <a:lnTo>
                  <a:pt x="11090" y="4001"/>
                </a:lnTo>
                <a:lnTo>
                  <a:pt x="3098" y="15972"/>
                </a:lnTo>
                <a:lnTo>
                  <a:pt x="1324" y="25297"/>
                </a:lnTo>
                <a:lnTo>
                  <a:pt x="1" y="55907"/>
                </a:lnTo>
                <a:lnTo>
                  <a:pt x="34160" y="66554"/>
                </a:lnTo>
                <a:lnTo>
                  <a:pt x="72751" y="62113"/>
                </a:lnTo>
                <a:cubicBezTo>
                  <a:pt x="72751" y="62113"/>
                  <a:pt x="69642" y="58563"/>
                  <a:pt x="68309" y="56789"/>
                </a:cubicBezTo>
                <a:cubicBezTo>
                  <a:pt x="67962" y="54846"/>
                  <a:pt x="67521" y="52924"/>
                  <a:pt x="66975" y="51024"/>
                </a:cubicBezTo>
                <a:cubicBezTo>
                  <a:pt x="66975" y="51024"/>
                  <a:pt x="65201" y="48808"/>
                  <a:pt x="61210" y="47033"/>
                </a:cubicBezTo>
                <a:lnTo>
                  <a:pt x="54563" y="50583"/>
                </a:lnTo>
                <a:cubicBezTo>
                  <a:pt x="54563" y="50583"/>
                  <a:pt x="51455" y="46582"/>
                  <a:pt x="50132" y="39042"/>
                </a:cubicBezTo>
                <a:cubicBezTo>
                  <a:pt x="50132" y="39042"/>
                  <a:pt x="49239" y="37268"/>
                  <a:pt x="46131" y="36827"/>
                </a:cubicBezTo>
                <a:cubicBezTo>
                  <a:pt x="46131" y="36827"/>
                  <a:pt x="42141" y="36827"/>
                  <a:pt x="38150" y="35944"/>
                </a:cubicBezTo>
                <a:lnTo>
                  <a:pt x="36376" y="25738"/>
                </a:lnTo>
                <a:lnTo>
                  <a:pt x="33267" y="7991"/>
                </a:lnTo>
                <a:lnTo>
                  <a:pt x="2395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2"/>
          <p:cNvSpPr/>
          <p:nvPr/>
        </p:nvSpPr>
        <p:spPr>
          <a:xfrm rot="335208">
            <a:off x="6390147" y="3145084"/>
            <a:ext cx="2866637" cy="2611557"/>
          </a:xfrm>
          <a:custGeom>
            <a:rect b="b" l="l" r="r" t="t"/>
            <a:pathLst>
              <a:path extrusionOk="0" h="76121" w="83556">
                <a:moveTo>
                  <a:pt x="66912" y="0"/>
                </a:moveTo>
                <a:lnTo>
                  <a:pt x="58774" y="1418"/>
                </a:lnTo>
                <a:lnTo>
                  <a:pt x="51686" y="14166"/>
                </a:lnTo>
                <a:lnTo>
                  <a:pt x="51329" y="25843"/>
                </a:lnTo>
                <a:lnTo>
                  <a:pt x="47443" y="29392"/>
                </a:lnTo>
                <a:lnTo>
                  <a:pt x="37877" y="34348"/>
                </a:lnTo>
                <a:lnTo>
                  <a:pt x="35756" y="43200"/>
                </a:lnTo>
                <a:lnTo>
                  <a:pt x="26546" y="47443"/>
                </a:lnTo>
                <a:lnTo>
                  <a:pt x="19826" y="40355"/>
                </a:lnTo>
                <a:lnTo>
                  <a:pt x="9556" y="45668"/>
                </a:lnTo>
                <a:lnTo>
                  <a:pt x="8852" y="52756"/>
                </a:lnTo>
                <a:lnTo>
                  <a:pt x="0" y="58773"/>
                </a:lnTo>
                <a:lnTo>
                  <a:pt x="5671" y="76121"/>
                </a:lnTo>
                <a:lnTo>
                  <a:pt x="83556" y="66911"/>
                </a:lnTo>
                <a:lnTo>
                  <a:pt x="78242" y="1775"/>
                </a:lnTo>
                <a:lnTo>
                  <a:pt x="72572" y="714"/>
                </a:lnTo>
                <a:lnTo>
                  <a:pt x="6691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2"/>
          <p:cNvSpPr/>
          <p:nvPr/>
        </p:nvSpPr>
        <p:spPr>
          <a:xfrm>
            <a:off x="-3675" y="4178376"/>
            <a:ext cx="9144036" cy="1819892"/>
          </a:xfrm>
          <a:custGeom>
            <a:rect b="b" l="l" r="r" t="t"/>
            <a:pathLst>
              <a:path extrusionOk="0" h="27890" w="63855">
                <a:moveTo>
                  <a:pt x="0" y="26622"/>
                </a:moveTo>
                <a:cubicBezTo>
                  <a:pt x="489" y="26694"/>
                  <a:pt x="978" y="26749"/>
                  <a:pt x="1467" y="26821"/>
                </a:cubicBezTo>
                <a:cubicBezTo>
                  <a:pt x="2553" y="26984"/>
                  <a:pt x="3640" y="27075"/>
                  <a:pt x="4708" y="27256"/>
                </a:cubicBezTo>
                <a:cubicBezTo>
                  <a:pt x="5741" y="27419"/>
                  <a:pt x="6755" y="27618"/>
                  <a:pt x="7787" y="27817"/>
                </a:cubicBezTo>
                <a:lnTo>
                  <a:pt x="8186" y="27890"/>
                </a:lnTo>
                <a:lnTo>
                  <a:pt x="63619" y="22855"/>
                </a:lnTo>
                <a:lnTo>
                  <a:pt x="63854" y="14941"/>
                </a:lnTo>
                <a:lnTo>
                  <a:pt x="63854" y="3460"/>
                </a:lnTo>
                <a:lnTo>
                  <a:pt x="63782" y="3496"/>
                </a:lnTo>
                <a:cubicBezTo>
                  <a:pt x="63727" y="3532"/>
                  <a:pt x="63673" y="3550"/>
                  <a:pt x="63637" y="3569"/>
                </a:cubicBezTo>
                <a:cubicBezTo>
                  <a:pt x="63564" y="3605"/>
                  <a:pt x="63528" y="3641"/>
                  <a:pt x="63456" y="3677"/>
                </a:cubicBezTo>
                <a:cubicBezTo>
                  <a:pt x="63365" y="3732"/>
                  <a:pt x="63293" y="3822"/>
                  <a:pt x="63202" y="3858"/>
                </a:cubicBezTo>
                <a:cubicBezTo>
                  <a:pt x="63094" y="3895"/>
                  <a:pt x="62985" y="3949"/>
                  <a:pt x="62876" y="4003"/>
                </a:cubicBezTo>
                <a:cubicBezTo>
                  <a:pt x="62786" y="4058"/>
                  <a:pt x="62659" y="4094"/>
                  <a:pt x="62550" y="4094"/>
                </a:cubicBezTo>
                <a:cubicBezTo>
                  <a:pt x="62442" y="4112"/>
                  <a:pt x="62315" y="4094"/>
                  <a:pt x="62206" y="4076"/>
                </a:cubicBezTo>
                <a:cubicBezTo>
                  <a:pt x="62098" y="4039"/>
                  <a:pt x="62007" y="4003"/>
                  <a:pt x="61916" y="3931"/>
                </a:cubicBezTo>
                <a:cubicBezTo>
                  <a:pt x="61808" y="3876"/>
                  <a:pt x="61699" y="3822"/>
                  <a:pt x="61590" y="3786"/>
                </a:cubicBezTo>
                <a:cubicBezTo>
                  <a:pt x="61482" y="3750"/>
                  <a:pt x="61409" y="3677"/>
                  <a:pt x="61301" y="3641"/>
                </a:cubicBezTo>
                <a:cubicBezTo>
                  <a:pt x="61210" y="3605"/>
                  <a:pt x="61101" y="3587"/>
                  <a:pt x="60993" y="3587"/>
                </a:cubicBezTo>
                <a:cubicBezTo>
                  <a:pt x="60920" y="3605"/>
                  <a:pt x="60866" y="3605"/>
                  <a:pt x="60794" y="3587"/>
                </a:cubicBezTo>
                <a:cubicBezTo>
                  <a:pt x="60739" y="3569"/>
                  <a:pt x="60685" y="3550"/>
                  <a:pt x="60631" y="3532"/>
                </a:cubicBezTo>
                <a:cubicBezTo>
                  <a:pt x="60522" y="3478"/>
                  <a:pt x="60413" y="3442"/>
                  <a:pt x="60287" y="3406"/>
                </a:cubicBezTo>
                <a:cubicBezTo>
                  <a:pt x="60160" y="3387"/>
                  <a:pt x="60033" y="3333"/>
                  <a:pt x="59906" y="3315"/>
                </a:cubicBezTo>
                <a:lnTo>
                  <a:pt x="59761" y="3279"/>
                </a:lnTo>
                <a:cubicBezTo>
                  <a:pt x="59707" y="3279"/>
                  <a:pt x="59653" y="3243"/>
                  <a:pt x="59580" y="3224"/>
                </a:cubicBezTo>
                <a:lnTo>
                  <a:pt x="59417" y="3170"/>
                </a:lnTo>
                <a:cubicBezTo>
                  <a:pt x="59363" y="3152"/>
                  <a:pt x="59291" y="3152"/>
                  <a:pt x="59236" y="3152"/>
                </a:cubicBezTo>
                <a:lnTo>
                  <a:pt x="59218" y="3152"/>
                </a:lnTo>
                <a:cubicBezTo>
                  <a:pt x="59218" y="3134"/>
                  <a:pt x="59200" y="3134"/>
                  <a:pt x="59200" y="3134"/>
                </a:cubicBezTo>
                <a:lnTo>
                  <a:pt x="59037" y="3134"/>
                </a:lnTo>
                <a:cubicBezTo>
                  <a:pt x="58983" y="3134"/>
                  <a:pt x="58946" y="3152"/>
                  <a:pt x="58892" y="3170"/>
                </a:cubicBezTo>
                <a:cubicBezTo>
                  <a:pt x="58856" y="3170"/>
                  <a:pt x="58802" y="3188"/>
                  <a:pt x="58747" y="3188"/>
                </a:cubicBezTo>
                <a:lnTo>
                  <a:pt x="58584" y="3188"/>
                </a:lnTo>
                <a:cubicBezTo>
                  <a:pt x="58566" y="3188"/>
                  <a:pt x="58548" y="3188"/>
                  <a:pt x="58530" y="3188"/>
                </a:cubicBezTo>
                <a:cubicBezTo>
                  <a:pt x="58494" y="3188"/>
                  <a:pt x="58476" y="3188"/>
                  <a:pt x="58458" y="3206"/>
                </a:cubicBezTo>
                <a:cubicBezTo>
                  <a:pt x="58403" y="3224"/>
                  <a:pt x="58367" y="3224"/>
                  <a:pt x="58313" y="3206"/>
                </a:cubicBezTo>
                <a:lnTo>
                  <a:pt x="58186" y="3206"/>
                </a:lnTo>
                <a:cubicBezTo>
                  <a:pt x="58132" y="3206"/>
                  <a:pt x="58077" y="3206"/>
                  <a:pt x="58023" y="3243"/>
                </a:cubicBezTo>
                <a:cubicBezTo>
                  <a:pt x="57987" y="3261"/>
                  <a:pt x="57950" y="3279"/>
                  <a:pt x="57896" y="3297"/>
                </a:cubicBezTo>
                <a:cubicBezTo>
                  <a:pt x="57860" y="3315"/>
                  <a:pt x="57806" y="3351"/>
                  <a:pt x="57769" y="3351"/>
                </a:cubicBezTo>
                <a:cubicBezTo>
                  <a:pt x="57715" y="3369"/>
                  <a:pt x="57679" y="3406"/>
                  <a:pt x="57643" y="3424"/>
                </a:cubicBezTo>
                <a:cubicBezTo>
                  <a:pt x="57624" y="3442"/>
                  <a:pt x="57606" y="3442"/>
                  <a:pt x="57588" y="3460"/>
                </a:cubicBezTo>
                <a:cubicBezTo>
                  <a:pt x="57570" y="3460"/>
                  <a:pt x="57534" y="3460"/>
                  <a:pt x="57516" y="3460"/>
                </a:cubicBezTo>
                <a:lnTo>
                  <a:pt x="57371" y="3478"/>
                </a:lnTo>
                <a:cubicBezTo>
                  <a:pt x="57317" y="3478"/>
                  <a:pt x="57280" y="3478"/>
                  <a:pt x="57226" y="3460"/>
                </a:cubicBezTo>
                <a:cubicBezTo>
                  <a:pt x="57154" y="3424"/>
                  <a:pt x="57045" y="3387"/>
                  <a:pt x="56954" y="3387"/>
                </a:cubicBezTo>
                <a:cubicBezTo>
                  <a:pt x="56918" y="3387"/>
                  <a:pt x="56864" y="3387"/>
                  <a:pt x="56828" y="3406"/>
                </a:cubicBezTo>
                <a:cubicBezTo>
                  <a:pt x="56773" y="3424"/>
                  <a:pt x="56737" y="3424"/>
                  <a:pt x="56683" y="3406"/>
                </a:cubicBezTo>
                <a:cubicBezTo>
                  <a:pt x="56610" y="3387"/>
                  <a:pt x="56538" y="3333"/>
                  <a:pt x="56465" y="3297"/>
                </a:cubicBezTo>
                <a:lnTo>
                  <a:pt x="56411" y="3279"/>
                </a:lnTo>
                <a:lnTo>
                  <a:pt x="56357" y="3261"/>
                </a:lnTo>
                <a:cubicBezTo>
                  <a:pt x="56321" y="3224"/>
                  <a:pt x="56284" y="3224"/>
                  <a:pt x="56248" y="3206"/>
                </a:cubicBezTo>
                <a:cubicBezTo>
                  <a:pt x="56158" y="3188"/>
                  <a:pt x="56067" y="3206"/>
                  <a:pt x="55995" y="3261"/>
                </a:cubicBezTo>
                <a:cubicBezTo>
                  <a:pt x="55904" y="3315"/>
                  <a:pt x="55832" y="3369"/>
                  <a:pt x="55759" y="3424"/>
                </a:cubicBezTo>
                <a:cubicBezTo>
                  <a:pt x="55723" y="3442"/>
                  <a:pt x="55687" y="3478"/>
                  <a:pt x="55669" y="3514"/>
                </a:cubicBezTo>
                <a:cubicBezTo>
                  <a:pt x="55632" y="3532"/>
                  <a:pt x="55596" y="3569"/>
                  <a:pt x="55578" y="3587"/>
                </a:cubicBezTo>
                <a:lnTo>
                  <a:pt x="55433" y="3659"/>
                </a:lnTo>
                <a:cubicBezTo>
                  <a:pt x="55397" y="3677"/>
                  <a:pt x="55343" y="3695"/>
                  <a:pt x="55306" y="3713"/>
                </a:cubicBezTo>
                <a:cubicBezTo>
                  <a:pt x="55252" y="3732"/>
                  <a:pt x="55198" y="3713"/>
                  <a:pt x="55162" y="3732"/>
                </a:cubicBezTo>
                <a:cubicBezTo>
                  <a:pt x="55107" y="3750"/>
                  <a:pt x="55071" y="3768"/>
                  <a:pt x="55035" y="3804"/>
                </a:cubicBezTo>
                <a:cubicBezTo>
                  <a:pt x="54962" y="3840"/>
                  <a:pt x="54908" y="3913"/>
                  <a:pt x="54836" y="3967"/>
                </a:cubicBezTo>
                <a:cubicBezTo>
                  <a:pt x="54745" y="4003"/>
                  <a:pt x="54673" y="4058"/>
                  <a:pt x="54582" y="4112"/>
                </a:cubicBezTo>
                <a:cubicBezTo>
                  <a:pt x="54510" y="4166"/>
                  <a:pt x="54455" y="4239"/>
                  <a:pt x="54383" y="4293"/>
                </a:cubicBezTo>
                <a:cubicBezTo>
                  <a:pt x="54347" y="4329"/>
                  <a:pt x="54310" y="4347"/>
                  <a:pt x="54274" y="4365"/>
                </a:cubicBezTo>
                <a:cubicBezTo>
                  <a:pt x="54238" y="4383"/>
                  <a:pt x="54184" y="4402"/>
                  <a:pt x="54147" y="4420"/>
                </a:cubicBezTo>
                <a:cubicBezTo>
                  <a:pt x="54093" y="4420"/>
                  <a:pt x="54057" y="4438"/>
                  <a:pt x="54003" y="4438"/>
                </a:cubicBezTo>
                <a:cubicBezTo>
                  <a:pt x="54003" y="4438"/>
                  <a:pt x="53984" y="4438"/>
                  <a:pt x="53984" y="4438"/>
                </a:cubicBezTo>
                <a:lnTo>
                  <a:pt x="53894" y="4438"/>
                </a:lnTo>
                <a:cubicBezTo>
                  <a:pt x="53840" y="4420"/>
                  <a:pt x="53785" y="4420"/>
                  <a:pt x="53731" y="4438"/>
                </a:cubicBezTo>
                <a:lnTo>
                  <a:pt x="53568" y="4438"/>
                </a:lnTo>
                <a:cubicBezTo>
                  <a:pt x="53514" y="4420"/>
                  <a:pt x="53459" y="4420"/>
                  <a:pt x="53405" y="4438"/>
                </a:cubicBezTo>
                <a:lnTo>
                  <a:pt x="53333" y="4438"/>
                </a:lnTo>
                <a:lnTo>
                  <a:pt x="53242" y="4438"/>
                </a:lnTo>
                <a:lnTo>
                  <a:pt x="53170" y="4438"/>
                </a:lnTo>
                <a:lnTo>
                  <a:pt x="53079" y="4438"/>
                </a:lnTo>
                <a:lnTo>
                  <a:pt x="52916" y="4438"/>
                </a:lnTo>
                <a:cubicBezTo>
                  <a:pt x="52862" y="4420"/>
                  <a:pt x="52789" y="4420"/>
                  <a:pt x="52735" y="4438"/>
                </a:cubicBezTo>
                <a:lnTo>
                  <a:pt x="52662" y="4438"/>
                </a:lnTo>
                <a:cubicBezTo>
                  <a:pt x="52644" y="4438"/>
                  <a:pt x="52626" y="4438"/>
                  <a:pt x="52608" y="4420"/>
                </a:cubicBezTo>
                <a:cubicBezTo>
                  <a:pt x="52572" y="4402"/>
                  <a:pt x="52554" y="4402"/>
                  <a:pt x="52536" y="4402"/>
                </a:cubicBezTo>
                <a:lnTo>
                  <a:pt x="52463" y="4347"/>
                </a:lnTo>
                <a:cubicBezTo>
                  <a:pt x="52409" y="4329"/>
                  <a:pt x="52355" y="4311"/>
                  <a:pt x="52300" y="4275"/>
                </a:cubicBezTo>
                <a:cubicBezTo>
                  <a:pt x="52264" y="4257"/>
                  <a:pt x="52210" y="4239"/>
                  <a:pt x="52155" y="4220"/>
                </a:cubicBezTo>
                <a:cubicBezTo>
                  <a:pt x="52047" y="4184"/>
                  <a:pt x="51938" y="4148"/>
                  <a:pt x="51829" y="4130"/>
                </a:cubicBezTo>
                <a:cubicBezTo>
                  <a:pt x="51775" y="4112"/>
                  <a:pt x="51721" y="4112"/>
                  <a:pt x="51666" y="4130"/>
                </a:cubicBezTo>
                <a:cubicBezTo>
                  <a:pt x="51612" y="4130"/>
                  <a:pt x="51558" y="4130"/>
                  <a:pt x="51522" y="4148"/>
                </a:cubicBezTo>
                <a:lnTo>
                  <a:pt x="51377" y="4202"/>
                </a:lnTo>
                <a:cubicBezTo>
                  <a:pt x="51322" y="4220"/>
                  <a:pt x="51268" y="4202"/>
                  <a:pt x="51214" y="4239"/>
                </a:cubicBezTo>
                <a:cubicBezTo>
                  <a:pt x="51196" y="4239"/>
                  <a:pt x="51177" y="4239"/>
                  <a:pt x="51177" y="4239"/>
                </a:cubicBezTo>
                <a:lnTo>
                  <a:pt x="51141" y="4239"/>
                </a:lnTo>
                <a:cubicBezTo>
                  <a:pt x="51105" y="4257"/>
                  <a:pt x="51087" y="4257"/>
                  <a:pt x="51069" y="4275"/>
                </a:cubicBezTo>
                <a:cubicBezTo>
                  <a:pt x="51033" y="4311"/>
                  <a:pt x="50978" y="4329"/>
                  <a:pt x="50924" y="4365"/>
                </a:cubicBezTo>
                <a:cubicBezTo>
                  <a:pt x="50888" y="4383"/>
                  <a:pt x="50833" y="4420"/>
                  <a:pt x="50779" y="4438"/>
                </a:cubicBezTo>
                <a:cubicBezTo>
                  <a:pt x="50743" y="4456"/>
                  <a:pt x="50689" y="4474"/>
                  <a:pt x="50634" y="4492"/>
                </a:cubicBezTo>
                <a:cubicBezTo>
                  <a:pt x="50598" y="4492"/>
                  <a:pt x="50544" y="4474"/>
                  <a:pt x="50489" y="4474"/>
                </a:cubicBezTo>
                <a:cubicBezTo>
                  <a:pt x="50435" y="4474"/>
                  <a:pt x="50399" y="4438"/>
                  <a:pt x="50344" y="4438"/>
                </a:cubicBezTo>
                <a:cubicBezTo>
                  <a:pt x="50308" y="4420"/>
                  <a:pt x="50290" y="4420"/>
                  <a:pt x="50272" y="4420"/>
                </a:cubicBezTo>
                <a:lnTo>
                  <a:pt x="50200" y="4383"/>
                </a:lnTo>
                <a:lnTo>
                  <a:pt x="50037" y="4347"/>
                </a:lnTo>
                <a:cubicBezTo>
                  <a:pt x="49928" y="4311"/>
                  <a:pt x="49819" y="4275"/>
                  <a:pt x="49711" y="4220"/>
                </a:cubicBezTo>
                <a:cubicBezTo>
                  <a:pt x="49674" y="4184"/>
                  <a:pt x="49638" y="4148"/>
                  <a:pt x="49602" y="4112"/>
                </a:cubicBezTo>
                <a:cubicBezTo>
                  <a:pt x="49566" y="4076"/>
                  <a:pt x="49530" y="4039"/>
                  <a:pt x="49493" y="4021"/>
                </a:cubicBezTo>
                <a:cubicBezTo>
                  <a:pt x="49403" y="4003"/>
                  <a:pt x="49312" y="4021"/>
                  <a:pt x="49222" y="4039"/>
                </a:cubicBezTo>
                <a:cubicBezTo>
                  <a:pt x="49185" y="4058"/>
                  <a:pt x="49131" y="4076"/>
                  <a:pt x="49077" y="4094"/>
                </a:cubicBezTo>
                <a:cubicBezTo>
                  <a:pt x="49022" y="4112"/>
                  <a:pt x="48986" y="4148"/>
                  <a:pt x="48932" y="4166"/>
                </a:cubicBezTo>
                <a:cubicBezTo>
                  <a:pt x="48896" y="4166"/>
                  <a:pt x="48878" y="4184"/>
                  <a:pt x="48859" y="4184"/>
                </a:cubicBezTo>
                <a:cubicBezTo>
                  <a:pt x="48823" y="4202"/>
                  <a:pt x="48805" y="4220"/>
                  <a:pt x="48805" y="4239"/>
                </a:cubicBezTo>
                <a:cubicBezTo>
                  <a:pt x="48751" y="4275"/>
                  <a:pt x="48715" y="4311"/>
                  <a:pt x="48660" y="4347"/>
                </a:cubicBezTo>
                <a:cubicBezTo>
                  <a:pt x="48624" y="4383"/>
                  <a:pt x="48606" y="4420"/>
                  <a:pt x="48552" y="4456"/>
                </a:cubicBezTo>
                <a:cubicBezTo>
                  <a:pt x="48515" y="4474"/>
                  <a:pt x="48461" y="4474"/>
                  <a:pt x="48407" y="4492"/>
                </a:cubicBezTo>
                <a:cubicBezTo>
                  <a:pt x="48371" y="4510"/>
                  <a:pt x="48389" y="4510"/>
                  <a:pt x="48371" y="4510"/>
                </a:cubicBezTo>
                <a:cubicBezTo>
                  <a:pt x="48352" y="4510"/>
                  <a:pt x="48316" y="4510"/>
                  <a:pt x="48298" y="4528"/>
                </a:cubicBezTo>
                <a:cubicBezTo>
                  <a:pt x="48262" y="4528"/>
                  <a:pt x="48244" y="4528"/>
                  <a:pt x="48226" y="4546"/>
                </a:cubicBezTo>
                <a:cubicBezTo>
                  <a:pt x="48208" y="4546"/>
                  <a:pt x="48171" y="4546"/>
                  <a:pt x="48153" y="4565"/>
                </a:cubicBezTo>
                <a:lnTo>
                  <a:pt x="48008" y="4492"/>
                </a:lnTo>
                <a:cubicBezTo>
                  <a:pt x="47918" y="4456"/>
                  <a:pt x="47827" y="4438"/>
                  <a:pt x="47719" y="4402"/>
                </a:cubicBezTo>
                <a:cubicBezTo>
                  <a:pt x="47682" y="4383"/>
                  <a:pt x="47646" y="4383"/>
                  <a:pt x="47610" y="4365"/>
                </a:cubicBezTo>
                <a:cubicBezTo>
                  <a:pt x="47556" y="4347"/>
                  <a:pt x="47519" y="4329"/>
                  <a:pt x="47483" y="4293"/>
                </a:cubicBezTo>
                <a:cubicBezTo>
                  <a:pt x="47411" y="4239"/>
                  <a:pt x="47320" y="4184"/>
                  <a:pt x="47230" y="4148"/>
                </a:cubicBezTo>
                <a:cubicBezTo>
                  <a:pt x="47049" y="4039"/>
                  <a:pt x="46867" y="3931"/>
                  <a:pt x="46668" y="3840"/>
                </a:cubicBezTo>
                <a:cubicBezTo>
                  <a:pt x="46632" y="3822"/>
                  <a:pt x="46578" y="3804"/>
                  <a:pt x="46541" y="3768"/>
                </a:cubicBezTo>
                <a:cubicBezTo>
                  <a:pt x="46487" y="3768"/>
                  <a:pt x="46451" y="3750"/>
                  <a:pt x="46397" y="3732"/>
                </a:cubicBezTo>
                <a:cubicBezTo>
                  <a:pt x="46360" y="3732"/>
                  <a:pt x="46324" y="3695"/>
                  <a:pt x="46288" y="3677"/>
                </a:cubicBezTo>
                <a:cubicBezTo>
                  <a:pt x="46234" y="3659"/>
                  <a:pt x="46197" y="3641"/>
                  <a:pt x="46143" y="3623"/>
                </a:cubicBezTo>
                <a:cubicBezTo>
                  <a:pt x="46052" y="3569"/>
                  <a:pt x="45962" y="3514"/>
                  <a:pt x="45871" y="3478"/>
                </a:cubicBezTo>
                <a:cubicBezTo>
                  <a:pt x="45781" y="3442"/>
                  <a:pt x="45672" y="3406"/>
                  <a:pt x="45582" y="3369"/>
                </a:cubicBezTo>
                <a:cubicBezTo>
                  <a:pt x="45545" y="3351"/>
                  <a:pt x="45491" y="3333"/>
                  <a:pt x="45455" y="3315"/>
                </a:cubicBezTo>
                <a:cubicBezTo>
                  <a:pt x="45401" y="3297"/>
                  <a:pt x="45346" y="3279"/>
                  <a:pt x="45310" y="3261"/>
                </a:cubicBezTo>
                <a:cubicBezTo>
                  <a:pt x="45219" y="3206"/>
                  <a:pt x="45111" y="3188"/>
                  <a:pt x="45020" y="3152"/>
                </a:cubicBezTo>
                <a:cubicBezTo>
                  <a:pt x="44912" y="3098"/>
                  <a:pt x="44821" y="3061"/>
                  <a:pt x="44730" y="3025"/>
                </a:cubicBezTo>
                <a:cubicBezTo>
                  <a:pt x="44640" y="3007"/>
                  <a:pt x="44549" y="2971"/>
                  <a:pt x="44459" y="2935"/>
                </a:cubicBezTo>
                <a:cubicBezTo>
                  <a:pt x="44368" y="2880"/>
                  <a:pt x="44296" y="2826"/>
                  <a:pt x="44223" y="2772"/>
                </a:cubicBezTo>
                <a:cubicBezTo>
                  <a:pt x="44187" y="2736"/>
                  <a:pt x="44169" y="2699"/>
                  <a:pt x="44133" y="2663"/>
                </a:cubicBezTo>
                <a:cubicBezTo>
                  <a:pt x="44115" y="2645"/>
                  <a:pt x="44079" y="2609"/>
                  <a:pt x="44042" y="2573"/>
                </a:cubicBezTo>
                <a:cubicBezTo>
                  <a:pt x="44006" y="2536"/>
                  <a:pt x="43970" y="2518"/>
                  <a:pt x="43934" y="2482"/>
                </a:cubicBezTo>
                <a:cubicBezTo>
                  <a:pt x="43897" y="2464"/>
                  <a:pt x="43861" y="2446"/>
                  <a:pt x="43825" y="2410"/>
                </a:cubicBezTo>
                <a:cubicBezTo>
                  <a:pt x="43734" y="2355"/>
                  <a:pt x="43662" y="2283"/>
                  <a:pt x="43571" y="2210"/>
                </a:cubicBezTo>
                <a:cubicBezTo>
                  <a:pt x="43499" y="2138"/>
                  <a:pt x="43427" y="2065"/>
                  <a:pt x="43372" y="1975"/>
                </a:cubicBezTo>
                <a:cubicBezTo>
                  <a:pt x="43336" y="1902"/>
                  <a:pt x="43264" y="1848"/>
                  <a:pt x="43191" y="1794"/>
                </a:cubicBezTo>
                <a:cubicBezTo>
                  <a:pt x="43155" y="1776"/>
                  <a:pt x="43119" y="1758"/>
                  <a:pt x="43083" y="1739"/>
                </a:cubicBezTo>
                <a:cubicBezTo>
                  <a:pt x="43046" y="1739"/>
                  <a:pt x="42992" y="1721"/>
                  <a:pt x="42956" y="1721"/>
                </a:cubicBezTo>
                <a:cubicBezTo>
                  <a:pt x="42865" y="1721"/>
                  <a:pt x="42757" y="1739"/>
                  <a:pt x="42666" y="1776"/>
                </a:cubicBezTo>
                <a:cubicBezTo>
                  <a:pt x="42612" y="1794"/>
                  <a:pt x="42575" y="1812"/>
                  <a:pt x="42521" y="1812"/>
                </a:cubicBezTo>
                <a:cubicBezTo>
                  <a:pt x="42467" y="1830"/>
                  <a:pt x="42431" y="1848"/>
                  <a:pt x="42376" y="1866"/>
                </a:cubicBezTo>
                <a:cubicBezTo>
                  <a:pt x="42286" y="1884"/>
                  <a:pt x="42195" y="1902"/>
                  <a:pt x="42087" y="1921"/>
                </a:cubicBezTo>
                <a:cubicBezTo>
                  <a:pt x="41996" y="1957"/>
                  <a:pt x="41905" y="1993"/>
                  <a:pt x="41833" y="2047"/>
                </a:cubicBezTo>
                <a:cubicBezTo>
                  <a:pt x="41742" y="2102"/>
                  <a:pt x="41670" y="2156"/>
                  <a:pt x="41616" y="2228"/>
                </a:cubicBezTo>
                <a:cubicBezTo>
                  <a:pt x="41598" y="2228"/>
                  <a:pt x="41579" y="2247"/>
                  <a:pt x="41561" y="2265"/>
                </a:cubicBezTo>
                <a:cubicBezTo>
                  <a:pt x="41561" y="2283"/>
                  <a:pt x="41525" y="2301"/>
                  <a:pt x="41507" y="2301"/>
                </a:cubicBezTo>
                <a:cubicBezTo>
                  <a:pt x="41471" y="2337"/>
                  <a:pt x="41416" y="2373"/>
                  <a:pt x="41380" y="2410"/>
                </a:cubicBezTo>
                <a:cubicBezTo>
                  <a:pt x="41308" y="2464"/>
                  <a:pt x="41217" y="2536"/>
                  <a:pt x="41127" y="2591"/>
                </a:cubicBezTo>
                <a:cubicBezTo>
                  <a:pt x="41054" y="2645"/>
                  <a:pt x="40982" y="2717"/>
                  <a:pt x="40909" y="2772"/>
                </a:cubicBezTo>
                <a:cubicBezTo>
                  <a:pt x="40873" y="2790"/>
                  <a:pt x="40819" y="2808"/>
                  <a:pt x="40783" y="2844"/>
                </a:cubicBezTo>
                <a:cubicBezTo>
                  <a:pt x="40746" y="2880"/>
                  <a:pt x="40710" y="2898"/>
                  <a:pt x="40656" y="2917"/>
                </a:cubicBezTo>
                <a:cubicBezTo>
                  <a:pt x="40620" y="2935"/>
                  <a:pt x="40583" y="2953"/>
                  <a:pt x="40547" y="2971"/>
                </a:cubicBezTo>
                <a:cubicBezTo>
                  <a:pt x="40493" y="2989"/>
                  <a:pt x="40457" y="3007"/>
                  <a:pt x="40402" y="3025"/>
                </a:cubicBezTo>
                <a:cubicBezTo>
                  <a:pt x="40312" y="3061"/>
                  <a:pt x="40239" y="3098"/>
                  <a:pt x="40149" y="3116"/>
                </a:cubicBezTo>
                <a:cubicBezTo>
                  <a:pt x="40040" y="3134"/>
                  <a:pt x="39931" y="3134"/>
                  <a:pt x="39841" y="3152"/>
                </a:cubicBezTo>
                <a:cubicBezTo>
                  <a:pt x="39732" y="3170"/>
                  <a:pt x="39642" y="3188"/>
                  <a:pt x="39533" y="3170"/>
                </a:cubicBezTo>
                <a:cubicBezTo>
                  <a:pt x="39424" y="3170"/>
                  <a:pt x="39316" y="3170"/>
                  <a:pt x="39207" y="3152"/>
                </a:cubicBezTo>
                <a:cubicBezTo>
                  <a:pt x="39098" y="3134"/>
                  <a:pt x="39008" y="3134"/>
                  <a:pt x="38899" y="3116"/>
                </a:cubicBezTo>
                <a:cubicBezTo>
                  <a:pt x="38791" y="3116"/>
                  <a:pt x="38682" y="3134"/>
                  <a:pt x="38573" y="3116"/>
                </a:cubicBezTo>
                <a:cubicBezTo>
                  <a:pt x="38465" y="3098"/>
                  <a:pt x="38356" y="3098"/>
                  <a:pt x="38247" y="3080"/>
                </a:cubicBezTo>
                <a:cubicBezTo>
                  <a:pt x="38157" y="3098"/>
                  <a:pt x="38066" y="3080"/>
                  <a:pt x="37994" y="3025"/>
                </a:cubicBezTo>
                <a:cubicBezTo>
                  <a:pt x="37994" y="3025"/>
                  <a:pt x="37976" y="3025"/>
                  <a:pt x="37976" y="3025"/>
                </a:cubicBezTo>
                <a:cubicBezTo>
                  <a:pt x="37885" y="2971"/>
                  <a:pt x="37795" y="2917"/>
                  <a:pt x="37686" y="2880"/>
                </a:cubicBezTo>
                <a:cubicBezTo>
                  <a:pt x="37613" y="2844"/>
                  <a:pt x="37541" y="2826"/>
                  <a:pt x="37487" y="2808"/>
                </a:cubicBezTo>
                <a:cubicBezTo>
                  <a:pt x="37414" y="2808"/>
                  <a:pt x="37342" y="2790"/>
                  <a:pt x="37269" y="2790"/>
                </a:cubicBezTo>
                <a:cubicBezTo>
                  <a:pt x="37215" y="2790"/>
                  <a:pt x="37143" y="2808"/>
                  <a:pt x="37088" y="2844"/>
                </a:cubicBezTo>
                <a:cubicBezTo>
                  <a:pt x="37034" y="2880"/>
                  <a:pt x="36962" y="2917"/>
                  <a:pt x="36889" y="2935"/>
                </a:cubicBezTo>
                <a:cubicBezTo>
                  <a:pt x="36853" y="2953"/>
                  <a:pt x="36762" y="2989"/>
                  <a:pt x="36726" y="2971"/>
                </a:cubicBezTo>
                <a:cubicBezTo>
                  <a:pt x="36672" y="2935"/>
                  <a:pt x="36654" y="2898"/>
                  <a:pt x="36636" y="2862"/>
                </a:cubicBezTo>
                <a:cubicBezTo>
                  <a:pt x="36599" y="2826"/>
                  <a:pt x="36581" y="2808"/>
                  <a:pt x="36563" y="2772"/>
                </a:cubicBezTo>
                <a:cubicBezTo>
                  <a:pt x="36545" y="2754"/>
                  <a:pt x="36527" y="2717"/>
                  <a:pt x="36509" y="2699"/>
                </a:cubicBezTo>
                <a:cubicBezTo>
                  <a:pt x="36491" y="2663"/>
                  <a:pt x="36454" y="2573"/>
                  <a:pt x="36418" y="2500"/>
                </a:cubicBezTo>
                <a:cubicBezTo>
                  <a:pt x="36364" y="2373"/>
                  <a:pt x="36291" y="2247"/>
                  <a:pt x="36183" y="2138"/>
                </a:cubicBezTo>
                <a:cubicBezTo>
                  <a:pt x="36147" y="2102"/>
                  <a:pt x="36092" y="2065"/>
                  <a:pt x="36038" y="2029"/>
                </a:cubicBezTo>
                <a:cubicBezTo>
                  <a:pt x="36020" y="2029"/>
                  <a:pt x="35984" y="1993"/>
                  <a:pt x="35965" y="1993"/>
                </a:cubicBezTo>
                <a:cubicBezTo>
                  <a:pt x="35929" y="1975"/>
                  <a:pt x="35893" y="1957"/>
                  <a:pt x="35875" y="1957"/>
                </a:cubicBezTo>
                <a:cubicBezTo>
                  <a:pt x="35803" y="1939"/>
                  <a:pt x="35730" y="1921"/>
                  <a:pt x="35676" y="1921"/>
                </a:cubicBezTo>
                <a:cubicBezTo>
                  <a:pt x="35603" y="1902"/>
                  <a:pt x="35531" y="1884"/>
                  <a:pt x="35458" y="1866"/>
                </a:cubicBezTo>
                <a:cubicBezTo>
                  <a:pt x="35422" y="1848"/>
                  <a:pt x="35404" y="1848"/>
                  <a:pt x="35368" y="1830"/>
                </a:cubicBezTo>
                <a:cubicBezTo>
                  <a:pt x="35350" y="1812"/>
                  <a:pt x="35332" y="1794"/>
                  <a:pt x="35295" y="1758"/>
                </a:cubicBezTo>
                <a:cubicBezTo>
                  <a:pt x="35241" y="1721"/>
                  <a:pt x="35205" y="1667"/>
                  <a:pt x="35151" y="1613"/>
                </a:cubicBezTo>
                <a:cubicBezTo>
                  <a:pt x="35114" y="1577"/>
                  <a:pt x="35060" y="1522"/>
                  <a:pt x="35006" y="1468"/>
                </a:cubicBezTo>
                <a:cubicBezTo>
                  <a:pt x="34951" y="1432"/>
                  <a:pt x="34897" y="1377"/>
                  <a:pt x="34843" y="1359"/>
                </a:cubicBezTo>
                <a:cubicBezTo>
                  <a:pt x="34788" y="1323"/>
                  <a:pt x="34716" y="1287"/>
                  <a:pt x="34662" y="1269"/>
                </a:cubicBezTo>
                <a:cubicBezTo>
                  <a:pt x="34607" y="1251"/>
                  <a:pt x="34535" y="1251"/>
                  <a:pt x="34481" y="1251"/>
                </a:cubicBezTo>
                <a:cubicBezTo>
                  <a:pt x="34408" y="1251"/>
                  <a:pt x="34354" y="1269"/>
                  <a:pt x="34299" y="1287"/>
                </a:cubicBezTo>
                <a:cubicBezTo>
                  <a:pt x="34227" y="1305"/>
                  <a:pt x="34173" y="1341"/>
                  <a:pt x="34118" y="1359"/>
                </a:cubicBezTo>
                <a:cubicBezTo>
                  <a:pt x="34082" y="1377"/>
                  <a:pt x="34046" y="1377"/>
                  <a:pt x="34010" y="1395"/>
                </a:cubicBezTo>
                <a:cubicBezTo>
                  <a:pt x="33973" y="1414"/>
                  <a:pt x="33955" y="1414"/>
                  <a:pt x="33919" y="1432"/>
                </a:cubicBezTo>
                <a:cubicBezTo>
                  <a:pt x="33847" y="1450"/>
                  <a:pt x="33792" y="1468"/>
                  <a:pt x="33720" y="1486"/>
                </a:cubicBezTo>
                <a:cubicBezTo>
                  <a:pt x="33647" y="1486"/>
                  <a:pt x="33575" y="1504"/>
                  <a:pt x="33521" y="1522"/>
                </a:cubicBezTo>
                <a:cubicBezTo>
                  <a:pt x="33466" y="1558"/>
                  <a:pt x="33412" y="1595"/>
                  <a:pt x="33376" y="1631"/>
                </a:cubicBezTo>
                <a:cubicBezTo>
                  <a:pt x="33322" y="1739"/>
                  <a:pt x="33285" y="1866"/>
                  <a:pt x="33267" y="1993"/>
                </a:cubicBezTo>
                <a:cubicBezTo>
                  <a:pt x="33249" y="2065"/>
                  <a:pt x="33231" y="2138"/>
                  <a:pt x="33213" y="2210"/>
                </a:cubicBezTo>
                <a:cubicBezTo>
                  <a:pt x="33213" y="2228"/>
                  <a:pt x="33195" y="2247"/>
                  <a:pt x="33195" y="2265"/>
                </a:cubicBezTo>
                <a:lnTo>
                  <a:pt x="33177" y="2265"/>
                </a:lnTo>
                <a:cubicBezTo>
                  <a:pt x="33159" y="2265"/>
                  <a:pt x="33140" y="2247"/>
                  <a:pt x="33140" y="2228"/>
                </a:cubicBezTo>
                <a:cubicBezTo>
                  <a:pt x="33122" y="2228"/>
                  <a:pt x="33086" y="2210"/>
                  <a:pt x="33068" y="2192"/>
                </a:cubicBezTo>
                <a:cubicBezTo>
                  <a:pt x="33032" y="2192"/>
                  <a:pt x="33014" y="2174"/>
                  <a:pt x="32996" y="2138"/>
                </a:cubicBezTo>
                <a:cubicBezTo>
                  <a:pt x="32941" y="2084"/>
                  <a:pt x="32905" y="2047"/>
                  <a:pt x="32869" y="1975"/>
                </a:cubicBezTo>
                <a:cubicBezTo>
                  <a:pt x="32814" y="1866"/>
                  <a:pt x="32706" y="1794"/>
                  <a:pt x="32579" y="1794"/>
                </a:cubicBezTo>
                <a:cubicBezTo>
                  <a:pt x="32507" y="1812"/>
                  <a:pt x="32488" y="1866"/>
                  <a:pt x="32434" y="1884"/>
                </a:cubicBezTo>
                <a:cubicBezTo>
                  <a:pt x="32398" y="1921"/>
                  <a:pt x="32325" y="1957"/>
                  <a:pt x="32271" y="1993"/>
                </a:cubicBezTo>
                <a:cubicBezTo>
                  <a:pt x="32162" y="2084"/>
                  <a:pt x="32072" y="2192"/>
                  <a:pt x="32000" y="2301"/>
                </a:cubicBezTo>
                <a:cubicBezTo>
                  <a:pt x="31963" y="2355"/>
                  <a:pt x="31945" y="2391"/>
                  <a:pt x="31909" y="2446"/>
                </a:cubicBezTo>
                <a:cubicBezTo>
                  <a:pt x="31891" y="2428"/>
                  <a:pt x="31855" y="2428"/>
                  <a:pt x="31837" y="2428"/>
                </a:cubicBezTo>
                <a:cubicBezTo>
                  <a:pt x="31800" y="2428"/>
                  <a:pt x="31764" y="2428"/>
                  <a:pt x="31728" y="2428"/>
                </a:cubicBezTo>
                <a:cubicBezTo>
                  <a:pt x="31692" y="2410"/>
                  <a:pt x="31674" y="2391"/>
                  <a:pt x="31637" y="2373"/>
                </a:cubicBezTo>
                <a:cubicBezTo>
                  <a:pt x="31601" y="2355"/>
                  <a:pt x="31565" y="2337"/>
                  <a:pt x="31547" y="2337"/>
                </a:cubicBezTo>
                <a:cubicBezTo>
                  <a:pt x="31474" y="2301"/>
                  <a:pt x="31402" y="2265"/>
                  <a:pt x="31329" y="2247"/>
                </a:cubicBezTo>
                <a:cubicBezTo>
                  <a:pt x="31257" y="2210"/>
                  <a:pt x="31185" y="2174"/>
                  <a:pt x="31112" y="2156"/>
                </a:cubicBezTo>
                <a:cubicBezTo>
                  <a:pt x="31040" y="2138"/>
                  <a:pt x="30985" y="2102"/>
                  <a:pt x="30913" y="2065"/>
                </a:cubicBezTo>
                <a:cubicBezTo>
                  <a:pt x="30895" y="2047"/>
                  <a:pt x="30859" y="2029"/>
                  <a:pt x="30822" y="2011"/>
                </a:cubicBezTo>
                <a:lnTo>
                  <a:pt x="30732" y="1957"/>
                </a:lnTo>
                <a:cubicBezTo>
                  <a:pt x="30659" y="1921"/>
                  <a:pt x="30605" y="1884"/>
                  <a:pt x="30551" y="1848"/>
                </a:cubicBezTo>
                <a:cubicBezTo>
                  <a:pt x="30496" y="1830"/>
                  <a:pt x="30406" y="1812"/>
                  <a:pt x="30352" y="1776"/>
                </a:cubicBezTo>
                <a:cubicBezTo>
                  <a:pt x="30297" y="1739"/>
                  <a:pt x="30243" y="1703"/>
                  <a:pt x="30189" y="1667"/>
                </a:cubicBezTo>
                <a:cubicBezTo>
                  <a:pt x="30170" y="1649"/>
                  <a:pt x="30152" y="1631"/>
                  <a:pt x="30116" y="1613"/>
                </a:cubicBezTo>
                <a:lnTo>
                  <a:pt x="30116" y="1613"/>
                </a:lnTo>
                <a:cubicBezTo>
                  <a:pt x="30098" y="1558"/>
                  <a:pt x="30044" y="1540"/>
                  <a:pt x="29989" y="1540"/>
                </a:cubicBezTo>
                <a:cubicBezTo>
                  <a:pt x="29899" y="1540"/>
                  <a:pt x="29826" y="1540"/>
                  <a:pt x="29754" y="1540"/>
                </a:cubicBezTo>
                <a:cubicBezTo>
                  <a:pt x="29681" y="1522"/>
                  <a:pt x="29609" y="1504"/>
                  <a:pt x="29537" y="1504"/>
                </a:cubicBezTo>
                <a:cubicBezTo>
                  <a:pt x="29519" y="1504"/>
                  <a:pt x="29482" y="1504"/>
                  <a:pt x="29446" y="1486"/>
                </a:cubicBezTo>
                <a:lnTo>
                  <a:pt x="29356" y="1450"/>
                </a:lnTo>
                <a:cubicBezTo>
                  <a:pt x="29301" y="1432"/>
                  <a:pt x="29229" y="1395"/>
                  <a:pt x="29193" y="1341"/>
                </a:cubicBezTo>
                <a:cubicBezTo>
                  <a:pt x="29120" y="1305"/>
                  <a:pt x="29066" y="1269"/>
                  <a:pt x="29011" y="1232"/>
                </a:cubicBezTo>
                <a:cubicBezTo>
                  <a:pt x="28957" y="1196"/>
                  <a:pt x="28885" y="1178"/>
                  <a:pt x="28812" y="1160"/>
                </a:cubicBezTo>
                <a:lnTo>
                  <a:pt x="28631" y="1160"/>
                </a:lnTo>
                <a:cubicBezTo>
                  <a:pt x="28595" y="1160"/>
                  <a:pt x="28559" y="1160"/>
                  <a:pt x="28541" y="1142"/>
                </a:cubicBezTo>
                <a:cubicBezTo>
                  <a:pt x="28504" y="1142"/>
                  <a:pt x="28486" y="1124"/>
                  <a:pt x="28468" y="1106"/>
                </a:cubicBezTo>
                <a:cubicBezTo>
                  <a:pt x="28396" y="1069"/>
                  <a:pt x="28323" y="1069"/>
                  <a:pt x="28269" y="1088"/>
                </a:cubicBezTo>
                <a:cubicBezTo>
                  <a:pt x="28197" y="1088"/>
                  <a:pt x="28124" y="1088"/>
                  <a:pt x="28052" y="1106"/>
                </a:cubicBezTo>
                <a:cubicBezTo>
                  <a:pt x="27979" y="1124"/>
                  <a:pt x="27907" y="1160"/>
                  <a:pt x="27852" y="1178"/>
                </a:cubicBezTo>
                <a:cubicBezTo>
                  <a:pt x="27780" y="1196"/>
                  <a:pt x="27689" y="1196"/>
                  <a:pt x="27617" y="1178"/>
                </a:cubicBezTo>
                <a:cubicBezTo>
                  <a:pt x="27545" y="1160"/>
                  <a:pt x="27472" y="1160"/>
                  <a:pt x="27418" y="1160"/>
                </a:cubicBezTo>
                <a:cubicBezTo>
                  <a:pt x="27345" y="1160"/>
                  <a:pt x="27273" y="1124"/>
                  <a:pt x="27200" y="1124"/>
                </a:cubicBezTo>
                <a:cubicBezTo>
                  <a:pt x="27128" y="1124"/>
                  <a:pt x="27056" y="1124"/>
                  <a:pt x="26965" y="1142"/>
                </a:cubicBezTo>
                <a:cubicBezTo>
                  <a:pt x="26947" y="1142"/>
                  <a:pt x="26911" y="1160"/>
                  <a:pt x="26875" y="1160"/>
                </a:cubicBezTo>
                <a:cubicBezTo>
                  <a:pt x="26838" y="1160"/>
                  <a:pt x="26802" y="1178"/>
                  <a:pt x="26766" y="1178"/>
                </a:cubicBezTo>
                <a:cubicBezTo>
                  <a:pt x="26730" y="1214"/>
                  <a:pt x="26675" y="1232"/>
                  <a:pt x="26639" y="1287"/>
                </a:cubicBezTo>
                <a:cubicBezTo>
                  <a:pt x="26585" y="1323"/>
                  <a:pt x="26530" y="1359"/>
                  <a:pt x="26476" y="1414"/>
                </a:cubicBezTo>
                <a:cubicBezTo>
                  <a:pt x="26458" y="1432"/>
                  <a:pt x="26422" y="1450"/>
                  <a:pt x="26404" y="1468"/>
                </a:cubicBezTo>
                <a:cubicBezTo>
                  <a:pt x="26367" y="1486"/>
                  <a:pt x="26349" y="1504"/>
                  <a:pt x="26331" y="1522"/>
                </a:cubicBezTo>
                <a:cubicBezTo>
                  <a:pt x="26295" y="1540"/>
                  <a:pt x="26259" y="1558"/>
                  <a:pt x="26241" y="1558"/>
                </a:cubicBezTo>
                <a:cubicBezTo>
                  <a:pt x="26204" y="1577"/>
                  <a:pt x="26186" y="1613"/>
                  <a:pt x="26150" y="1631"/>
                </a:cubicBezTo>
                <a:cubicBezTo>
                  <a:pt x="26096" y="1667"/>
                  <a:pt x="26041" y="1703"/>
                  <a:pt x="25987" y="1739"/>
                </a:cubicBezTo>
                <a:cubicBezTo>
                  <a:pt x="25933" y="1794"/>
                  <a:pt x="25860" y="1830"/>
                  <a:pt x="25806" y="1866"/>
                </a:cubicBezTo>
                <a:cubicBezTo>
                  <a:pt x="25752" y="1902"/>
                  <a:pt x="25679" y="1921"/>
                  <a:pt x="25607" y="1957"/>
                </a:cubicBezTo>
                <a:cubicBezTo>
                  <a:pt x="25553" y="1993"/>
                  <a:pt x="25516" y="2047"/>
                  <a:pt x="25444" y="2084"/>
                </a:cubicBezTo>
                <a:cubicBezTo>
                  <a:pt x="25390" y="2120"/>
                  <a:pt x="25335" y="2156"/>
                  <a:pt x="25281" y="2192"/>
                </a:cubicBezTo>
                <a:cubicBezTo>
                  <a:pt x="25154" y="2265"/>
                  <a:pt x="25027" y="2319"/>
                  <a:pt x="24901" y="2391"/>
                </a:cubicBezTo>
                <a:cubicBezTo>
                  <a:pt x="24828" y="2410"/>
                  <a:pt x="24774" y="2464"/>
                  <a:pt x="24719" y="2500"/>
                </a:cubicBezTo>
                <a:cubicBezTo>
                  <a:pt x="24665" y="2554"/>
                  <a:pt x="24629" y="2609"/>
                  <a:pt x="24557" y="2645"/>
                </a:cubicBezTo>
                <a:cubicBezTo>
                  <a:pt x="24448" y="2736"/>
                  <a:pt x="24321" y="2808"/>
                  <a:pt x="24194" y="2898"/>
                </a:cubicBezTo>
                <a:cubicBezTo>
                  <a:pt x="24140" y="2953"/>
                  <a:pt x="24068" y="2989"/>
                  <a:pt x="24013" y="3043"/>
                </a:cubicBezTo>
                <a:cubicBezTo>
                  <a:pt x="23977" y="3080"/>
                  <a:pt x="23923" y="3116"/>
                  <a:pt x="23850" y="3134"/>
                </a:cubicBezTo>
                <a:cubicBezTo>
                  <a:pt x="23778" y="3134"/>
                  <a:pt x="23705" y="3134"/>
                  <a:pt x="23651" y="3116"/>
                </a:cubicBezTo>
                <a:cubicBezTo>
                  <a:pt x="23579" y="3098"/>
                  <a:pt x="23506" y="3098"/>
                  <a:pt x="23416" y="3080"/>
                </a:cubicBezTo>
                <a:cubicBezTo>
                  <a:pt x="23343" y="3061"/>
                  <a:pt x="23271" y="3061"/>
                  <a:pt x="23198" y="3080"/>
                </a:cubicBezTo>
                <a:cubicBezTo>
                  <a:pt x="23126" y="3080"/>
                  <a:pt x="23053" y="3098"/>
                  <a:pt x="22963" y="3098"/>
                </a:cubicBezTo>
                <a:cubicBezTo>
                  <a:pt x="22890" y="3116"/>
                  <a:pt x="22818" y="3134"/>
                  <a:pt x="22764" y="3152"/>
                </a:cubicBezTo>
                <a:cubicBezTo>
                  <a:pt x="22727" y="3170"/>
                  <a:pt x="22709" y="3188"/>
                  <a:pt x="22673" y="3206"/>
                </a:cubicBezTo>
                <a:cubicBezTo>
                  <a:pt x="22655" y="3206"/>
                  <a:pt x="22619" y="3224"/>
                  <a:pt x="22601" y="3224"/>
                </a:cubicBezTo>
                <a:cubicBezTo>
                  <a:pt x="22546" y="3261"/>
                  <a:pt x="22474" y="3279"/>
                  <a:pt x="22420" y="3279"/>
                </a:cubicBezTo>
                <a:lnTo>
                  <a:pt x="22420" y="3279"/>
                </a:lnTo>
                <a:cubicBezTo>
                  <a:pt x="22420" y="3261"/>
                  <a:pt x="22383" y="3261"/>
                  <a:pt x="22383" y="3279"/>
                </a:cubicBezTo>
                <a:lnTo>
                  <a:pt x="22347" y="3279"/>
                </a:lnTo>
                <a:cubicBezTo>
                  <a:pt x="22311" y="3261"/>
                  <a:pt x="22275" y="3243"/>
                  <a:pt x="22238" y="3224"/>
                </a:cubicBezTo>
                <a:cubicBezTo>
                  <a:pt x="22166" y="3188"/>
                  <a:pt x="22094" y="3170"/>
                  <a:pt x="22021" y="3134"/>
                </a:cubicBezTo>
                <a:cubicBezTo>
                  <a:pt x="21967" y="3116"/>
                  <a:pt x="21931" y="3116"/>
                  <a:pt x="21894" y="3098"/>
                </a:cubicBezTo>
                <a:cubicBezTo>
                  <a:pt x="21858" y="3080"/>
                  <a:pt x="21822" y="3061"/>
                  <a:pt x="21786" y="3043"/>
                </a:cubicBezTo>
                <a:cubicBezTo>
                  <a:pt x="21750" y="3043"/>
                  <a:pt x="21713" y="3025"/>
                  <a:pt x="21695" y="3007"/>
                </a:cubicBezTo>
                <a:cubicBezTo>
                  <a:pt x="21659" y="2989"/>
                  <a:pt x="21623" y="2953"/>
                  <a:pt x="21587" y="2935"/>
                </a:cubicBezTo>
                <a:cubicBezTo>
                  <a:pt x="21550" y="2898"/>
                  <a:pt x="21514" y="2880"/>
                  <a:pt x="21496" y="2862"/>
                </a:cubicBezTo>
                <a:cubicBezTo>
                  <a:pt x="21460" y="2826"/>
                  <a:pt x="21424" y="2808"/>
                  <a:pt x="21387" y="2790"/>
                </a:cubicBezTo>
                <a:cubicBezTo>
                  <a:pt x="21351" y="2772"/>
                  <a:pt x="21333" y="2736"/>
                  <a:pt x="21297" y="2699"/>
                </a:cubicBezTo>
                <a:cubicBezTo>
                  <a:pt x="21261" y="2681"/>
                  <a:pt x="21224" y="2663"/>
                  <a:pt x="21188" y="2627"/>
                </a:cubicBezTo>
                <a:cubicBezTo>
                  <a:pt x="21116" y="2591"/>
                  <a:pt x="21043" y="2536"/>
                  <a:pt x="20971" y="2500"/>
                </a:cubicBezTo>
                <a:lnTo>
                  <a:pt x="20735" y="2373"/>
                </a:lnTo>
                <a:cubicBezTo>
                  <a:pt x="20663" y="2337"/>
                  <a:pt x="20591" y="2319"/>
                  <a:pt x="20518" y="2283"/>
                </a:cubicBezTo>
                <a:cubicBezTo>
                  <a:pt x="20446" y="2265"/>
                  <a:pt x="20373" y="2228"/>
                  <a:pt x="20319" y="2192"/>
                </a:cubicBezTo>
                <a:lnTo>
                  <a:pt x="20210" y="2120"/>
                </a:lnTo>
                <a:cubicBezTo>
                  <a:pt x="20174" y="2102"/>
                  <a:pt x="20156" y="2084"/>
                  <a:pt x="20120" y="2065"/>
                </a:cubicBezTo>
                <a:cubicBezTo>
                  <a:pt x="20047" y="2029"/>
                  <a:pt x="19975" y="1993"/>
                  <a:pt x="19920" y="1957"/>
                </a:cubicBezTo>
                <a:cubicBezTo>
                  <a:pt x="19884" y="1939"/>
                  <a:pt x="19848" y="1921"/>
                  <a:pt x="19812" y="1902"/>
                </a:cubicBezTo>
                <a:cubicBezTo>
                  <a:pt x="19776" y="1884"/>
                  <a:pt x="19739" y="1884"/>
                  <a:pt x="19685" y="1866"/>
                </a:cubicBezTo>
                <a:cubicBezTo>
                  <a:pt x="19649" y="1866"/>
                  <a:pt x="19613" y="1866"/>
                  <a:pt x="19576" y="1848"/>
                </a:cubicBezTo>
                <a:lnTo>
                  <a:pt x="19468" y="1848"/>
                </a:lnTo>
                <a:cubicBezTo>
                  <a:pt x="19413" y="1866"/>
                  <a:pt x="19377" y="1866"/>
                  <a:pt x="19341" y="1884"/>
                </a:cubicBezTo>
                <a:cubicBezTo>
                  <a:pt x="19287" y="1884"/>
                  <a:pt x="19250" y="1902"/>
                  <a:pt x="19214" y="1902"/>
                </a:cubicBezTo>
                <a:lnTo>
                  <a:pt x="19087" y="1921"/>
                </a:lnTo>
                <a:lnTo>
                  <a:pt x="19015" y="1848"/>
                </a:lnTo>
                <a:cubicBezTo>
                  <a:pt x="18979" y="1812"/>
                  <a:pt x="18924" y="1794"/>
                  <a:pt x="18888" y="1758"/>
                </a:cubicBezTo>
                <a:cubicBezTo>
                  <a:pt x="18852" y="1721"/>
                  <a:pt x="18816" y="1685"/>
                  <a:pt x="18780" y="1649"/>
                </a:cubicBezTo>
                <a:cubicBezTo>
                  <a:pt x="18707" y="1577"/>
                  <a:pt x="18635" y="1504"/>
                  <a:pt x="18562" y="1414"/>
                </a:cubicBezTo>
                <a:cubicBezTo>
                  <a:pt x="18526" y="1377"/>
                  <a:pt x="18490" y="1341"/>
                  <a:pt x="18454" y="1323"/>
                </a:cubicBezTo>
                <a:cubicBezTo>
                  <a:pt x="18417" y="1323"/>
                  <a:pt x="18399" y="1305"/>
                  <a:pt x="18381" y="1305"/>
                </a:cubicBezTo>
                <a:cubicBezTo>
                  <a:pt x="18363" y="1287"/>
                  <a:pt x="18345" y="1269"/>
                  <a:pt x="18327" y="1269"/>
                </a:cubicBezTo>
                <a:cubicBezTo>
                  <a:pt x="18309" y="1269"/>
                  <a:pt x="18272" y="1269"/>
                  <a:pt x="18254" y="1287"/>
                </a:cubicBezTo>
                <a:cubicBezTo>
                  <a:pt x="18236" y="1305"/>
                  <a:pt x="18200" y="1305"/>
                  <a:pt x="18182" y="1305"/>
                </a:cubicBezTo>
                <a:cubicBezTo>
                  <a:pt x="18128" y="1305"/>
                  <a:pt x="18073" y="1323"/>
                  <a:pt x="18037" y="1341"/>
                </a:cubicBezTo>
                <a:cubicBezTo>
                  <a:pt x="17983" y="1359"/>
                  <a:pt x="17947" y="1395"/>
                  <a:pt x="17910" y="1414"/>
                </a:cubicBezTo>
                <a:cubicBezTo>
                  <a:pt x="17874" y="1450"/>
                  <a:pt x="17820" y="1468"/>
                  <a:pt x="17784" y="1486"/>
                </a:cubicBezTo>
                <a:cubicBezTo>
                  <a:pt x="17729" y="1522"/>
                  <a:pt x="17693" y="1558"/>
                  <a:pt x="17657" y="1595"/>
                </a:cubicBezTo>
                <a:cubicBezTo>
                  <a:pt x="17621" y="1631"/>
                  <a:pt x="17584" y="1649"/>
                  <a:pt x="17530" y="1685"/>
                </a:cubicBezTo>
                <a:cubicBezTo>
                  <a:pt x="17439" y="1739"/>
                  <a:pt x="17367" y="1812"/>
                  <a:pt x="17295" y="1902"/>
                </a:cubicBezTo>
                <a:cubicBezTo>
                  <a:pt x="17258" y="1957"/>
                  <a:pt x="17222" y="1993"/>
                  <a:pt x="17204" y="2029"/>
                </a:cubicBezTo>
                <a:cubicBezTo>
                  <a:pt x="17168" y="2084"/>
                  <a:pt x="17132" y="2120"/>
                  <a:pt x="17095" y="2138"/>
                </a:cubicBezTo>
                <a:cubicBezTo>
                  <a:pt x="17077" y="2156"/>
                  <a:pt x="17059" y="2174"/>
                  <a:pt x="17041" y="2174"/>
                </a:cubicBezTo>
                <a:cubicBezTo>
                  <a:pt x="17023" y="2192"/>
                  <a:pt x="17005" y="2210"/>
                  <a:pt x="16987" y="2228"/>
                </a:cubicBezTo>
                <a:cubicBezTo>
                  <a:pt x="16932" y="2265"/>
                  <a:pt x="16896" y="2283"/>
                  <a:pt x="16842" y="2319"/>
                </a:cubicBezTo>
                <a:cubicBezTo>
                  <a:pt x="16824" y="2319"/>
                  <a:pt x="16806" y="2337"/>
                  <a:pt x="16788" y="2337"/>
                </a:cubicBezTo>
                <a:cubicBezTo>
                  <a:pt x="16769" y="2337"/>
                  <a:pt x="16733" y="2355"/>
                  <a:pt x="16715" y="2373"/>
                </a:cubicBezTo>
                <a:cubicBezTo>
                  <a:pt x="16661" y="2391"/>
                  <a:pt x="16606" y="2410"/>
                  <a:pt x="16570" y="2446"/>
                </a:cubicBezTo>
                <a:lnTo>
                  <a:pt x="16425" y="2500"/>
                </a:lnTo>
                <a:cubicBezTo>
                  <a:pt x="16371" y="2536"/>
                  <a:pt x="16335" y="2573"/>
                  <a:pt x="16299" y="2609"/>
                </a:cubicBezTo>
                <a:cubicBezTo>
                  <a:pt x="16262" y="2645"/>
                  <a:pt x="16208" y="2681"/>
                  <a:pt x="16172" y="2699"/>
                </a:cubicBezTo>
                <a:cubicBezTo>
                  <a:pt x="16136" y="2717"/>
                  <a:pt x="16081" y="2754"/>
                  <a:pt x="16045" y="2790"/>
                </a:cubicBezTo>
                <a:cubicBezTo>
                  <a:pt x="16009" y="2826"/>
                  <a:pt x="15973" y="2862"/>
                  <a:pt x="15918" y="2898"/>
                </a:cubicBezTo>
                <a:cubicBezTo>
                  <a:pt x="15882" y="2917"/>
                  <a:pt x="15828" y="2935"/>
                  <a:pt x="15773" y="2971"/>
                </a:cubicBezTo>
                <a:cubicBezTo>
                  <a:pt x="15737" y="2989"/>
                  <a:pt x="15683" y="3025"/>
                  <a:pt x="15647" y="3043"/>
                </a:cubicBezTo>
                <a:cubicBezTo>
                  <a:pt x="15592" y="3061"/>
                  <a:pt x="15538" y="3080"/>
                  <a:pt x="15484" y="3080"/>
                </a:cubicBezTo>
                <a:cubicBezTo>
                  <a:pt x="15411" y="3080"/>
                  <a:pt x="15357" y="3116"/>
                  <a:pt x="15303" y="3116"/>
                </a:cubicBezTo>
                <a:lnTo>
                  <a:pt x="15230" y="3152"/>
                </a:lnTo>
                <a:lnTo>
                  <a:pt x="15158" y="3170"/>
                </a:lnTo>
                <a:cubicBezTo>
                  <a:pt x="15103" y="3188"/>
                  <a:pt x="15067" y="3206"/>
                  <a:pt x="15013" y="3224"/>
                </a:cubicBezTo>
                <a:lnTo>
                  <a:pt x="14940" y="3224"/>
                </a:lnTo>
                <a:cubicBezTo>
                  <a:pt x="14904" y="3224"/>
                  <a:pt x="14886" y="3224"/>
                  <a:pt x="14850" y="3224"/>
                </a:cubicBezTo>
                <a:cubicBezTo>
                  <a:pt x="14814" y="3206"/>
                  <a:pt x="14777" y="3206"/>
                  <a:pt x="14741" y="3224"/>
                </a:cubicBezTo>
                <a:lnTo>
                  <a:pt x="14741" y="3224"/>
                </a:lnTo>
                <a:lnTo>
                  <a:pt x="14723" y="3206"/>
                </a:lnTo>
                <a:cubicBezTo>
                  <a:pt x="14614" y="3188"/>
                  <a:pt x="14524" y="3170"/>
                  <a:pt x="14451" y="3134"/>
                </a:cubicBezTo>
                <a:cubicBezTo>
                  <a:pt x="14361" y="3116"/>
                  <a:pt x="14288" y="3080"/>
                  <a:pt x="14198" y="3061"/>
                </a:cubicBezTo>
                <a:cubicBezTo>
                  <a:pt x="14107" y="3043"/>
                  <a:pt x="14017" y="3025"/>
                  <a:pt x="13926" y="3007"/>
                </a:cubicBezTo>
                <a:cubicBezTo>
                  <a:pt x="13854" y="2989"/>
                  <a:pt x="13763" y="2935"/>
                  <a:pt x="13691" y="2917"/>
                </a:cubicBezTo>
                <a:cubicBezTo>
                  <a:pt x="13600" y="2898"/>
                  <a:pt x="13510" y="2862"/>
                  <a:pt x="13437" y="2826"/>
                </a:cubicBezTo>
                <a:cubicBezTo>
                  <a:pt x="13347" y="2790"/>
                  <a:pt x="13256" y="2754"/>
                  <a:pt x="13184" y="2717"/>
                </a:cubicBezTo>
                <a:cubicBezTo>
                  <a:pt x="13093" y="2681"/>
                  <a:pt x="12985" y="2681"/>
                  <a:pt x="12912" y="2627"/>
                </a:cubicBezTo>
                <a:cubicBezTo>
                  <a:pt x="12876" y="2627"/>
                  <a:pt x="12840" y="2591"/>
                  <a:pt x="12822" y="2591"/>
                </a:cubicBezTo>
                <a:cubicBezTo>
                  <a:pt x="12785" y="2573"/>
                  <a:pt x="12731" y="2554"/>
                  <a:pt x="12695" y="2536"/>
                </a:cubicBezTo>
                <a:cubicBezTo>
                  <a:pt x="12622" y="2482"/>
                  <a:pt x="12550" y="2446"/>
                  <a:pt x="12477" y="2410"/>
                </a:cubicBezTo>
                <a:cubicBezTo>
                  <a:pt x="12405" y="2373"/>
                  <a:pt x="12314" y="2355"/>
                  <a:pt x="12224" y="2337"/>
                </a:cubicBezTo>
                <a:cubicBezTo>
                  <a:pt x="12133" y="2337"/>
                  <a:pt x="12043" y="2355"/>
                  <a:pt x="11952" y="2373"/>
                </a:cubicBezTo>
                <a:cubicBezTo>
                  <a:pt x="11880" y="2373"/>
                  <a:pt x="11807" y="2355"/>
                  <a:pt x="11735" y="2319"/>
                </a:cubicBezTo>
                <a:cubicBezTo>
                  <a:pt x="11699" y="2301"/>
                  <a:pt x="11663" y="2283"/>
                  <a:pt x="11626" y="2283"/>
                </a:cubicBezTo>
                <a:cubicBezTo>
                  <a:pt x="11590" y="2283"/>
                  <a:pt x="11554" y="2283"/>
                  <a:pt x="11518" y="2283"/>
                </a:cubicBezTo>
                <a:cubicBezTo>
                  <a:pt x="11463" y="2283"/>
                  <a:pt x="11427" y="2283"/>
                  <a:pt x="11391" y="2301"/>
                </a:cubicBezTo>
                <a:cubicBezTo>
                  <a:pt x="11355" y="2301"/>
                  <a:pt x="11300" y="2319"/>
                  <a:pt x="11264" y="2337"/>
                </a:cubicBezTo>
                <a:cubicBezTo>
                  <a:pt x="11228" y="2355"/>
                  <a:pt x="11192" y="2373"/>
                  <a:pt x="11174" y="2391"/>
                </a:cubicBezTo>
                <a:cubicBezTo>
                  <a:pt x="11137" y="2428"/>
                  <a:pt x="11119" y="2482"/>
                  <a:pt x="11083" y="2518"/>
                </a:cubicBezTo>
                <a:cubicBezTo>
                  <a:pt x="11065" y="2536"/>
                  <a:pt x="11029" y="2554"/>
                  <a:pt x="11011" y="2573"/>
                </a:cubicBezTo>
                <a:cubicBezTo>
                  <a:pt x="10992" y="2591"/>
                  <a:pt x="10974" y="2609"/>
                  <a:pt x="10956" y="2609"/>
                </a:cubicBezTo>
                <a:cubicBezTo>
                  <a:pt x="10938" y="2627"/>
                  <a:pt x="10920" y="2627"/>
                  <a:pt x="10902" y="2645"/>
                </a:cubicBezTo>
                <a:cubicBezTo>
                  <a:pt x="10884" y="2645"/>
                  <a:pt x="10848" y="2699"/>
                  <a:pt x="10811" y="2717"/>
                </a:cubicBezTo>
                <a:cubicBezTo>
                  <a:pt x="10775" y="2736"/>
                  <a:pt x="10721" y="2754"/>
                  <a:pt x="10703" y="2772"/>
                </a:cubicBezTo>
                <a:cubicBezTo>
                  <a:pt x="10667" y="2808"/>
                  <a:pt x="10630" y="2826"/>
                  <a:pt x="10594" y="2862"/>
                </a:cubicBezTo>
                <a:cubicBezTo>
                  <a:pt x="10558" y="2880"/>
                  <a:pt x="10522" y="2898"/>
                  <a:pt x="10485" y="2917"/>
                </a:cubicBezTo>
                <a:cubicBezTo>
                  <a:pt x="10467" y="2953"/>
                  <a:pt x="10431" y="2989"/>
                  <a:pt x="10395" y="2989"/>
                </a:cubicBezTo>
                <a:cubicBezTo>
                  <a:pt x="10377" y="2989"/>
                  <a:pt x="10359" y="2989"/>
                  <a:pt x="10341" y="2989"/>
                </a:cubicBezTo>
                <a:lnTo>
                  <a:pt x="10250" y="2971"/>
                </a:lnTo>
                <a:cubicBezTo>
                  <a:pt x="10214" y="2971"/>
                  <a:pt x="10159" y="2971"/>
                  <a:pt x="10123" y="2953"/>
                </a:cubicBezTo>
                <a:cubicBezTo>
                  <a:pt x="10069" y="2953"/>
                  <a:pt x="10033" y="2935"/>
                  <a:pt x="9996" y="2917"/>
                </a:cubicBezTo>
                <a:cubicBezTo>
                  <a:pt x="9960" y="2898"/>
                  <a:pt x="9924" y="2880"/>
                  <a:pt x="9888" y="2862"/>
                </a:cubicBezTo>
                <a:cubicBezTo>
                  <a:pt x="9852" y="2826"/>
                  <a:pt x="9815" y="2808"/>
                  <a:pt x="9779" y="2790"/>
                </a:cubicBezTo>
                <a:cubicBezTo>
                  <a:pt x="9761" y="2772"/>
                  <a:pt x="9725" y="2772"/>
                  <a:pt x="9689" y="2754"/>
                </a:cubicBezTo>
                <a:cubicBezTo>
                  <a:pt x="9652" y="2736"/>
                  <a:pt x="9616" y="2717"/>
                  <a:pt x="9562" y="2717"/>
                </a:cubicBezTo>
                <a:cubicBezTo>
                  <a:pt x="9489" y="2699"/>
                  <a:pt x="9417" y="2663"/>
                  <a:pt x="9345" y="2663"/>
                </a:cubicBezTo>
                <a:cubicBezTo>
                  <a:pt x="9254" y="2645"/>
                  <a:pt x="9163" y="2645"/>
                  <a:pt x="9091" y="2609"/>
                </a:cubicBezTo>
                <a:cubicBezTo>
                  <a:pt x="9000" y="2591"/>
                  <a:pt x="8928" y="2536"/>
                  <a:pt x="8892" y="2464"/>
                </a:cubicBezTo>
                <a:cubicBezTo>
                  <a:pt x="8856" y="2446"/>
                  <a:pt x="8837" y="2410"/>
                  <a:pt x="8819" y="2373"/>
                </a:cubicBezTo>
                <a:cubicBezTo>
                  <a:pt x="8783" y="2355"/>
                  <a:pt x="8765" y="2301"/>
                  <a:pt x="8729" y="2265"/>
                </a:cubicBezTo>
                <a:cubicBezTo>
                  <a:pt x="8693" y="2228"/>
                  <a:pt x="8656" y="2138"/>
                  <a:pt x="8584" y="2120"/>
                </a:cubicBezTo>
                <a:cubicBezTo>
                  <a:pt x="8530" y="2102"/>
                  <a:pt x="8475" y="2120"/>
                  <a:pt x="8457" y="2156"/>
                </a:cubicBezTo>
                <a:cubicBezTo>
                  <a:pt x="8421" y="2192"/>
                  <a:pt x="8385" y="2247"/>
                  <a:pt x="8330" y="2228"/>
                </a:cubicBezTo>
                <a:cubicBezTo>
                  <a:pt x="8294" y="2210"/>
                  <a:pt x="8276" y="2192"/>
                  <a:pt x="8240" y="2174"/>
                </a:cubicBezTo>
                <a:lnTo>
                  <a:pt x="8131" y="2102"/>
                </a:lnTo>
                <a:cubicBezTo>
                  <a:pt x="8077" y="2065"/>
                  <a:pt x="8004" y="2011"/>
                  <a:pt x="7932" y="1957"/>
                </a:cubicBezTo>
                <a:cubicBezTo>
                  <a:pt x="7878" y="1921"/>
                  <a:pt x="7841" y="1848"/>
                  <a:pt x="7787" y="1812"/>
                </a:cubicBezTo>
                <a:cubicBezTo>
                  <a:pt x="7715" y="1776"/>
                  <a:pt x="7715" y="1776"/>
                  <a:pt x="7697" y="1758"/>
                </a:cubicBezTo>
                <a:cubicBezTo>
                  <a:pt x="7660" y="1721"/>
                  <a:pt x="7642" y="1703"/>
                  <a:pt x="7606" y="1667"/>
                </a:cubicBezTo>
                <a:cubicBezTo>
                  <a:pt x="7588" y="1649"/>
                  <a:pt x="7570" y="1613"/>
                  <a:pt x="7552" y="1595"/>
                </a:cubicBezTo>
                <a:lnTo>
                  <a:pt x="7479" y="1486"/>
                </a:lnTo>
                <a:cubicBezTo>
                  <a:pt x="7461" y="1450"/>
                  <a:pt x="7443" y="1414"/>
                  <a:pt x="7425" y="1377"/>
                </a:cubicBezTo>
                <a:cubicBezTo>
                  <a:pt x="7407" y="1341"/>
                  <a:pt x="7371" y="1323"/>
                  <a:pt x="7334" y="1305"/>
                </a:cubicBezTo>
                <a:cubicBezTo>
                  <a:pt x="7280" y="1251"/>
                  <a:pt x="7226" y="1214"/>
                  <a:pt x="7153" y="1196"/>
                </a:cubicBezTo>
                <a:cubicBezTo>
                  <a:pt x="7117" y="1196"/>
                  <a:pt x="7081" y="1196"/>
                  <a:pt x="7063" y="1196"/>
                </a:cubicBezTo>
                <a:cubicBezTo>
                  <a:pt x="7008" y="1196"/>
                  <a:pt x="6972" y="1178"/>
                  <a:pt x="6918" y="1160"/>
                </a:cubicBezTo>
                <a:cubicBezTo>
                  <a:pt x="6882" y="1160"/>
                  <a:pt x="6845" y="1160"/>
                  <a:pt x="6809" y="1160"/>
                </a:cubicBezTo>
                <a:lnTo>
                  <a:pt x="6646" y="1178"/>
                </a:lnTo>
                <a:cubicBezTo>
                  <a:pt x="6556" y="1178"/>
                  <a:pt x="6483" y="1232"/>
                  <a:pt x="6393" y="1232"/>
                </a:cubicBezTo>
                <a:cubicBezTo>
                  <a:pt x="6284" y="1251"/>
                  <a:pt x="6212" y="1269"/>
                  <a:pt x="6121" y="1269"/>
                </a:cubicBezTo>
                <a:lnTo>
                  <a:pt x="6103" y="1269"/>
                </a:lnTo>
                <a:lnTo>
                  <a:pt x="6012" y="1196"/>
                </a:lnTo>
                <a:cubicBezTo>
                  <a:pt x="5976" y="1160"/>
                  <a:pt x="5922" y="1124"/>
                  <a:pt x="5867" y="1088"/>
                </a:cubicBezTo>
                <a:cubicBezTo>
                  <a:pt x="5813" y="1069"/>
                  <a:pt x="5759" y="1033"/>
                  <a:pt x="5723" y="997"/>
                </a:cubicBezTo>
                <a:cubicBezTo>
                  <a:pt x="5668" y="961"/>
                  <a:pt x="5614" y="943"/>
                  <a:pt x="5560" y="906"/>
                </a:cubicBezTo>
                <a:cubicBezTo>
                  <a:pt x="5505" y="870"/>
                  <a:pt x="5487" y="834"/>
                  <a:pt x="5433" y="798"/>
                </a:cubicBezTo>
                <a:cubicBezTo>
                  <a:pt x="5379" y="780"/>
                  <a:pt x="5342" y="762"/>
                  <a:pt x="5306" y="725"/>
                </a:cubicBezTo>
                <a:cubicBezTo>
                  <a:pt x="5270" y="689"/>
                  <a:pt x="5234" y="635"/>
                  <a:pt x="5197" y="599"/>
                </a:cubicBezTo>
                <a:cubicBezTo>
                  <a:pt x="5161" y="562"/>
                  <a:pt x="5107" y="526"/>
                  <a:pt x="5071" y="490"/>
                </a:cubicBezTo>
                <a:cubicBezTo>
                  <a:pt x="5016" y="454"/>
                  <a:pt x="4980" y="399"/>
                  <a:pt x="4944" y="345"/>
                </a:cubicBezTo>
                <a:cubicBezTo>
                  <a:pt x="4926" y="309"/>
                  <a:pt x="4871" y="255"/>
                  <a:pt x="4835" y="218"/>
                </a:cubicBezTo>
                <a:cubicBezTo>
                  <a:pt x="4781" y="182"/>
                  <a:pt x="4745" y="146"/>
                  <a:pt x="4690" y="128"/>
                </a:cubicBezTo>
                <a:cubicBezTo>
                  <a:pt x="4636" y="110"/>
                  <a:pt x="4564" y="110"/>
                  <a:pt x="4509" y="128"/>
                </a:cubicBezTo>
                <a:cubicBezTo>
                  <a:pt x="4455" y="128"/>
                  <a:pt x="4383" y="146"/>
                  <a:pt x="4328" y="146"/>
                </a:cubicBezTo>
                <a:cubicBezTo>
                  <a:pt x="4292" y="164"/>
                  <a:pt x="4274" y="182"/>
                  <a:pt x="4256" y="200"/>
                </a:cubicBezTo>
                <a:cubicBezTo>
                  <a:pt x="4220" y="218"/>
                  <a:pt x="4201" y="236"/>
                  <a:pt x="4165" y="236"/>
                </a:cubicBezTo>
                <a:cubicBezTo>
                  <a:pt x="4147" y="255"/>
                  <a:pt x="4129" y="273"/>
                  <a:pt x="4093" y="291"/>
                </a:cubicBezTo>
                <a:cubicBezTo>
                  <a:pt x="4075" y="309"/>
                  <a:pt x="4038" y="327"/>
                  <a:pt x="4020" y="345"/>
                </a:cubicBezTo>
                <a:cubicBezTo>
                  <a:pt x="3966" y="381"/>
                  <a:pt x="3912" y="418"/>
                  <a:pt x="3875" y="436"/>
                </a:cubicBezTo>
                <a:lnTo>
                  <a:pt x="3857" y="472"/>
                </a:lnTo>
                <a:cubicBezTo>
                  <a:pt x="3839" y="472"/>
                  <a:pt x="3839" y="472"/>
                  <a:pt x="3821" y="472"/>
                </a:cubicBezTo>
                <a:cubicBezTo>
                  <a:pt x="3803" y="472"/>
                  <a:pt x="3785" y="508"/>
                  <a:pt x="3749" y="508"/>
                </a:cubicBezTo>
                <a:lnTo>
                  <a:pt x="3749" y="508"/>
                </a:lnTo>
                <a:cubicBezTo>
                  <a:pt x="3749" y="508"/>
                  <a:pt x="3731" y="508"/>
                  <a:pt x="3731" y="508"/>
                </a:cubicBezTo>
                <a:cubicBezTo>
                  <a:pt x="3676" y="508"/>
                  <a:pt x="3622" y="490"/>
                  <a:pt x="3568" y="472"/>
                </a:cubicBezTo>
                <a:cubicBezTo>
                  <a:pt x="3495" y="454"/>
                  <a:pt x="3441" y="399"/>
                  <a:pt x="3386" y="363"/>
                </a:cubicBezTo>
                <a:cubicBezTo>
                  <a:pt x="3296" y="291"/>
                  <a:pt x="3187" y="236"/>
                  <a:pt x="3079" y="218"/>
                </a:cubicBezTo>
                <a:cubicBezTo>
                  <a:pt x="3042" y="200"/>
                  <a:pt x="3006" y="200"/>
                  <a:pt x="2970" y="182"/>
                </a:cubicBezTo>
                <a:lnTo>
                  <a:pt x="2861" y="146"/>
                </a:lnTo>
                <a:cubicBezTo>
                  <a:pt x="2825" y="128"/>
                  <a:pt x="2771" y="110"/>
                  <a:pt x="2735" y="92"/>
                </a:cubicBezTo>
                <a:cubicBezTo>
                  <a:pt x="2662" y="73"/>
                  <a:pt x="2590" y="37"/>
                  <a:pt x="2517" y="19"/>
                </a:cubicBezTo>
                <a:cubicBezTo>
                  <a:pt x="2481" y="19"/>
                  <a:pt x="2445" y="19"/>
                  <a:pt x="2427" y="19"/>
                </a:cubicBezTo>
                <a:cubicBezTo>
                  <a:pt x="2372" y="1"/>
                  <a:pt x="2336" y="1"/>
                  <a:pt x="2300" y="1"/>
                </a:cubicBezTo>
                <a:cubicBezTo>
                  <a:pt x="2264" y="1"/>
                  <a:pt x="2246" y="19"/>
                  <a:pt x="2209" y="19"/>
                </a:cubicBezTo>
                <a:cubicBezTo>
                  <a:pt x="2173" y="19"/>
                  <a:pt x="2137" y="37"/>
                  <a:pt x="2101" y="37"/>
                </a:cubicBezTo>
                <a:cubicBezTo>
                  <a:pt x="2064" y="55"/>
                  <a:pt x="2028" y="73"/>
                  <a:pt x="1992" y="73"/>
                </a:cubicBezTo>
                <a:lnTo>
                  <a:pt x="1865" y="92"/>
                </a:lnTo>
                <a:cubicBezTo>
                  <a:pt x="1793" y="110"/>
                  <a:pt x="1720" y="128"/>
                  <a:pt x="1648" y="146"/>
                </a:cubicBezTo>
                <a:cubicBezTo>
                  <a:pt x="1576" y="164"/>
                  <a:pt x="1485" y="182"/>
                  <a:pt x="1394" y="218"/>
                </a:cubicBezTo>
                <a:cubicBezTo>
                  <a:pt x="1322" y="236"/>
                  <a:pt x="1231" y="273"/>
                  <a:pt x="1159" y="291"/>
                </a:cubicBezTo>
                <a:cubicBezTo>
                  <a:pt x="1087" y="327"/>
                  <a:pt x="1014" y="345"/>
                  <a:pt x="942" y="381"/>
                </a:cubicBezTo>
                <a:cubicBezTo>
                  <a:pt x="905" y="399"/>
                  <a:pt x="869" y="418"/>
                  <a:pt x="833" y="436"/>
                </a:cubicBezTo>
                <a:cubicBezTo>
                  <a:pt x="815" y="436"/>
                  <a:pt x="761" y="454"/>
                  <a:pt x="724" y="472"/>
                </a:cubicBezTo>
                <a:lnTo>
                  <a:pt x="634" y="508"/>
                </a:lnTo>
                <a:cubicBezTo>
                  <a:pt x="598" y="526"/>
                  <a:pt x="580" y="544"/>
                  <a:pt x="543" y="562"/>
                </a:cubicBezTo>
                <a:cubicBezTo>
                  <a:pt x="507" y="599"/>
                  <a:pt x="453" y="617"/>
                  <a:pt x="417" y="635"/>
                </a:cubicBezTo>
                <a:lnTo>
                  <a:pt x="290" y="689"/>
                </a:lnTo>
                <a:cubicBezTo>
                  <a:pt x="217" y="725"/>
                  <a:pt x="145" y="762"/>
                  <a:pt x="72" y="798"/>
                </a:cubicBezTo>
                <a:lnTo>
                  <a:pt x="18" y="834"/>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2"/>
          <p:cNvSpPr/>
          <p:nvPr/>
        </p:nvSpPr>
        <p:spPr>
          <a:xfrm flipH="1">
            <a:off x="7413061" y="3749884"/>
            <a:ext cx="1828288" cy="1530003"/>
          </a:xfrm>
          <a:custGeom>
            <a:rect b="b" l="l" r="r" t="t"/>
            <a:pathLst>
              <a:path extrusionOk="0" h="21733" w="2597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2"/>
          <p:cNvSpPr/>
          <p:nvPr/>
        </p:nvSpPr>
        <p:spPr>
          <a:xfrm>
            <a:off x="-3675" y="4730302"/>
            <a:ext cx="9144042" cy="1230724"/>
          </a:xfrm>
          <a:custGeom>
            <a:rect b="b" l="l" r="r" t="t"/>
            <a:pathLst>
              <a:path extrusionOk="0" h="17260" w="63874">
                <a:moveTo>
                  <a:pt x="55235" y="2826"/>
                </a:moveTo>
                <a:cubicBezTo>
                  <a:pt x="55235" y="2790"/>
                  <a:pt x="55199" y="2771"/>
                  <a:pt x="55162" y="2790"/>
                </a:cubicBezTo>
                <a:lnTo>
                  <a:pt x="55108" y="2753"/>
                </a:lnTo>
                <a:cubicBezTo>
                  <a:pt x="55054" y="2717"/>
                  <a:pt x="54999" y="2717"/>
                  <a:pt x="54963" y="2771"/>
                </a:cubicBezTo>
                <a:cubicBezTo>
                  <a:pt x="54873" y="2844"/>
                  <a:pt x="54836" y="2971"/>
                  <a:pt x="54710" y="2989"/>
                </a:cubicBezTo>
                <a:lnTo>
                  <a:pt x="54420" y="2989"/>
                </a:lnTo>
                <a:cubicBezTo>
                  <a:pt x="54366" y="2989"/>
                  <a:pt x="54311" y="2971"/>
                  <a:pt x="54275" y="2971"/>
                </a:cubicBezTo>
                <a:cubicBezTo>
                  <a:pt x="54203" y="2934"/>
                  <a:pt x="54185" y="2898"/>
                  <a:pt x="54130" y="2862"/>
                </a:cubicBezTo>
                <a:cubicBezTo>
                  <a:pt x="54076" y="2826"/>
                  <a:pt x="54003" y="2808"/>
                  <a:pt x="53949" y="2826"/>
                </a:cubicBezTo>
                <a:cubicBezTo>
                  <a:pt x="53895" y="2844"/>
                  <a:pt x="53840" y="2844"/>
                  <a:pt x="53786" y="2862"/>
                </a:cubicBezTo>
                <a:cubicBezTo>
                  <a:pt x="53732" y="2862"/>
                  <a:pt x="53659" y="2826"/>
                  <a:pt x="53605" y="2844"/>
                </a:cubicBezTo>
                <a:cubicBezTo>
                  <a:pt x="53551" y="2844"/>
                  <a:pt x="53533" y="2862"/>
                  <a:pt x="53496" y="2862"/>
                </a:cubicBezTo>
                <a:cubicBezTo>
                  <a:pt x="53460" y="2844"/>
                  <a:pt x="53406" y="2844"/>
                  <a:pt x="53352" y="2826"/>
                </a:cubicBezTo>
                <a:cubicBezTo>
                  <a:pt x="53315" y="2826"/>
                  <a:pt x="53279" y="2826"/>
                  <a:pt x="53225" y="2826"/>
                </a:cubicBezTo>
                <a:cubicBezTo>
                  <a:pt x="53170" y="2808"/>
                  <a:pt x="53134" y="2790"/>
                  <a:pt x="53080" y="2771"/>
                </a:cubicBezTo>
                <a:cubicBezTo>
                  <a:pt x="53007" y="2753"/>
                  <a:pt x="52935" y="2735"/>
                  <a:pt x="52881" y="2753"/>
                </a:cubicBezTo>
                <a:cubicBezTo>
                  <a:pt x="52754" y="2790"/>
                  <a:pt x="52627" y="2808"/>
                  <a:pt x="52500" y="2826"/>
                </a:cubicBezTo>
                <a:lnTo>
                  <a:pt x="52174" y="2826"/>
                </a:lnTo>
                <a:cubicBezTo>
                  <a:pt x="52066" y="2826"/>
                  <a:pt x="51957" y="2808"/>
                  <a:pt x="51848" y="2790"/>
                </a:cubicBezTo>
                <a:cubicBezTo>
                  <a:pt x="51794" y="2790"/>
                  <a:pt x="51722" y="2808"/>
                  <a:pt x="51667" y="2844"/>
                </a:cubicBezTo>
                <a:cubicBezTo>
                  <a:pt x="51559" y="2880"/>
                  <a:pt x="51450" y="2880"/>
                  <a:pt x="51341" y="2880"/>
                </a:cubicBezTo>
                <a:cubicBezTo>
                  <a:pt x="51323" y="2880"/>
                  <a:pt x="51287" y="2880"/>
                  <a:pt x="51269" y="2898"/>
                </a:cubicBezTo>
                <a:cubicBezTo>
                  <a:pt x="51233" y="2916"/>
                  <a:pt x="51178" y="2971"/>
                  <a:pt x="51142" y="2971"/>
                </a:cubicBezTo>
                <a:cubicBezTo>
                  <a:pt x="51106" y="2971"/>
                  <a:pt x="51070" y="2934"/>
                  <a:pt x="51052" y="2916"/>
                </a:cubicBezTo>
                <a:cubicBezTo>
                  <a:pt x="51015" y="2898"/>
                  <a:pt x="50979" y="2898"/>
                  <a:pt x="50943" y="2898"/>
                </a:cubicBezTo>
                <a:cubicBezTo>
                  <a:pt x="50834" y="2934"/>
                  <a:pt x="50708" y="2953"/>
                  <a:pt x="50581" y="2934"/>
                </a:cubicBezTo>
                <a:cubicBezTo>
                  <a:pt x="50508" y="2916"/>
                  <a:pt x="50436" y="2916"/>
                  <a:pt x="50363" y="2934"/>
                </a:cubicBezTo>
                <a:cubicBezTo>
                  <a:pt x="50327" y="2953"/>
                  <a:pt x="50291" y="2971"/>
                  <a:pt x="50255" y="2989"/>
                </a:cubicBezTo>
                <a:lnTo>
                  <a:pt x="50200" y="2989"/>
                </a:lnTo>
                <a:cubicBezTo>
                  <a:pt x="50110" y="2971"/>
                  <a:pt x="50019" y="2934"/>
                  <a:pt x="49929" y="2898"/>
                </a:cubicBezTo>
                <a:cubicBezTo>
                  <a:pt x="49893" y="2898"/>
                  <a:pt x="49856" y="2898"/>
                  <a:pt x="49802" y="2880"/>
                </a:cubicBezTo>
                <a:cubicBezTo>
                  <a:pt x="49766" y="2862"/>
                  <a:pt x="49730" y="2844"/>
                  <a:pt x="49712" y="2826"/>
                </a:cubicBezTo>
                <a:cubicBezTo>
                  <a:pt x="49639" y="2790"/>
                  <a:pt x="49567" y="2771"/>
                  <a:pt x="49494" y="2753"/>
                </a:cubicBezTo>
                <a:cubicBezTo>
                  <a:pt x="49114" y="2681"/>
                  <a:pt x="48715" y="2771"/>
                  <a:pt x="48353" y="2681"/>
                </a:cubicBezTo>
                <a:cubicBezTo>
                  <a:pt x="48245" y="2663"/>
                  <a:pt x="48154" y="2627"/>
                  <a:pt x="48064" y="2590"/>
                </a:cubicBezTo>
                <a:cubicBezTo>
                  <a:pt x="47973" y="2572"/>
                  <a:pt x="47901" y="2572"/>
                  <a:pt x="47810" y="2554"/>
                </a:cubicBezTo>
                <a:cubicBezTo>
                  <a:pt x="47719" y="2518"/>
                  <a:pt x="47647" y="2482"/>
                  <a:pt x="47556" y="2445"/>
                </a:cubicBezTo>
                <a:cubicBezTo>
                  <a:pt x="47484" y="2409"/>
                  <a:pt x="47393" y="2391"/>
                  <a:pt x="47303" y="2373"/>
                </a:cubicBezTo>
                <a:cubicBezTo>
                  <a:pt x="47122" y="2337"/>
                  <a:pt x="46923" y="2337"/>
                  <a:pt x="46742" y="2283"/>
                </a:cubicBezTo>
                <a:cubicBezTo>
                  <a:pt x="46579" y="2228"/>
                  <a:pt x="46416" y="2192"/>
                  <a:pt x="46253" y="2156"/>
                </a:cubicBezTo>
                <a:cubicBezTo>
                  <a:pt x="46053" y="2138"/>
                  <a:pt x="45854" y="2138"/>
                  <a:pt x="45655" y="2156"/>
                </a:cubicBezTo>
                <a:cubicBezTo>
                  <a:pt x="45474" y="2138"/>
                  <a:pt x="45293" y="2156"/>
                  <a:pt x="45112" y="2174"/>
                </a:cubicBezTo>
                <a:cubicBezTo>
                  <a:pt x="45039" y="2192"/>
                  <a:pt x="44967" y="2228"/>
                  <a:pt x="44876" y="2246"/>
                </a:cubicBezTo>
                <a:cubicBezTo>
                  <a:pt x="44768" y="2283"/>
                  <a:pt x="44677" y="2283"/>
                  <a:pt x="44568" y="2301"/>
                </a:cubicBezTo>
                <a:cubicBezTo>
                  <a:pt x="44424" y="2337"/>
                  <a:pt x="44279" y="2391"/>
                  <a:pt x="44134" y="2464"/>
                </a:cubicBezTo>
                <a:cubicBezTo>
                  <a:pt x="44043" y="2482"/>
                  <a:pt x="43971" y="2500"/>
                  <a:pt x="43880" y="2536"/>
                </a:cubicBezTo>
                <a:cubicBezTo>
                  <a:pt x="43790" y="2554"/>
                  <a:pt x="43681" y="2554"/>
                  <a:pt x="43590" y="2590"/>
                </a:cubicBezTo>
                <a:cubicBezTo>
                  <a:pt x="43428" y="2645"/>
                  <a:pt x="43246" y="2663"/>
                  <a:pt x="43065" y="2717"/>
                </a:cubicBezTo>
                <a:cubicBezTo>
                  <a:pt x="42884" y="2771"/>
                  <a:pt x="42685" y="2790"/>
                  <a:pt x="42486" y="2790"/>
                </a:cubicBezTo>
                <a:lnTo>
                  <a:pt x="42250" y="2790"/>
                </a:lnTo>
                <a:cubicBezTo>
                  <a:pt x="42142" y="2790"/>
                  <a:pt x="42051" y="2735"/>
                  <a:pt x="41961" y="2681"/>
                </a:cubicBezTo>
                <a:cubicBezTo>
                  <a:pt x="41888" y="2663"/>
                  <a:pt x="41816" y="2627"/>
                  <a:pt x="41725" y="2608"/>
                </a:cubicBezTo>
                <a:cubicBezTo>
                  <a:pt x="41689" y="2608"/>
                  <a:pt x="41653" y="2572"/>
                  <a:pt x="41617" y="2572"/>
                </a:cubicBezTo>
                <a:cubicBezTo>
                  <a:pt x="41562" y="2554"/>
                  <a:pt x="41508" y="2572"/>
                  <a:pt x="41454" y="2554"/>
                </a:cubicBezTo>
                <a:cubicBezTo>
                  <a:pt x="41291" y="2464"/>
                  <a:pt x="41109" y="2409"/>
                  <a:pt x="40928" y="2355"/>
                </a:cubicBezTo>
                <a:cubicBezTo>
                  <a:pt x="40784" y="2337"/>
                  <a:pt x="40639" y="2319"/>
                  <a:pt x="40476" y="2337"/>
                </a:cubicBezTo>
                <a:cubicBezTo>
                  <a:pt x="40403" y="2355"/>
                  <a:pt x="40331" y="2355"/>
                  <a:pt x="40240" y="2355"/>
                </a:cubicBezTo>
                <a:lnTo>
                  <a:pt x="39950" y="2355"/>
                </a:lnTo>
                <a:cubicBezTo>
                  <a:pt x="39769" y="2355"/>
                  <a:pt x="39588" y="2355"/>
                  <a:pt x="39407" y="2391"/>
                </a:cubicBezTo>
                <a:cubicBezTo>
                  <a:pt x="39208" y="2427"/>
                  <a:pt x="39009" y="2445"/>
                  <a:pt x="38791" y="2427"/>
                </a:cubicBezTo>
                <a:cubicBezTo>
                  <a:pt x="38429" y="2427"/>
                  <a:pt x="38049" y="2373"/>
                  <a:pt x="37669" y="2355"/>
                </a:cubicBezTo>
                <a:cubicBezTo>
                  <a:pt x="37469" y="2319"/>
                  <a:pt x="37270" y="2264"/>
                  <a:pt x="37071" y="2192"/>
                </a:cubicBezTo>
                <a:cubicBezTo>
                  <a:pt x="36890" y="2138"/>
                  <a:pt x="36709" y="2065"/>
                  <a:pt x="36546" y="1993"/>
                </a:cubicBezTo>
                <a:cubicBezTo>
                  <a:pt x="36401" y="1920"/>
                  <a:pt x="36256" y="1884"/>
                  <a:pt x="36093" y="1866"/>
                </a:cubicBezTo>
                <a:cubicBezTo>
                  <a:pt x="35894" y="1866"/>
                  <a:pt x="35677" y="1830"/>
                  <a:pt x="35477" y="1775"/>
                </a:cubicBezTo>
                <a:cubicBezTo>
                  <a:pt x="35333" y="1685"/>
                  <a:pt x="35170" y="1631"/>
                  <a:pt x="34988" y="1594"/>
                </a:cubicBezTo>
                <a:cubicBezTo>
                  <a:pt x="34825" y="1576"/>
                  <a:pt x="34681" y="1558"/>
                  <a:pt x="34518" y="1558"/>
                </a:cubicBezTo>
                <a:cubicBezTo>
                  <a:pt x="34445" y="1540"/>
                  <a:pt x="34355" y="1522"/>
                  <a:pt x="34282" y="1504"/>
                </a:cubicBezTo>
                <a:cubicBezTo>
                  <a:pt x="34192" y="1504"/>
                  <a:pt x="34101" y="1468"/>
                  <a:pt x="34029" y="1468"/>
                </a:cubicBezTo>
                <a:cubicBezTo>
                  <a:pt x="33829" y="1449"/>
                  <a:pt x="33648" y="1431"/>
                  <a:pt x="33467" y="1395"/>
                </a:cubicBezTo>
                <a:cubicBezTo>
                  <a:pt x="33413" y="1377"/>
                  <a:pt x="33341" y="1377"/>
                  <a:pt x="33268" y="1377"/>
                </a:cubicBezTo>
                <a:cubicBezTo>
                  <a:pt x="33214" y="1377"/>
                  <a:pt x="33141" y="1377"/>
                  <a:pt x="33087" y="1377"/>
                </a:cubicBezTo>
                <a:cubicBezTo>
                  <a:pt x="33051" y="1377"/>
                  <a:pt x="33033" y="1359"/>
                  <a:pt x="33033" y="1341"/>
                </a:cubicBezTo>
                <a:cubicBezTo>
                  <a:pt x="33033" y="1323"/>
                  <a:pt x="32978" y="1323"/>
                  <a:pt x="32996" y="1359"/>
                </a:cubicBezTo>
                <a:cubicBezTo>
                  <a:pt x="32924" y="1341"/>
                  <a:pt x="32852" y="1323"/>
                  <a:pt x="32779" y="1305"/>
                </a:cubicBezTo>
                <a:cubicBezTo>
                  <a:pt x="32616" y="1286"/>
                  <a:pt x="32471" y="1286"/>
                  <a:pt x="32308" y="1250"/>
                </a:cubicBezTo>
                <a:cubicBezTo>
                  <a:pt x="32037" y="1160"/>
                  <a:pt x="31765" y="1105"/>
                  <a:pt x="31493" y="1051"/>
                </a:cubicBezTo>
                <a:cubicBezTo>
                  <a:pt x="31185" y="1015"/>
                  <a:pt x="30878" y="979"/>
                  <a:pt x="30588" y="906"/>
                </a:cubicBezTo>
                <a:cubicBezTo>
                  <a:pt x="30443" y="870"/>
                  <a:pt x="30298" y="834"/>
                  <a:pt x="30153" y="798"/>
                </a:cubicBezTo>
                <a:cubicBezTo>
                  <a:pt x="30008" y="779"/>
                  <a:pt x="29882" y="798"/>
                  <a:pt x="29737" y="779"/>
                </a:cubicBezTo>
                <a:cubicBezTo>
                  <a:pt x="29465" y="743"/>
                  <a:pt x="29193" y="725"/>
                  <a:pt x="28904" y="743"/>
                </a:cubicBezTo>
                <a:cubicBezTo>
                  <a:pt x="28777" y="743"/>
                  <a:pt x="28632" y="725"/>
                  <a:pt x="28487" y="689"/>
                </a:cubicBezTo>
                <a:cubicBezTo>
                  <a:pt x="28360" y="689"/>
                  <a:pt x="28216" y="689"/>
                  <a:pt x="28071" y="689"/>
                </a:cubicBezTo>
                <a:cubicBezTo>
                  <a:pt x="27835" y="689"/>
                  <a:pt x="27600" y="707"/>
                  <a:pt x="27346" y="761"/>
                </a:cubicBezTo>
                <a:cubicBezTo>
                  <a:pt x="27274" y="779"/>
                  <a:pt x="27201" y="798"/>
                  <a:pt x="27129" y="834"/>
                </a:cubicBezTo>
                <a:cubicBezTo>
                  <a:pt x="27111" y="870"/>
                  <a:pt x="27075" y="906"/>
                  <a:pt x="27075" y="942"/>
                </a:cubicBezTo>
                <a:cubicBezTo>
                  <a:pt x="27020" y="1015"/>
                  <a:pt x="26966" y="1069"/>
                  <a:pt x="26894" y="1105"/>
                </a:cubicBezTo>
                <a:cubicBezTo>
                  <a:pt x="26622" y="1214"/>
                  <a:pt x="26332" y="1286"/>
                  <a:pt x="26060" y="1323"/>
                </a:cubicBezTo>
                <a:cubicBezTo>
                  <a:pt x="25897" y="1359"/>
                  <a:pt x="25753" y="1359"/>
                  <a:pt x="25608" y="1377"/>
                </a:cubicBezTo>
                <a:cubicBezTo>
                  <a:pt x="25463" y="1395"/>
                  <a:pt x="25318" y="1431"/>
                  <a:pt x="25173" y="1486"/>
                </a:cubicBezTo>
                <a:cubicBezTo>
                  <a:pt x="24920" y="1522"/>
                  <a:pt x="24684" y="1594"/>
                  <a:pt x="24449" y="1703"/>
                </a:cubicBezTo>
                <a:cubicBezTo>
                  <a:pt x="24322" y="1794"/>
                  <a:pt x="24177" y="1848"/>
                  <a:pt x="24032" y="1884"/>
                </a:cubicBezTo>
                <a:cubicBezTo>
                  <a:pt x="23924" y="1884"/>
                  <a:pt x="23815" y="1902"/>
                  <a:pt x="23706" y="1957"/>
                </a:cubicBezTo>
                <a:cubicBezTo>
                  <a:pt x="23471" y="2083"/>
                  <a:pt x="23181" y="2101"/>
                  <a:pt x="22928" y="2210"/>
                </a:cubicBezTo>
                <a:cubicBezTo>
                  <a:pt x="22819" y="2246"/>
                  <a:pt x="22710" y="2319"/>
                  <a:pt x="22602" y="2355"/>
                </a:cubicBezTo>
                <a:cubicBezTo>
                  <a:pt x="22439" y="2391"/>
                  <a:pt x="22294" y="2409"/>
                  <a:pt x="22131" y="2391"/>
                </a:cubicBezTo>
                <a:cubicBezTo>
                  <a:pt x="21823" y="2373"/>
                  <a:pt x="21515" y="2337"/>
                  <a:pt x="21225" y="2283"/>
                </a:cubicBezTo>
                <a:cubicBezTo>
                  <a:pt x="21098" y="2264"/>
                  <a:pt x="20990" y="2283"/>
                  <a:pt x="20881" y="2264"/>
                </a:cubicBezTo>
                <a:cubicBezTo>
                  <a:pt x="20718" y="2246"/>
                  <a:pt x="20573" y="2210"/>
                  <a:pt x="20428" y="2192"/>
                </a:cubicBezTo>
                <a:cubicBezTo>
                  <a:pt x="20121" y="2156"/>
                  <a:pt x="19831" y="2156"/>
                  <a:pt x="19523" y="2101"/>
                </a:cubicBezTo>
                <a:cubicBezTo>
                  <a:pt x="19251" y="2047"/>
                  <a:pt x="18980" y="1975"/>
                  <a:pt x="18708" y="1866"/>
                </a:cubicBezTo>
                <a:cubicBezTo>
                  <a:pt x="18491" y="1757"/>
                  <a:pt x="18237" y="1685"/>
                  <a:pt x="17984" y="1649"/>
                </a:cubicBezTo>
                <a:cubicBezTo>
                  <a:pt x="17875" y="1631"/>
                  <a:pt x="17766" y="1631"/>
                  <a:pt x="17640" y="1649"/>
                </a:cubicBezTo>
                <a:cubicBezTo>
                  <a:pt x="17477" y="1649"/>
                  <a:pt x="17332" y="1612"/>
                  <a:pt x="17169" y="1540"/>
                </a:cubicBezTo>
                <a:cubicBezTo>
                  <a:pt x="17060" y="1486"/>
                  <a:pt x="16951" y="1468"/>
                  <a:pt x="16825" y="1486"/>
                </a:cubicBezTo>
                <a:cubicBezTo>
                  <a:pt x="16680" y="1486"/>
                  <a:pt x="16517" y="1468"/>
                  <a:pt x="16372" y="1449"/>
                </a:cubicBezTo>
                <a:cubicBezTo>
                  <a:pt x="16245" y="1431"/>
                  <a:pt x="16100" y="1413"/>
                  <a:pt x="15973" y="1395"/>
                </a:cubicBezTo>
                <a:cubicBezTo>
                  <a:pt x="15829" y="1341"/>
                  <a:pt x="15702" y="1286"/>
                  <a:pt x="15557" y="1232"/>
                </a:cubicBezTo>
                <a:cubicBezTo>
                  <a:pt x="15340" y="1123"/>
                  <a:pt x="15104" y="1015"/>
                  <a:pt x="14869" y="942"/>
                </a:cubicBezTo>
                <a:cubicBezTo>
                  <a:pt x="14742" y="924"/>
                  <a:pt x="14615" y="906"/>
                  <a:pt x="14507" y="870"/>
                </a:cubicBezTo>
                <a:cubicBezTo>
                  <a:pt x="14380" y="834"/>
                  <a:pt x="14253" y="798"/>
                  <a:pt x="14126" y="761"/>
                </a:cubicBezTo>
                <a:cubicBezTo>
                  <a:pt x="13981" y="743"/>
                  <a:pt x="13855" y="653"/>
                  <a:pt x="13710" y="635"/>
                </a:cubicBezTo>
                <a:cubicBezTo>
                  <a:pt x="13583" y="616"/>
                  <a:pt x="13438" y="598"/>
                  <a:pt x="13293" y="562"/>
                </a:cubicBezTo>
                <a:cubicBezTo>
                  <a:pt x="13022" y="490"/>
                  <a:pt x="12768" y="399"/>
                  <a:pt x="12515" y="327"/>
                </a:cubicBezTo>
                <a:lnTo>
                  <a:pt x="12116" y="200"/>
                </a:lnTo>
                <a:cubicBezTo>
                  <a:pt x="11971" y="146"/>
                  <a:pt x="11808" y="127"/>
                  <a:pt x="11645" y="91"/>
                </a:cubicBezTo>
                <a:cubicBezTo>
                  <a:pt x="11392" y="37"/>
                  <a:pt x="11138" y="1"/>
                  <a:pt x="10867" y="1"/>
                </a:cubicBezTo>
                <a:cubicBezTo>
                  <a:pt x="10577" y="19"/>
                  <a:pt x="10287" y="55"/>
                  <a:pt x="9997" y="127"/>
                </a:cubicBezTo>
                <a:cubicBezTo>
                  <a:pt x="9889" y="146"/>
                  <a:pt x="9780" y="182"/>
                  <a:pt x="9689" y="236"/>
                </a:cubicBezTo>
                <a:cubicBezTo>
                  <a:pt x="9635" y="254"/>
                  <a:pt x="9581" y="290"/>
                  <a:pt x="9526" y="327"/>
                </a:cubicBezTo>
                <a:cubicBezTo>
                  <a:pt x="9436" y="363"/>
                  <a:pt x="9345" y="381"/>
                  <a:pt x="9255" y="381"/>
                </a:cubicBezTo>
                <a:cubicBezTo>
                  <a:pt x="8983" y="417"/>
                  <a:pt x="8730" y="544"/>
                  <a:pt x="8476" y="598"/>
                </a:cubicBezTo>
                <a:cubicBezTo>
                  <a:pt x="8331" y="635"/>
                  <a:pt x="8186" y="653"/>
                  <a:pt x="8042" y="707"/>
                </a:cubicBezTo>
                <a:cubicBezTo>
                  <a:pt x="7915" y="743"/>
                  <a:pt x="7770" y="779"/>
                  <a:pt x="7643" y="798"/>
                </a:cubicBezTo>
                <a:cubicBezTo>
                  <a:pt x="7335" y="816"/>
                  <a:pt x="7027" y="816"/>
                  <a:pt x="6738" y="798"/>
                </a:cubicBezTo>
                <a:cubicBezTo>
                  <a:pt x="6593" y="761"/>
                  <a:pt x="6448" y="743"/>
                  <a:pt x="6285" y="743"/>
                </a:cubicBezTo>
                <a:cubicBezTo>
                  <a:pt x="6140" y="743"/>
                  <a:pt x="5977" y="743"/>
                  <a:pt x="5832" y="707"/>
                </a:cubicBezTo>
                <a:cubicBezTo>
                  <a:pt x="5561" y="653"/>
                  <a:pt x="5271" y="635"/>
                  <a:pt x="4981" y="635"/>
                </a:cubicBezTo>
                <a:cubicBezTo>
                  <a:pt x="4673" y="635"/>
                  <a:pt x="4365" y="689"/>
                  <a:pt x="4057" y="707"/>
                </a:cubicBezTo>
                <a:cubicBezTo>
                  <a:pt x="3786" y="725"/>
                  <a:pt x="3514" y="761"/>
                  <a:pt x="3242" y="816"/>
                </a:cubicBezTo>
                <a:cubicBezTo>
                  <a:pt x="2953" y="870"/>
                  <a:pt x="2663" y="834"/>
                  <a:pt x="2391" y="888"/>
                </a:cubicBezTo>
                <a:cubicBezTo>
                  <a:pt x="2102" y="924"/>
                  <a:pt x="1794" y="888"/>
                  <a:pt x="1486" y="906"/>
                </a:cubicBezTo>
                <a:cubicBezTo>
                  <a:pt x="1359" y="924"/>
                  <a:pt x="1250" y="961"/>
                  <a:pt x="1124" y="961"/>
                </a:cubicBezTo>
                <a:cubicBezTo>
                  <a:pt x="997" y="979"/>
                  <a:pt x="870" y="997"/>
                  <a:pt x="761" y="1033"/>
                </a:cubicBezTo>
                <a:cubicBezTo>
                  <a:pt x="562" y="1087"/>
                  <a:pt x="363" y="1105"/>
                  <a:pt x="164" y="1087"/>
                </a:cubicBezTo>
                <a:cubicBezTo>
                  <a:pt x="164" y="1069"/>
                  <a:pt x="146" y="1069"/>
                  <a:pt x="128" y="1069"/>
                </a:cubicBezTo>
                <a:lnTo>
                  <a:pt x="1" y="1069"/>
                </a:lnTo>
                <a:lnTo>
                  <a:pt x="1" y="17259"/>
                </a:lnTo>
                <a:lnTo>
                  <a:pt x="63873" y="17259"/>
                </a:lnTo>
                <a:lnTo>
                  <a:pt x="63873" y="5144"/>
                </a:lnTo>
                <a:lnTo>
                  <a:pt x="63873" y="5144"/>
                </a:lnTo>
                <a:cubicBezTo>
                  <a:pt x="63783" y="5108"/>
                  <a:pt x="63674" y="5071"/>
                  <a:pt x="63583" y="5035"/>
                </a:cubicBezTo>
                <a:cubicBezTo>
                  <a:pt x="63602" y="5017"/>
                  <a:pt x="63602" y="4999"/>
                  <a:pt x="63583" y="4999"/>
                </a:cubicBezTo>
                <a:cubicBezTo>
                  <a:pt x="63529" y="4963"/>
                  <a:pt x="63475" y="4945"/>
                  <a:pt x="63420" y="4908"/>
                </a:cubicBezTo>
                <a:cubicBezTo>
                  <a:pt x="63348" y="4872"/>
                  <a:pt x="63294" y="4836"/>
                  <a:pt x="63221" y="4800"/>
                </a:cubicBezTo>
                <a:lnTo>
                  <a:pt x="62823" y="4582"/>
                </a:lnTo>
                <a:cubicBezTo>
                  <a:pt x="62696" y="4510"/>
                  <a:pt x="62569" y="4456"/>
                  <a:pt x="62442" y="4438"/>
                </a:cubicBezTo>
                <a:cubicBezTo>
                  <a:pt x="62298" y="4401"/>
                  <a:pt x="62153" y="4347"/>
                  <a:pt x="62026" y="4311"/>
                </a:cubicBezTo>
                <a:cubicBezTo>
                  <a:pt x="61954" y="4293"/>
                  <a:pt x="61899" y="4293"/>
                  <a:pt x="61827" y="4275"/>
                </a:cubicBezTo>
                <a:cubicBezTo>
                  <a:pt x="61772" y="4238"/>
                  <a:pt x="61700" y="4220"/>
                  <a:pt x="61646" y="4220"/>
                </a:cubicBezTo>
                <a:cubicBezTo>
                  <a:pt x="61573" y="4202"/>
                  <a:pt x="61519" y="4202"/>
                  <a:pt x="61465" y="4220"/>
                </a:cubicBezTo>
                <a:cubicBezTo>
                  <a:pt x="61374" y="4202"/>
                  <a:pt x="61283" y="4184"/>
                  <a:pt x="61193" y="4166"/>
                </a:cubicBezTo>
                <a:cubicBezTo>
                  <a:pt x="61139" y="4148"/>
                  <a:pt x="61084" y="4130"/>
                  <a:pt x="61030" y="4130"/>
                </a:cubicBezTo>
                <a:cubicBezTo>
                  <a:pt x="60958" y="4130"/>
                  <a:pt x="60867" y="4112"/>
                  <a:pt x="60813" y="4057"/>
                </a:cubicBezTo>
                <a:cubicBezTo>
                  <a:pt x="60740" y="3967"/>
                  <a:pt x="60650" y="3894"/>
                  <a:pt x="60541" y="3840"/>
                </a:cubicBezTo>
                <a:cubicBezTo>
                  <a:pt x="60414" y="3804"/>
                  <a:pt x="60287" y="3804"/>
                  <a:pt x="60143" y="3822"/>
                </a:cubicBezTo>
                <a:lnTo>
                  <a:pt x="59690" y="3822"/>
                </a:lnTo>
                <a:cubicBezTo>
                  <a:pt x="59617" y="3822"/>
                  <a:pt x="59545" y="3804"/>
                  <a:pt x="59473" y="3786"/>
                </a:cubicBezTo>
                <a:cubicBezTo>
                  <a:pt x="59418" y="3767"/>
                  <a:pt x="59364" y="3731"/>
                  <a:pt x="59310" y="3695"/>
                </a:cubicBezTo>
                <a:cubicBezTo>
                  <a:pt x="59255" y="3677"/>
                  <a:pt x="59219" y="3677"/>
                  <a:pt x="59165" y="3659"/>
                </a:cubicBezTo>
                <a:cubicBezTo>
                  <a:pt x="59110" y="3641"/>
                  <a:pt x="59020" y="3586"/>
                  <a:pt x="58929" y="3550"/>
                </a:cubicBezTo>
                <a:cubicBezTo>
                  <a:pt x="58676" y="3478"/>
                  <a:pt x="58404" y="3460"/>
                  <a:pt x="58151" y="3478"/>
                </a:cubicBezTo>
                <a:cubicBezTo>
                  <a:pt x="58060" y="3478"/>
                  <a:pt x="57988" y="3478"/>
                  <a:pt x="57897" y="3460"/>
                </a:cubicBezTo>
                <a:cubicBezTo>
                  <a:pt x="57843" y="3442"/>
                  <a:pt x="57788" y="3405"/>
                  <a:pt x="57734" y="3369"/>
                </a:cubicBezTo>
                <a:cubicBezTo>
                  <a:pt x="57625" y="3333"/>
                  <a:pt x="57517" y="3333"/>
                  <a:pt x="57426" y="3369"/>
                </a:cubicBezTo>
                <a:cubicBezTo>
                  <a:pt x="57299" y="3405"/>
                  <a:pt x="57118" y="3514"/>
                  <a:pt x="57010" y="3442"/>
                </a:cubicBezTo>
                <a:cubicBezTo>
                  <a:pt x="56955" y="3405"/>
                  <a:pt x="56937" y="3351"/>
                  <a:pt x="56883" y="3315"/>
                </a:cubicBezTo>
                <a:cubicBezTo>
                  <a:pt x="56847" y="3279"/>
                  <a:pt x="56792" y="3260"/>
                  <a:pt x="56720" y="3260"/>
                </a:cubicBezTo>
                <a:lnTo>
                  <a:pt x="56539" y="3260"/>
                </a:lnTo>
                <a:cubicBezTo>
                  <a:pt x="56521" y="3260"/>
                  <a:pt x="56484" y="3260"/>
                  <a:pt x="56466" y="3260"/>
                </a:cubicBezTo>
                <a:cubicBezTo>
                  <a:pt x="56430" y="3242"/>
                  <a:pt x="56412" y="3188"/>
                  <a:pt x="56412" y="3170"/>
                </a:cubicBezTo>
                <a:cubicBezTo>
                  <a:pt x="56358" y="3061"/>
                  <a:pt x="56376" y="2934"/>
                  <a:pt x="56285" y="2844"/>
                </a:cubicBezTo>
                <a:cubicBezTo>
                  <a:pt x="56285" y="2844"/>
                  <a:pt x="56267" y="2826"/>
                  <a:pt x="56249" y="2844"/>
                </a:cubicBezTo>
                <a:cubicBezTo>
                  <a:pt x="56195" y="2862"/>
                  <a:pt x="56158" y="2880"/>
                  <a:pt x="56122" y="2898"/>
                </a:cubicBezTo>
                <a:cubicBezTo>
                  <a:pt x="56050" y="2934"/>
                  <a:pt x="56014" y="2880"/>
                  <a:pt x="55977" y="2826"/>
                </a:cubicBezTo>
                <a:cubicBezTo>
                  <a:pt x="55923" y="2753"/>
                  <a:pt x="55851" y="2717"/>
                  <a:pt x="55778" y="2735"/>
                </a:cubicBezTo>
                <a:cubicBezTo>
                  <a:pt x="55706" y="2735"/>
                  <a:pt x="55633" y="2790"/>
                  <a:pt x="55579" y="2844"/>
                </a:cubicBezTo>
                <a:cubicBezTo>
                  <a:pt x="55525" y="2898"/>
                  <a:pt x="55470" y="2953"/>
                  <a:pt x="55398" y="3007"/>
                </a:cubicBezTo>
                <a:cubicBezTo>
                  <a:pt x="55362" y="2934"/>
                  <a:pt x="55307" y="2862"/>
                  <a:pt x="55235" y="28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2"/>
          <p:cNvSpPr txBox="1"/>
          <p:nvPr>
            <p:ph type="title"/>
          </p:nvPr>
        </p:nvSpPr>
        <p:spPr>
          <a:xfrm>
            <a:off x="1766309" y="1646069"/>
            <a:ext cx="2727900" cy="470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9" name="Google Shape;79;p12"/>
          <p:cNvSpPr txBox="1"/>
          <p:nvPr>
            <p:ph idx="2" type="title"/>
          </p:nvPr>
        </p:nvSpPr>
        <p:spPr>
          <a:xfrm>
            <a:off x="932859" y="1911720"/>
            <a:ext cx="625500" cy="381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12"/>
          <p:cNvSpPr txBox="1"/>
          <p:nvPr>
            <p:ph idx="1" type="subTitle"/>
          </p:nvPr>
        </p:nvSpPr>
        <p:spPr>
          <a:xfrm>
            <a:off x="1766309" y="2113681"/>
            <a:ext cx="2727900" cy="524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81" name="Google Shape;81;p12"/>
          <p:cNvSpPr txBox="1"/>
          <p:nvPr>
            <p:ph idx="3" type="title"/>
          </p:nvPr>
        </p:nvSpPr>
        <p:spPr>
          <a:xfrm>
            <a:off x="5626609" y="1646069"/>
            <a:ext cx="2727900" cy="470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2" name="Google Shape;82;p12"/>
          <p:cNvSpPr txBox="1"/>
          <p:nvPr>
            <p:ph idx="4" type="title"/>
          </p:nvPr>
        </p:nvSpPr>
        <p:spPr>
          <a:xfrm>
            <a:off x="4793224" y="1911717"/>
            <a:ext cx="625500" cy="381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3" name="Google Shape;83;p12"/>
          <p:cNvSpPr txBox="1"/>
          <p:nvPr>
            <p:ph idx="5" type="subTitle"/>
          </p:nvPr>
        </p:nvSpPr>
        <p:spPr>
          <a:xfrm>
            <a:off x="5626609" y="2113681"/>
            <a:ext cx="2727900" cy="524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84" name="Google Shape;84;p12"/>
          <p:cNvSpPr txBox="1"/>
          <p:nvPr>
            <p:ph idx="6" type="title"/>
          </p:nvPr>
        </p:nvSpPr>
        <p:spPr>
          <a:xfrm>
            <a:off x="1766309" y="2974669"/>
            <a:ext cx="2727900" cy="470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5" name="Google Shape;85;p12"/>
          <p:cNvSpPr txBox="1"/>
          <p:nvPr>
            <p:ph idx="7" type="title"/>
          </p:nvPr>
        </p:nvSpPr>
        <p:spPr>
          <a:xfrm>
            <a:off x="932859" y="3270692"/>
            <a:ext cx="625500" cy="381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6" name="Google Shape;86;p12"/>
          <p:cNvSpPr txBox="1"/>
          <p:nvPr>
            <p:ph idx="8" type="subTitle"/>
          </p:nvPr>
        </p:nvSpPr>
        <p:spPr>
          <a:xfrm>
            <a:off x="1766309" y="3440193"/>
            <a:ext cx="2727900" cy="601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87" name="Google Shape;87;p12"/>
          <p:cNvSpPr txBox="1"/>
          <p:nvPr>
            <p:ph idx="9" type="title"/>
          </p:nvPr>
        </p:nvSpPr>
        <p:spPr>
          <a:xfrm>
            <a:off x="5626609" y="2974669"/>
            <a:ext cx="2727900" cy="470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8" name="Google Shape;88;p12"/>
          <p:cNvSpPr txBox="1"/>
          <p:nvPr>
            <p:ph idx="13" type="title"/>
          </p:nvPr>
        </p:nvSpPr>
        <p:spPr>
          <a:xfrm>
            <a:off x="4793224" y="3270692"/>
            <a:ext cx="625500" cy="381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9" name="Google Shape;89;p12"/>
          <p:cNvSpPr txBox="1"/>
          <p:nvPr>
            <p:ph idx="14" type="subTitle"/>
          </p:nvPr>
        </p:nvSpPr>
        <p:spPr>
          <a:xfrm>
            <a:off x="5626609" y="3440193"/>
            <a:ext cx="2727900" cy="601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90" name="Google Shape;90;p12"/>
          <p:cNvSpPr txBox="1"/>
          <p:nvPr>
            <p:ph idx="15" type="title"/>
          </p:nvPr>
        </p:nvSpPr>
        <p:spPr>
          <a:xfrm>
            <a:off x="2642625" y="445025"/>
            <a:ext cx="3858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91" name="Google Shape;91;p12"/>
          <p:cNvGrpSpPr/>
          <p:nvPr/>
        </p:nvGrpSpPr>
        <p:grpSpPr>
          <a:xfrm>
            <a:off x="517071" y="479738"/>
            <a:ext cx="8240798" cy="1166343"/>
            <a:chOff x="517071" y="479738"/>
            <a:chExt cx="8240798" cy="1166343"/>
          </a:xfrm>
        </p:grpSpPr>
        <p:sp>
          <p:nvSpPr>
            <p:cNvPr id="92" name="Google Shape;92;p12"/>
            <p:cNvSpPr/>
            <p:nvPr/>
          </p:nvSpPr>
          <p:spPr>
            <a:xfrm flipH="1">
              <a:off x="1766292" y="1198622"/>
              <a:ext cx="158685" cy="59392"/>
            </a:xfrm>
            <a:custGeom>
              <a:rect b="b" l="l" r="r" t="t"/>
              <a:pathLst>
                <a:path extrusionOk="0" h="387" w="1034">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3" name="Google Shape;93;p12"/>
            <p:cNvSpPr/>
            <p:nvPr/>
          </p:nvSpPr>
          <p:spPr>
            <a:xfrm flipH="1">
              <a:off x="2128582" y="1338527"/>
              <a:ext cx="150245" cy="79496"/>
            </a:xfrm>
            <a:custGeom>
              <a:rect b="b" l="l" r="r" t="t"/>
              <a:pathLst>
                <a:path extrusionOk="0" h="518" w="979">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4" name="Google Shape;94;p12"/>
            <p:cNvSpPr/>
            <p:nvPr/>
          </p:nvSpPr>
          <p:spPr>
            <a:xfrm flipH="1">
              <a:off x="517071" y="479738"/>
              <a:ext cx="197513" cy="118170"/>
            </a:xfrm>
            <a:custGeom>
              <a:rect b="b" l="l" r="r" t="t"/>
              <a:pathLst>
                <a:path extrusionOk="0" h="770" w="1287">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5" name="Google Shape;95;p12"/>
            <p:cNvSpPr/>
            <p:nvPr/>
          </p:nvSpPr>
          <p:spPr>
            <a:xfrm flipH="1">
              <a:off x="7030008" y="689433"/>
              <a:ext cx="158532" cy="76887"/>
            </a:xfrm>
            <a:custGeom>
              <a:rect b="b" l="l" r="r" t="t"/>
              <a:pathLst>
                <a:path extrusionOk="0" h="501" w="1033">
                  <a:moveTo>
                    <a:pt x="948" y="1"/>
                  </a:moveTo>
                  <a:cubicBezTo>
                    <a:pt x="869" y="1"/>
                    <a:pt x="792" y="38"/>
                    <a:pt x="724" y="105"/>
                  </a:cubicBezTo>
                  <a:cubicBezTo>
                    <a:pt x="684" y="146"/>
                    <a:pt x="643" y="192"/>
                    <a:pt x="608" y="242"/>
                  </a:cubicBezTo>
                  <a:lnTo>
                    <a:pt x="608" y="242"/>
                  </a:lnTo>
                  <a:cubicBezTo>
                    <a:pt x="516" y="170"/>
                    <a:pt x="401" y="133"/>
                    <a:pt x="285" y="133"/>
                  </a:cubicBezTo>
                  <a:cubicBezTo>
                    <a:pt x="188" y="133"/>
                    <a:pt x="89" y="159"/>
                    <a:pt x="0" y="214"/>
                  </a:cubicBezTo>
                  <a:cubicBezTo>
                    <a:pt x="217" y="214"/>
                    <a:pt x="417" y="322"/>
                    <a:pt x="561" y="467"/>
                  </a:cubicBezTo>
                  <a:cubicBezTo>
                    <a:pt x="580" y="485"/>
                    <a:pt x="580" y="485"/>
                    <a:pt x="598" y="485"/>
                  </a:cubicBezTo>
                  <a:cubicBezTo>
                    <a:pt x="614" y="496"/>
                    <a:pt x="629" y="500"/>
                    <a:pt x="644" y="500"/>
                  </a:cubicBezTo>
                  <a:cubicBezTo>
                    <a:pt x="681" y="500"/>
                    <a:pt x="712" y="475"/>
                    <a:pt x="724" y="449"/>
                  </a:cubicBezTo>
                  <a:cubicBezTo>
                    <a:pt x="761" y="359"/>
                    <a:pt x="797" y="268"/>
                    <a:pt x="833" y="196"/>
                  </a:cubicBezTo>
                  <a:cubicBezTo>
                    <a:pt x="887" y="105"/>
                    <a:pt x="960" y="51"/>
                    <a:pt x="1032" y="15"/>
                  </a:cubicBezTo>
                  <a:cubicBezTo>
                    <a:pt x="1004" y="5"/>
                    <a:pt x="976" y="1"/>
                    <a:pt x="94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6" name="Google Shape;96;p12"/>
            <p:cNvSpPr/>
            <p:nvPr/>
          </p:nvSpPr>
          <p:spPr>
            <a:xfrm flipH="1">
              <a:off x="8568797" y="1563515"/>
              <a:ext cx="189072" cy="82566"/>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7" name="Google Shape;97;p12"/>
            <p:cNvSpPr/>
            <p:nvPr/>
          </p:nvSpPr>
          <p:spPr>
            <a:xfrm flipH="1">
              <a:off x="7602360" y="1416634"/>
              <a:ext cx="97452" cy="61540"/>
            </a:xfrm>
            <a:custGeom>
              <a:rect b="b" l="l" r="r" t="t"/>
              <a:pathLst>
                <a:path extrusionOk="0" h="401" w="635">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8" name="Google Shape;98;p12"/>
            <p:cNvSpPr/>
            <p:nvPr/>
          </p:nvSpPr>
          <p:spPr>
            <a:xfrm flipH="1">
              <a:off x="7468828" y="1132485"/>
              <a:ext cx="133517" cy="66144"/>
            </a:xfrm>
            <a:custGeom>
              <a:rect b="b" l="l" r="r" t="t"/>
              <a:pathLst>
                <a:path extrusionOk="0" h="431" w="87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99" name="Google Shape;99;p12"/>
          <p:cNvGrpSpPr/>
          <p:nvPr/>
        </p:nvGrpSpPr>
        <p:grpSpPr>
          <a:xfrm>
            <a:off x="-150589" y="120357"/>
            <a:ext cx="10273223" cy="2684578"/>
            <a:chOff x="-150589" y="120357"/>
            <a:chExt cx="10273223" cy="2684578"/>
          </a:xfrm>
        </p:grpSpPr>
        <p:sp>
          <p:nvSpPr>
            <p:cNvPr id="100" name="Google Shape;100;p12"/>
            <p:cNvSpPr/>
            <p:nvPr/>
          </p:nvSpPr>
          <p:spPr>
            <a:xfrm>
              <a:off x="110080" y="575776"/>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1" name="Google Shape;101;p12"/>
            <p:cNvSpPr/>
            <p:nvPr/>
          </p:nvSpPr>
          <p:spPr>
            <a:xfrm>
              <a:off x="8297544" y="2157612"/>
              <a:ext cx="1825090" cy="501884"/>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2" name="Google Shape;102;p12"/>
            <p:cNvSpPr/>
            <p:nvPr/>
          </p:nvSpPr>
          <p:spPr>
            <a:xfrm>
              <a:off x="8757879" y="803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3" name="Google Shape;103;p12"/>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4" name="Google Shape;104;p12"/>
            <p:cNvSpPr/>
            <p:nvPr/>
          </p:nvSpPr>
          <p:spPr>
            <a:xfrm>
              <a:off x="8929075" y="1355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5" name="Google Shape;105;p12"/>
            <p:cNvSpPr/>
            <p:nvPr/>
          </p:nvSpPr>
          <p:spPr>
            <a:xfrm>
              <a:off x="860710" y="1203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6" name="Google Shape;106;p12"/>
            <p:cNvSpPr/>
            <p:nvPr/>
          </p:nvSpPr>
          <p:spPr>
            <a:xfrm>
              <a:off x="-150403" y="2758791"/>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BLANK_1_2_1">
    <p:bg>
      <p:bgPr>
        <a:solidFill>
          <a:schemeClr val="lt1"/>
        </a:solidFill>
      </p:bgPr>
    </p:bg>
    <p:spTree>
      <p:nvGrpSpPr>
        <p:cNvPr id="107" name="Shape 107"/>
        <p:cNvGrpSpPr/>
        <p:nvPr/>
      </p:nvGrpSpPr>
      <p:grpSpPr>
        <a:xfrm>
          <a:off x="0" y="0"/>
          <a:ext cx="0" cy="0"/>
          <a:chOff x="0" y="0"/>
          <a:chExt cx="0" cy="0"/>
        </a:xfrm>
      </p:grpSpPr>
      <p:sp>
        <p:nvSpPr>
          <p:cNvPr id="108" name="Google Shape;108;p13"/>
          <p:cNvSpPr/>
          <p:nvPr/>
        </p:nvSpPr>
        <p:spPr>
          <a:xfrm flipH="1">
            <a:off x="4914250" y="2371950"/>
            <a:ext cx="4229745" cy="1194049"/>
          </a:xfrm>
          <a:custGeom>
            <a:rect b="b" l="l" r="r" t="t"/>
            <a:pathLst>
              <a:path extrusionOk="0" h="32582" w="115417">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3"/>
          <p:cNvSpPr txBox="1"/>
          <p:nvPr>
            <p:ph type="title"/>
          </p:nvPr>
        </p:nvSpPr>
        <p:spPr>
          <a:xfrm>
            <a:off x="2642625" y="445025"/>
            <a:ext cx="3858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p13"/>
          <p:cNvSpPr txBox="1"/>
          <p:nvPr>
            <p:ph idx="2" type="title"/>
          </p:nvPr>
        </p:nvSpPr>
        <p:spPr>
          <a:xfrm>
            <a:off x="4914249" y="1153800"/>
            <a:ext cx="3515400" cy="470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1" name="Google Shape;111;p13"/>
          <p:cNvSpPr txBox="1"/>
          <p:nvPr>
            <p:ph idx="3" type="title"/>
          </p:nvPr>
        </p:nvSpPr>
        <p:spPr>
          <a:xfrm>
            <a:off x="4250750" y="1153800"/>
            <a:ext cx="663600" cy="470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12" name="Google Shape;112;p13"/>
          <p:cNvSpPr txBox="1"/>
          <p:nvPr>
            <p:ph idx="1" type="subTitle"/>
          </p:nvPr>
        </p:nvSpPr>
        <p:spPr>
          <a:xfrm>
            <a:off x="4250750" y="1621400"/>
            <a:ext cx="4179000" cy="264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113" name="Google Shape;113;p13"/>
          <p:cNvSpPr txBox="1"/>
          <p:nvPr>
            <p:ph idx="4" type="title"/>
          </p:nvPr>
        </p:nvSpPr>
        <p:spPr>
          <a:xfrm>
            <a:off x="4914249" y="2029900"/>
            <a:ext cx="3515400" cy="470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4" name="Google Shape;114;p13"/>
          <p:cNvSpPr txBox="1"/>
          <p:nvPr>
            <p:ph idx="5" type="title"/>
          </p:nvPr>
        </p:nvSpPr>
        <p:spPr>
          <a:xfrm>
            <a:off x="4250750" y="2029900"/>
            <a:ext cx="663600" cy="470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15" name="Google Shape;115;p13"/>
          <p:cNvSpPr txBox="1"/>
          <p:nvPr>
            <p:ph idx="6" type="subTitle"/>
          </p:nvPr>
        </p:nvSpPr>
        <p:spPr>
          <a:xfrm>
            <a:off x="4250750" y="2497500"/>
            <a:ext cx="4179000" cy="264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116" name="Google Shape;116;p13"/>
          <p:cNvSpPr txBox="1"/>
          <p:nvPr>
            <p:ph idx="7" type="title"/>
          </p:nvPr>
        </p:nvSpPr>
        <p:spPr>
          <a:xfrm>
            <a:off x="4914249" y="2906000"/>
            <a:ext cx="3515400" cy="470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7" name="Google Shape;117;p13"/>
          <p:cNvSpPr txBox="1"/>
          <p:nvPr>
            <p:ph idx="8" type="title"/>
          </p:nvPr>
        </p:nvSpPr>
        <p:spPr>
          <a:xfrm>
            <a:off x="4250750" y="2906000"/>
            <a:ext cx="663600" cy="470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18" name="Google Shape;118;p13"/>
          <p:cNvSpPr txBox="1"/>
          <p:nvPr>
            <p:ph idx="9" type="subTitle"/>
          </p:nvPr>
        </p:nvSpPr>
        <p:spPr>
          <a:xfrm>
            <a:off x="4250750" y="3373600"/>
            <a:ext cx="4179000" cy="264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119" name="Google Shape;119;p13"/>
          <p:cNvSpPr txBox="1"/>
          <p:nvPr>
            <p:ph idx="13" type="title"/>
          </p:nvPr>
        </p:nvSpPr>
        <p:spPr>
          <a:xfrm>
            <a:off x="4914249" y="3782100"/>
            <a:ext cx="3515400" cy="470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20" name="Google Shape;120;p13"/>
          <p:cNvSpPr txBox="1"/>
          <p:nvPr>
            <p:ph idx="14" type="title"/>
          </p:nvPr>
        </p:nvSpPr>
        <p:spPr>
          <a:xfrm>
            <a:off x="4250750" y="3782100"/>
            <a:ext cx="663600" cy="470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21" name="Google Shape;121;p13"/>
          <p:cNvSpPr txBox="1"/>
          <p:nvPr>
            <p:ph idx="15" type="subTitle"/>
          </p:nvPr>
        </p:nvSpPr>
        <p:spPr>
          <a:xfrm>
            <a:off x="4250750" y="4249700"/>
            <a:ext cx="4179000" cy="264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122" name="Google Shape;122;p13"/>
          <p:cNvSpPr/>
          <p:nvPr/>
        </p:nvSpPr>
        <p:spPr>
          <a:xfrm>
            <a:off x="681175" y="293441"/>
            <a:ext cx="187863" cy="112397"/>
          </a:xfrm>
          <a:custGeom>
            <a:rect b="b" l="l" r="r" t="t"/>
            <a:pathLst>
              <a:path extrusionOk="0" h="770" w="1287">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3"/>
          <p:cNvSpPr/>
          <p:nvPr/>
        </p:nvSpPr>
        <p:spPr>
          <a:xfrm>
            <a:off x="477692" y="549765"/>
            <a:ext cx="179835" cy="78532"/>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3"/>
          <p:cNvSpPr/>
          <p:nvPr/>
        </p:nvSpPr>
        <p:spPr>
          <a:xfrm>
            <a:off x="5959567" y="4814126"/>
            <a:ext cx="135101" cy="83189"/>
          </a:xfrm>
          <a:custGeom>
            <a:rect b="b" l="l" r="r" t="t"/>
            <a:pathLst>
              <a:path extrusionOk="0" h="391" w="635">
                <a:moveTo>
                  <a:pt x="535" y="0"/>
                </a:moveTo>
                <a:cubicBezTo>
                  <a:pt x="491" y="0"/>
                  <a:pt x="446" y="18"/>
                  <a:pt x="417" y="57"/>
                </a:cubicBezTo>
                <a:cubicBezTo>
                  <a:pt x="390" y="85"/>
                  <a:pt x="362" y="122"/>
                  <a:pt x="342" y="161"/>
                </a:cubicBezTo>
                <a:lnTo>
                  <a:pt x="342" y="161"/>
                </a:lnTo>
                <a:cubicBezTo>
                  <a:pt x="326" y="159"/>
                  <a:pt x="311" y="158"/>
                  <a:pt x="296" y="158"/>
                </a:cubicBezTo>
                <a:cubicBezTo>
                  <a:pt x="186" y="158"/>
                  <a:pt x="73" y="214"/>
                  <a:pt x="1" y="310"/>
                </a:cubicBezTo>
                <a:cubicBezTo>
                  <a:pt x="46" y="280"/>
                  <a:pt x="98" y="266"/>
                  <a:pt x="149" y="266"/>
                </a:cubicBezTo>
                <a:cubicBezTo>
                  <a:pt x="221" y="266"/>
                  <a:pt x="292" y="294"/>
                  <a:pt x="345" y="347"/>
                </a:cubicBezTo>
                <a:cubicBezTo>
                  <a:pt x="358" y="373"/>
                  <a:pt x="381" y="390"/>
                  <a:pt x="407" y="390"/>
                </a:cubicBezTo>
                <a:cubicBezTo>
                  <a:pt x="416" y="390"/>
                  <a:pt x="426" y="388"/>
                  <a:pt x="435" y="383"/>
                </a:cubicBezTo>
                <a:cubicBezTo>
                  <a:pt x="472" y="383"/>
                  <a:pt x="508" y="329"/>
                  <a:pt x="490" y="274"/>
                </a:cubicBezTo>
                <a:cubicBezTo>
                  <a:pt x="472" y="220"/>
                  <a:pt x="472" y="166"/>
                  <a:pt x="490" y="111"/>
                </a:cubicBezTo>
                <a:cubicBezTo>
                  <a:pt x="505" y="67"/>
                  <a:pt x="556" y="34"/>
                  <a:pt x="604" y="34"/>
                </a:cubicBezTo>
                <a:cubicBezTo>
                  <a:pt x="615" y="34"/>
                  <a:pt x="625" y="36"/>
                  <a:pt x="635" y="39"/>
                </a:cubicBezTo>
                <a:cubicBezTo>
                  <a:pt x="609" y="14"/>
                  <a:pt x="572" y="0"/>
                  <a:pt x="5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3"/>
          <p:cNvSpPr/>
          <p:nvPr/>
        </p:nvSpPr>
        <p:spPr>
          <a:xfrm>
            <a:off x="8274788" y="521331"/>
            <a:ext cx="223821" cy="87232"/>
          </a:xfrm>
          <a:custGeom>
            <a:rect b="b" l="l" r="r" t="t"/>
            <a:pathLst>
              <a:path extrusionOk="0" h="410" w="1052">
                <a:moveTo>
                  <a:pt x="165" y="0"/>
                </a:moveTo>
                <a:cubicBezTo>
                  <a:pt x="110" y="0"/>
                  <a:pt x="55" y="8"/>
                  <a:pt x="1" y="25"/>
                </a:cubicBezTo>
                <a:cubicBezTo>
                  <a:pt x="14" y="24"/>
                  <a:pt x="26" y="23"/>
                  <a:pt x="39" y="23"/>
                </a:cubicBezTo>
                <a:cubicBezTo>
                  <a:pt x="225" y="23"/>
                  <a:pt x="403" y="146"/>
                  <a:pt x="454" y="333"/>
                </a:cubicBezTo>
                <a:cubicBezTo>
                  <a:pt x="454" y="369"/>
                  <a:pt x="472" y="387"/>
                  <a:pt x="508" y="405"/>
                </a:cubicBezTo>
                <a:cubicBezTo>
                  <a:pt x="515" y="408"/>
                  <a:pt x="522" y="410"/>
                  <a:pt x="529" y="410"/>
                </a:cubicBezTo>
                <a:cubicBezTo>
                  <a:pt x="563" y="410"/>
                  <a:pt x="602" y="380"/>
                  <a:pt x="617" y="351"/>
                </a:cubicBezTo>
                <a:cubicBezTo>
                  <a:pt x="653" y="260"/>
                  <a:pt x="707" y="170"/>
                  <a:pt x="780" y="115"/>
                </a:cubicBezTo>
                <a:cubicBezTo>
                  <a:pt x="815" y="94"/>
                  <a:pt x="854" y="84"/>
                  <a:pt x="892" y="84"/>
                </a:cubicBezTo>
                <a:cubicBezTo>
                  <a:pt x="950" y="84"/>
                  <a:pt x="1007" y="108"/>
                  <a:pt x="1051" y="151"/>
                </a:cubicBezTo>
                <a:cubicBezTo>
                  <a:pt x="1008" y="66"/>
                  <a:pt x="920" y="14"/>
                  <a:pt x="822" y="14"/>
                </a:cubicBezTo>
                <a:cubicBezTo>
                  <a:pt x="796" y="14"/>
                  <a:pt x="770" y="17"/>
                  <a:pt x="743" y="25"/>
                </a:cubicBezTo>
                <a:cubicBezTo>
                  <a:pt x="666" y="58"/>
                  <a:pt x="602" y="98"/>
                  <a:pt x="547" y="149"/>
                </a:cubicBezTo>
                <a:lnTo>
                  <a:pt x="547" y="149"/>
                </a:lnTo>
                <a:cubicBezTo>
                  <a:pt x="445" y="52"/>
                  <a:pt x="306" y="0"/>
                  <a:pt x="1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3"/>
          <p:cNvSpPr/>
          <p:nvPr/>
        </p:nvSpPr>
        <p:spPr>
          <a:xfrm>
            <a:off x="7801725" y="354125"/>
            <a:ext cx="185099" cy="88934"/>
          </a:xfrm>
          <a:custGeom>
            <a:rect b="b" l="l" r="r" t="t"/>
            <a:pathLst>
              <a:path extrusionOk="0" h="418" w="870">
                <a:moveTo>
                  <a:pt x="710" y="1"/>
                </a:moveTo>
                <a:cubicBezTo>
                  <a:pt x="672" y="1"/>
                  <a:pt x="634" y="11"/>
                  <a:pt x="598" y="32"/>
                </a:cubicBezTo>
                <a:cubicBezTo>
                  <a:pt x="543" y="65"/>
                  <a:pt x="494" y="112"/>
                  <a:pt x="456" y="164"/>
                </a:cubicBezTo>
                <a:lnTo>
                  <a:pt x="456" y="164"/>
                </a:lnTo>
                <a:cubicBezTo>
                  <a:pt x="395" y="129"/>
                  <a:pt x="327" y="112"/>
                  <a:pt x="257" y="112"/>
                </a:cubicBezTo>
                <a:cubicBezTo>
                  <a:pt x="169" y="112"/>
                  <a:pt x="80" y="140"/>
                  <a:pt x="0" y="195"/>
                </a:cubicBezTo>
                <a:cubicBezTo>
                  <a:pt x="36" y="183"/>
                  <a:pt x="72" y="177"/>
                  <a:pt x="108" y="177"/>
                </a:cubicBezTo>
                <a:cubicBezTo>
                  <a:pt x="231" y="177"/>
                  <a:pt x="342" y="249"/>
                  <a:pt x="399" y="376"/>
                </a:cubicBezTo>
                <a:cubicBezTo>
                  <a:pt x="417" y="394"/>
                  <a:pt x="453" y="412"/>
                  <a:pt x="471" y="412"/>
                </a:cubicBezTo>
                <a:cubicBezTo>
                  <a:pt x="481" y="416"/>
                  <a:pt x="490" y="417"/>
                  <a:pt x="500" y="417"/>
                </a:cubicBezTo>
                <a:cubicBezTo>
                  <a:pt x="543" y="417"/>
                  <a:pt x="580" y="385"/>
                  <a:pt x="580" y="340"/>
                </a:cubicBezTo>
                <a:cubicBezTo>
                  <a:pt x="580" y="249"/>
                  <a:pt x="598" y="177"/>
                  <a:pt x="652" y="105"/>
                </a:cubicBezTo>
                <a:cubicBezTo>
                  <a:pt x="684" y="62"/>
                  <a:pt x="728" y="45"/>
                  <a:pt x="774" y="45"/>
                </a:cubicBezTo>
                <a:cubicBezTo>
                  <a:pt x="806" y="45"/>
                  <a:pt x="840" y="53"/>
                  <a:pt x="870" y="68"/>
                </a:cubicBezTo>
                <a:cubicBezTo>
                  <a:pt x="826" y="24"/>
                  <a:pt x="769" y="1"/>
                  <a:pt x="71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flipH="1">
            <a:off x="-128308" y="240160"/>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p:nvPr/>
        </p:nvSpPr>
        <p:spPr>
          <a:xfrm flipH="1">
            <a:off x="8823301"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3"/>
          <p:cNvSpPr/>
          <p:nvPr/>
        </p:nvSpPr>
        <p:spPr>
          <a:xfrm flipH="1">
            <a:off x="4303818" y="384191"/>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3"/>
          <p:cNvSpPr/>
          <p:nvPr/>
        </p:nvSpPr>
        <p:spPr>
          <a:xfrm rot="10800000">
            <a:off x="3457233" y="120142"/>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3"/>
          <p:cNvSpPr/>
          <p:nvPr/>
        </p:nvSpPr>
        <p:spPr>
          <a:xfrm rot="10800000">
            <a:off x="200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3"/>
          <p:cNvSpPr/>
          <p:nvPr/>
        </p:nvSpPr>
        <p:spPr>
          <a:xfrm rot="10800000">
            <a:off x="8908911" y="7017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3"/>
          <p:cNvSpPr/>
          <p:nvPr/>
        </p:nvSpPr>
        <p:spPr>
          <a:xfrm>
            <a:off x="8772754" y="1735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3"/>
          <p:cNvSpPr/>
          <p:nvPr/>
        </p:nvSpPr>
        <p:spPr>
          <a:xfrm>
            <a:off x="-150403" y="2758791"/>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3"/>
          <p:cNvSpPr/>
          <p:nvPr/>
        </p:nvSpPr>
        <p:spPr>
          <a:xfrm>
            <a:off x="8498589" y="2919911"/>
            <a:ext cx="204720" cy="98124"/>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3"/>
          <p:cNvSpPr/>
          <p:nvPr/>
        </p:nvSpPr>
        <p:spPr>
          <a:xfrm>
            <a:off x="-1" y="1153799"/>
            <a:ext cx="3492140" cy="934108"/>
          </a:xfrm>
          <a:custGeom>
            <a:rect b="b" l="l" r="r" t="t"/>
            <a:pathLst>
              <a:path extrusionOk="0" h="25489" w="9529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37" name="Shape 137"/>
        <p:cNvGrpSpPr/>
        <p:nvPr/>
      </p:nvGrpSpPr>
      <p:grpSpPr>
        <a:xfrm>
          <a:off x="0" y="0"/>
          <a:ext cx="0" cy="0"/>
          <a:chOff x="0" y="0"/>
          <a:chExt cx="0" cy="0"/>
        </a:xfrm>
      </p:grpSpPr>
      <p:sp>
        <p:nvSpPr>
          <p:cNvPr id="138" name="Google Shape;138;p14"/>
          <p:cNvSpPr/>
          <p:nvPr/>
        </p:nvSpPr>
        <p:spPr>
          <a:xfrm flipH="1">
            <a:off x="72" y="1887100"/>
            <a:ext cx="9143866" cy="3339826"/>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4"/>
          <p:cNvSpPr/>
          <p:nvPr/>
        </p:nvSpPr>
        <p:spPr>
          <a:xfrm flipH="1">
            <a:off x="7152884" y="782451"/>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4"/>
          <p:cNvSpPr/>
          <p:nvPr/>
        </p:nvSpPr>
        <p:spPr>
          <a:xfrm flipH="1">
            <a:off x="300664" y="4326103"/>
            <a:ext cx="2082569" cy="572689"/>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1" name="Google Shape;141;p14"/>
          <p:cNvGrpSpPr/>
          <p:nvPr/>
        </p:nvGrpSpPr>
        <p:grpSpPr>
          <a:xfrm>
            <a:off x="-126741" y="210082"/>
            <a:ext cx="9458173" cy="4006055"/>
            <a:chOff x="-126741" y="210082"/>
            <a:chExt cx="9458173" cy="4006055"/>
          </a:xfrm>
        </p:grpSpPr>
        <p:sp>
          <p:nvSpPr>
            <p:cNvPr id="142" name="Google Shape;142;p14"/>
            <p:cNvSpPr/>
            <p:nvPr/>
          </p:nvSpPr>
          <p:spPr>
            <a:xfrm flipH="1">
              <a:off x="140599" y="62947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4"/>
            <p:cNvSpPr/>
            <p:nvPr/>
          </p:nvSpPr>
          <p:spPr>
            <a:xfrm flipH="1">
              <a:off x="-126741" y="416999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4"/>
            <p:cNvSpPr/>
            <p:nvPr/>
          </p:nvSpPr>
          <p:spPr>
            <a:xfrm flipH="1">
              <a:off x="-126721" y="11162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4"/>
            <p:cNvSpPr/>
            <p:nvPr/>
          </p:nvSpPr>
          <p:spPr>
            <a:xfrm flipH="1">
              <a:off x="8711212" y="210082"/>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4"/>
            <p:cNvSpPr/>
            <p:nvPr/>
          </p:nvSpPr>
          <p:spPr>
            <a:xfrm flipH="1">
              <a:off x="8769750" y="3944203"/>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7" name="Google Shape;147;p14"/>
          <p:cNvSpPr/>
          <p:nvPr/>
        </p:nvSpPr>
        <p:spPr>
          <a:xfrm flipH="1">
            <a:off x="7398231" y="990572"/>
            <a:ext cx="193276" cy="85640"/>
          </a:xfrm>
          <a:custGeom>
            <a:rect b="b" l="l" r="r" t="t"/>
            <a:pathLst>
              <a:path extrusionOk="0" h="514" w="1160">
                <a:moveTo>
                  <a:pt x="1005" y="1"/>
                </a:moveTo>
                <a:cubicBezTo>
                  <a:pt x="843" y="1"/>
                  <a:pt x="687" y="67"/>
                  <a:pt x="574" y="183"/>
                </a:cubicBezTo>
                <a:lnTo>
                  <a:pt x="574" y="183"/>
                </a:lnTo>
                <a:cubicBezTo>
                  <a:pt x="501" y="133"/>
                  <a:pt x="423" y="97"/>
                  <a:pt x="345" y="75"/>
                </a:cubicBezTo>
                <a:cubicBezTo>
                  <a:pt x="319" y="69"/>
                  <a:pt x="294" y="66"/>
                  <a:pt x="269" y="66"/>
                </a:cubicBezTo>
                <a:cubicBezTo>
                  <a:pt x="152" y="66"/>
                  <a:pt x="45" y="133"/>
                  <a:pt x="1" y="238"/>
                </a:cubicBezTo>
                <a:cubicBezTo>
                  <a:pt x="44" y="194"/>
                  <a:pt x="108" y="170"/>
                  <a:pt x="176" y="170"/>
                </a:cubicBezTo>
                <a:cubicBezTo>
                  <a:pt x="220" y="170"/>
                  <a:pt x="266" y="180"/>
                  <a:pt x="308" y="202"/>
                </a:cubicBezTo>
                <a:cubicBezTo>
                  <a:pt x="381" y="256"/>
                  <a:pt x="453" y="347"/>
                  <a:pt x="490" y="437"/>
                </a:cubicBezTo>
                <a:cubicBezTo>
                  <a:pt x="508" y="474"/>
                  <a:pt x="526" y="510"/>
                  <a:pt x="580" y="510"/>
                </a:cubicBezTo>
                <a:cubicBezTo>
                  <a:pt x="587" y="512"/>
                  <a:pt x="595" y="513"/>
                  <a:pt x="603" y="513"/>
                </a:cubicBezTo>
                <a:cubicBezTo>
                  <a:pt x="653" y="513"/>
                  <a:pt x="707" y="466"/>
                  <a:pt x="707" y="419"/>
                </a:cubicBezTo>
                <a:cubicBezTo>
                  <a:pt x="743" y="184"/>
                  <a:pt x="942" y="21"/>
                  <a:pt x="1160" y="21"/>
                </a:cubicBezTo>
                <a:cubicBezTo>
                  <a:pt x="1108" y="7"/>
                  <a:pt x="1057" y="1"/>
                  <a:pt x="100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8" name="Google Shape;148;p14"/>
          <p:cNvGrpSpPr/>
          <p:nvPr/>
        </p:nvGrpSpPr>
        <p:grpSpPr>
          <a:xfrm flipH="1">
            <a:off x="8223997" y="4394750"/>
            <a:ext cx="413544" cy="210603"/>
            <a:chOff x="2997351" y="1193725"/>
            <a:chExt cx="413544" cy="210603"/>
          </a:xfrm>
        </p:grpSpPr>
        <p:sp>
          <p:nvSpPr>
            <p:cNvPr id="149" name="Google Shape;149;p14"/>
            <p:cNvSpPr/>
            <p:nvPr/>
          </p:nvSpPr>
          <p:spPr>
            <a:xfrm>
              <a:off x="2997351" y="1338348"/>
              <a:ext cx="105802" cy="65980"/>
            </a:xfrm>
            <a:custGeom>
              <a:rect b="b" l="l" r="r" t="t"/>
              <a:pathLst>
                <a:path extrusionOk="0" h="396" w="635">
                  <a:moveTo>
                    <a:pt x="536" y="0"/>
                  </a:moveTo>
                  <a:cubicBezTo>
                    <a:pt x="489" y="0"/>
                    <a:pt x="441" y="19"/>
                    <a:pt x="399" y="51"/>
                  </a:cubicBezTo>
                  <a:cubicBezTo>
                    <a:pt x="371" y="87"/>
                    <a:pt x="349" y="124"/>
                    <a:pt x="331" y="162"/>
                  </a:cubicBezTo>
                  <a:lnTo>
                    <a:pt x="331" y="162"/>
                  </a:lnTo>
                  <a:cubicBezTo>
                    <a:pt x="315" y="161"/>
                    <a:pt x="299" y="160"/>
                    <a:pt x="283" y="160"/>
                  </a:cubicBezTo>
                  <a:cubicBezTo>
                    <a:pt x="169" y="160"/>
                    <a:pt x="61" y="208"/>
                    <a:pt x="0" y="304"/>
                  </a:cubicBezTo>
                  <a:cubicBezTo>
                    <a:pt x="44" y="276"/>
                    <a:pt x="90" y="261"/>
                    <a:pt x="136" y="261"/>
                  </a:cubicBezTo>
                  <a:cubicBezTo>
                    <a:pt x="205" y="261"/>
                    <a:pt x="272" y="294"/>
                    <a:pt x="326" y="359"/>
                  </a:cubicBezTo>
                  <a:cubicBezTo>
                    <a:pt x="344" y="377"/>
                    <a:pt x="381" y="395"/>
                    <a:pt x="417" y="395"/>
                  </a:cubicBezTo>
                  <a:cubicBezTo>
                    <a:pt x="471" y="377"/>
                    <a:pt x="489" y="323"/>
                    <a:pt x="489" y="286"/>
                  </a:cubicBezTo>
                  <a:cubicBezTo>
                    <a:pt x="471" y="232"/>
                    <a:pt x="471" y="160"/>
                    <a:pt x="489" y="105"/>
                  </a:cubicBezTo>
                  <a:cubicBezTo>
                    <a:pt x="504" y="61"/>
                    <a:pt x="544" y="28"/>
                    <a:pt x="597" y="28"/>
                  </a:cubicBezTo>
                  <a:cubicBezTo>
                    <a:pt x="609" y="28"/>
                    <a:pt x="621" y="30"/>
                    <a:pt x="634" y="33"/>
                  </a:cubicBezTo>
                  <a:cubicBezTo>
                    <a:pt x="604" y="10"/>
                    <a:pt x="570" y="0"/>
                    <a:pt x="5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4"/>
            <p:cNvSpPr/>
            <p:nvPr/>
          </p:nvSpPr>
          <p:spPr>
            <a:xfrm>
              <a:off x="3265938" y="1193725"/>
              <a:ext cx="144957" cy="69478"/>
            </a:xfrm>
            <a:custGeom>
              <a:rect b="b" l="l" r="r" t="t"/>
              <a:pathLst>
                <a:path extrusionOk="0" h="417" w="870">
                  <a:moveTo>
                    <a:pt x="710" y="0"/>
                  </a:moveTo>
                  <a:cubicBezTo>
                    <a:pt x="672" y="0"/>
                    <a:pt x="633" y="10"/>
                    <a:pt x="598" y="32"/>
                  </a:cubicBezTo>
                  <a:cubicBezTo>
                    <a:pt x="545" y="63"/>
                    <a:pt x="498" y="108"/>
                    <a:pt x="461" y="157"/>
                  </a:cubicBezTo>
                  <a:lnTo>
                    <a:pt x="461" y="157"/>
                  </a:lnTo>
                  <a:cubicBezTo>
                    <a:pt x="400" y="126"/>
                    <a:pt x="333" y="110"/>
                    <a:pt x="264" y="110"/>
                  </a:cubicBezTo>
                  <a:cubicBezTo>
                    <a:pt x="174" y="110"/>
                    <a:pt x="82" y="138"/>
                    <a:pt x="0" y="195"/>
                  </a:cubicBezTo>
                  <a:cubicBezTo>
                    <a:pt x="37" y="182"/>
                    <a:pt x="73" y="177"/>
                    <a:pt x="109" y="177"/>
                  </a:cubicBezTo>
                  <a:cubicBezTo>
                    <a:pt x="232" y="177"/>
                    <a:pt x="342" y="245"/>
                    <a:pt x="398" y="358"/>
                  </a:cubicBezTo>
                  <a:cubicBezTo>
                    <a:pt x="417" y="394"/>
                    <a:pt x="453" y="412"/>
                    <a:pt x="471" y="412"/>
                  </a:cubicBezTo>
                  <a:cubicBezTo>
                    <a:pt x="480" y="415"/>
                    <a:pt x="490" y="417"/>
                    <a:pt x="499" y="417"/>
                  </a:cubicBezTo>
                  <a:cubicBezTo>
                    <a:pt x="543" y="417"/>
                    <a:pt x="580" y="384"/>
                    <a:pt x="580" y="339"/>
                  </a:cubicBezTo>
                  <a:cubicBezTo>
                    <a:pt x="580" y="249"/>
                    <a:pt x="598" y="176"/>
                    <a:pt x="652" y="104"/>
                  </a:cubicBezTo>
                  <a:cubicBezTo>
                    <a:pt x="685" y="60"/>
                    <a:pt x="731" y="36"/>
                    <a:pt x="778" y="36"/>
                  </a:cubicBezTo>
                  <a:cubicBezTo>
                    <a:pt x="809" y="36"/>
                    <a:pt x="841" y="46"/>
                    <a:pt x="869" y="68"/>
                  </a:cubicBezTo>
                  <a:cubicBezTo>
                    <a:pt x="825" y="24"/>
                    <a:pt x="768"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1" name="Google Shape;151;p1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BLANK_1_2_2">
    <p:bg>
      <p:bgPr>
        <a:solidFill>
          <a:schemeClr val="lt1"/>
        </a:solidFill>
      </p:bgPr>
    </p:bg>
    <p:spTree>
      <p:nvGrpSpPr>
        <p:cNvPr id="152" name="Shape 152"/>
        <p:cNvGrpSpPr/>
        <p:nvPr/>
      </p:nvGrpSpPr>
      <p:grpSpPr>
        <a:xfrm>
          <a:off x="0" y="0"/>
          <a:ext cx="0" cy="0"/>
          <a:chOff x="0" y="0"/>
          <a:chExt cx="0" cy="0"/>
        </a:xfrm>
      </p:grpSpPr>
      <p:sp>
        <p:nvSpPr>
          <p:cNvPr id="153" name="Google Shape;153;p15"/>
          <p:cNvSpPr/>
          <p:nvPr/>
        </p:nvSpPr>
        <p:spPr>
          <a:xfrm flipH="1" rot="10800000">
            <a:off x="-126747" y="-80268"/>
            <a:ext cx="9143866" cy="3339826"/>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5"/>
          <p:cNvSpPr txBox="1"/>
          <p:nvPr>
            <p:ph type="title"/>
          </p:nvPr>
        </p:nvSpPr>
        <p:spPr>
          <a:xfrm>
            <a:off x="1651475" y="3664161"/>
            <a:ext cx="2400300" cy="3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55" name="Google Shape;155;p15"/>
          <p:cNvSpPr txBox="1"/>
          <p:nvPr>
            <p:ph idx="1" type="subTitle"/>
          </p:nvPr>
        </p:nvSpPr>
        <p:spPr>
          <a:xfrm>
            <a:off x="1651475" y="3992060"/>
            <a:ext cx="24003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56" name="Google Shape;156;p15"/>
          <p:cNvSpPr txBox="1"/>
          <p:nvPr>
            <p:ph idx="2" type="title"/>
          </p:nvPr>
        </p:nvSpPr>
        <p:spPr>
          <a:xfrm>
            <a:off x="2306850" y="445025"/>
            <a:ext cx="45303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7" name="Google Shape;157;p15"/>
          <p:cNvSpPr txBox="1"/>
          <p:nvPr>
            <p:ph idx="3" type="title"/>
          </p:nvPr>
        </p:nvSpPr>
        <p:spPr>
          <a:xfrm>
            <a:off x="1651475" y="2467754"/>
            <a:ext cx="2400300" cy="3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58" name="Google Shape;158;p15"/>
          <p:cNvSpPr txBox="1"/>
          <p:nvPr>
            <p:ph idx="4" type="subTitle"/>
          </p:nvPr>
        </p:nvSpPr>
        <p:spPr>
          <a:xfrm>
            <a:off x="1651475" y="2795654"/>
            <a:ext cx="24003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59" name="Google Shape;159;p15"/>
          <p:cNvSpPr txBox="1"/>
          <p:nvPr>
            <p:ph idx="5" type="title"/>
          </p:nvPr>
        </p:nvSpPr>
        <p:spPr>
          <a:xfrm>
            <a:off x="1651475" y="1271360"/>
            <a:ext cx="2400300" cy="3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60" name="Google Shape;160;p15"/>
          <p:cNvSpPr txBox="1"/>
          <p:nvPr>
            <p:ph idx="6" type="subTitle"/>
          </p:nvPr>
        </p:nvSpPr>
        <p:spPr>
          <a:xfrm>
            <a:off x="1651475" y="1599259"/>
            <a:ext cx="24003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61" name="Google Shape;161;p15"/>
          <p:cNvSpPr/>
          <p:nvPr/>
        </p:nvSpPr>
        <p:spPr>
          <a:xfrm flipH="1" rot="10800000">
            <a:off x="8769373" y="1144671"/>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2" name="Google Shape;162;p15"/>
          <p:cNvGrpSpPr/>
          <p:nvPr/>
        </p:nvGrpSpPr>
        <p:grpSpPr>
          <a:xfrm>
            <a:off x="-398137" y="120357"/>
            <a:ext cx="9963562" cy="4842723"/>
            <a:chOff x="-398137" y="120357"/>
            <a:chExt cx="9963562" cy="4842723"/>
          </a:xfrm>
        </p:grpSpPr>
        <p:sp>
          <p:nvSpPr>
            <p:cNvPr id="163" name="Google Shape;163;p15"/>
            <p:cNvSpPr/>
            <p:nvPr/>
          </p:nvSpPr>
          <p:spPr>
            <a:xfrm>
              <a:off x="7234330" y="166151"/>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5"/>
            <p:cNvSpPr/>
            <p:nvPr/>
          </p:nvSpPr>
          <p:spPr>
            <a:xfrm>
              <a:off x="-398137" y="4558661"/>
              <a:ext cx="1470659" cy="404419"/>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5"/>
            <p:cNvSpPr/>
            <p:nvPr/>
          </p:nvSpPr>
          <p:spPr>
            <a:xfrm>
              <a:off x="8772754" y="1735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5"/>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5"/>
            <p:cNvSpPr/>
            <p:nvPr/>
          </p:nvSpPr>
          <p:spPr>
            <a:xfrm>
              <a:off x="9003400" y="13999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5"/>
            <p:cNvSpPr/>
            <p:nvPr/>
          </p:nvSpPr>
          <p:spPr>
            <a:xfrm>
              <a:off x="860710" y="1203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5"/>
            <p:cNvSpPr/>
            <p:nvPr/>
          </p:nvSpPr>
          <p:spPr>
            <a:xfrm>
              <a:off x="-150403" y="2758791"/>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170" name="Shape 170"/>
        <p:cNvGrpSpPr/>
        <p:nvPr/>
      </p:nvGrpSpPr>
      <p:grpSpPr>
        <a:xfrm>
          <a:off x="0" y="0"/>
          <a:ext cx="0" cy="0"/>
          <a:chOff x="0" y="0"/>
          <a:chExt cx="0" cy="0"/>
        </a:xfrm>
      </p:grpSpPr>
      <p:sp>
        <p:nvSpPr>
          <p:cNvPr id="171" name="Google Shape;171;p16"/>
          <p:cNvSpPr/>
          <p:nvPr/>
        </p:nvSpPr>
        <p:spPr>
          <a:xfrm rot="5400000">
            <a:off x="2542177" y="-1308273"/>
            <a:ext cx="4072925" cy="7730071"/>
          </a:xfrm>
          <a:custGeom>
            <a:rect b="b" l="l" r="r" t="t"/>
            <a:pathLst>
              <a:path extrusionOk="0" h="158063" w="285119">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6"/>
          <p:cNvSpPr txBox="1"/>
          <p:nvPr>
            <p:ph type="title"/>
          </p:nvPr>
        </p:nvSpPr>
        <p:spPr>
          <a:xfrm>
            <a:off x="2126338" y="951450"/>
            <a:ext cx="4891200" cy="996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6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3" name="Google Shape;173;p16"/>
          <p:cNvSpPr txBox="1"/>
          <p:nvPr>
            <p:ph idx="1" type="subTitle"/>
          </p:nvPr>
        </p:nvSpPr>
        <p:spPr>
          <a:xfrm>
            <a:off x="2126338" y="1947450"/>
            <a:ext cx="4891200" cy="224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174" name="Google Shape;174;p16"/>
          <p:cNvGrpSpPr/>
          <p:nvPr/>
        </p:nvGrpSpPr>
        <p:grpSpPr>
          <a:xfrm>
            <a:off x="-256328" y="239957"/>
            <a:ext cx="9747428" cy="4774944"/>
            <a:chOff x="-256328" y="239957"/>
            <a:chExt cx="9747428" cy="4774944"/>
          </a:xfrm>
        </p:grpSpPr>
        <p:sp>
          <p:nvSpPr>
            <p:cNvPr id="175" name="Google Shape;175;p16"/>
            <p:cNvSpPr/>
            <p:nvPr/>
          </p:nvSpPr>
          <p:spPr>
            <a:xfrm>
              <a:off x="8757879" y="803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6"/>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6"/>
            <p:cNvSpPr/>
            <p:nvPr/>
          </p:nvSpPr>
          <p:spPr>
            <a:xfrm>
              <a:off x="8929075" y="1355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6"/>
            <p:cNvSpPr/>
            <p:nvPr/>
          </p:nvSpPr>
          <p:spPr>
            <a:xfrm>
              <a:off x="4291185" y="2399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6"/>
            <p:cNvSpPr/>
            <p:nvPr/>
          </p:nvSpPr>
          <p:spPr>
            <a:xfrm>
              <a:off x="-256328" y="254867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6"/>
            <p:cNvSpPr/>
            <p:nvPr/>
          </p:nvSpPr>
          <p:spPr>
            <a:xfrm flipH="1" rot="10800000">
              <a:off x="8651948" y="428546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6"/>
            <p:cNvSpPr/>
            <p:nvPr/>
          </p:nvSpPr>
          <p:spPr>
            <a:xfrm flipH="1" rot="10800000">
              <a:off x="-150595" y="2766605"/>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6"/>
            <p:cNvSpPr/>
            <p:nvPr/>
          </p:nvSpPr>
          <p:spPr>
            <a:xfrm flipH="1" rot="10800000">
              <a:off x="882314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6"/>
            <p:cNvSpPr/>
            <p:nvPr/>
          </p:nvSpPr>
          <p:spPr>
            <a:xfrm flipH="1" rot="10800000">
              <a:off x="754779" y="49689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6"/>
            <p:cNvSpPr/>
            <p:nvPr/>
          </p:nvSpPr>
          <p:spPr>
            <a:xfrm flipH="1" rot="10800000">
              <a:off x="6767428" y="4968757"/>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5" name="Google Shape;185;p16"/>
          <p:cNvGrpSpPr/>
          <p:nvPr/>
        </p:nvGrpSpPr>
        <p:grpSpPr>
          <a:xfrm>
            <a:off x="713231" y="239961"/>
            <a:ext cx="1542928" cy="1129723"/>
            <a:chOff x="998250" y="971075"/>
            <a:chExt cx="163925" cy="120025"/>
          </a:xfrm>
        </p:grpSpPr>
        <p:sp>
          <p:nvSpPr>
            <p:cNvPr id="186" name="Google Shape;186;p16"/>
            <p:cNvSpPr/>
            <p:nvPr/>
          </p:nvSpPr>
          <p:spPr>
            <a:xfrm>
              <a:off x="998250" y="971075"/>
              <a:ext cx="38075" cy="13125"/>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6"/>
            <p:cNvSpPr/>
            <p:nvPr/>
          </p:nvSpPr>
          <p:spPr>
            <a:xfrm>
              <a:off x="1003250" y="1019650"/>
              <a:ext cx="33075" cy="18950"/>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6"/>
            <p:cNvSpPr/>
            <p:nvPr/>
          </p:nvSpPr>
          <p:spPr>
            <a:xfrm>
              <a:off x="1099225" y="1074600"/>
              <a:ext cx="22650" cy="16500"/>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6"/>
            <p:cNvSpPr/>
            <p:nvPr/>
          </p:nvSpPr>
          <p:spPr>
            <a:xfrm>
              <a:off x="1140425" y="1000475"/>
              <a:ext cx="21750" cy="10425"/>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0" name="Google Shape;190;p16"/>
          <p:cNvSpPr/>
          <p:nvPr/>
        </p:nvSpPr>
        <p:spPr>
          <a:xfrm>
            <a:off x="7819773" y="755755"/>
            <a:ext cx="213191" cy="155305"/>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6"/>
          <p:cNvSpPr/>
          <p:nvPr/>
        </p:nvSpPr>
        <p:spPr>
          <a:xfrm>
            <a:off x="7110164" y="1038211"/>
            <a:ext cx="204720" cy="98124"/>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BLANK_1_2_2_1">
    <p:bg>
      <p:bgPr>
        <a:solidFill>
          <a:schemeClr val="dk1"/>
        </a:solidFill>
      </p:bgPr>
    </p:bg>
    <p:spTree>
      <p:nvGrpSpPr>
        <p:cNvPr id="192" name="Shape 192"/>
        <p:cNvGrpSpPr/>
        <p:nvPr/>
      </p:nvGrpSpPr>
      <p:grpSpPr>
        <a:xfrm>
          <a:off x="0" y="0"/>
          <a:ext cx="0" cy="0"/>
          <a:chOff x="0" y="0"/>
          <a:chExt cx="0" cy="0"/>
        </a:xfrm>
      </p:grpSpPr>
      <p:sp>
        <p:nvSpPr>
          <p:cNvPr id="193" name="Google Shape;193;p17"/>
          <p:cNvSpPr/>
          <p:nvPr/>
        </p:nvSpPr>
        <p:spPr>
          <a:xfrm>
            <a:off x="252804" y="177096"/>
            <a:ext cx="8638393" cy="4789309"/>
          </a:xfrm>
          <a:custGeom>
            <a:rect b="b" l="l" r="r" t="t"/>
            <a:pathLst>
              <a:path extrusionOk="0" h="158063" w="285119">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7"/>
          <p:cNvSpPr txBox="1"/>
          <p:nvPr>
            <p:ph type="title"/>
          </p:nvPr>
        </p:nvSpPr>
        <p:spPr>
          <a:xfrm>
            <a:off x="2306850" y="445025"/>
            <a:ext cx="45303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5" name="Google Shape;195;p17"/>
          <p:cNvSpPr txBox="1"/>
          <p:nvPr>
            <p:ph idx="2" type="title"/>
          </p:nvPr>
        </p:nvSpPr>
        <p:spPr>
          <a:xfrm>
            <a:off x="790800" y="3090072"/>
            <a:ext cx="2400300" cy="32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96" name="Google Shape;196;p17"/>
          <p:cNvSpPr txBox="1"/>
          <p:nvPr>
            <p:ph idx="1" type="subTitle"/>
          </p:nvPr>
        </p:nvSpPr>
        <p:spPr>
          <a:xfrm>
            <a:off x="790800" y="3453935"/>
            <a:ext cx="24003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97" name="Google Shape;197;p17"/>
          <p:cNvSpPr txBox="1"/>
          <p:nvPr>
            <p:ph idx="3" type="title"/>
          </p:nvPr>
        </p:nvSpPr>
        <p:spPr>
          <a:xfrm>
            <a:off x="3371850" y="3090072"/>
            <a:ext cx="2400300" cy="32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98" name="Google Shape;198;p17"/>
          <p:cNvSpPr txBox="1"/>
          <p:nvPr>
            <p:ph idx="4" type="subTitle"/>
          </p:nvPr>
        </p:nvSpPr>
        <p:spPr>
          <a:xfrm>
            <a:off x="3371850" y="3453935"/>
            <a:ext cx="24003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99" name="Google Shape;199;p17"/>
          <p:cNvSpPr txBox="1"/>
          <p:nvPr>
            <p:ph idx="5" type="title"/>
          </p:nvPr>
        </p:nvSpPr>
        <p:spPr>
          <a:xfrm>
            <a:off x="5952900" y="3090072"/>
            <a:ext cx="2400300" cy="32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0" name="Google Shape;200;p17"/>
          <p:cNvSpPr txBox="1"/>
          <p:nvPr>
            <p:ph idx="6" type="subTitle"/>
          </p:nvPr>
        </p:nvSpPr>
        <p:spPr>
          <a:xfrm>
            <a:off x="5952900" y="3453935"/>
            <a:ext cx="24003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201" name="Google Shape;201;p17"/>
          <p:cNvSpPr/>
          <p:nvPr/>
        </p:nvSpPr>
        <p:spPr>
          <a:xfrm>
            <a:off x="21196" y="1997066"/>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7"/>
          <p:cNvSpPr/>
          <p:nvPr/>
        </p:nvSpPr>
        <p:spPr>
          <a:xfrm>
            <a:off x="-173966" y="1799891"/>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7"/>
          <p:cNvSpPr/>
          <p:nvPr/>
        </p:nvSpPr>
        <p:spPr>
          <a:xfrm>
            <a:off x="8691034" y="1569741"/>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7"/>
          <p:cNvSpPr/>
          <p:nvPr/>
        </p:nvSpPr>
        <p:spPr>
          <a:xfrm>
            <a:off x="8861859" y="1799891"/>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7"/>
          <p:cNvSpPr/>
          <p:nvPr/>
        </p:nvSpPr>
        <p:spPr>
          <a:xfrm>
            <a:off x="-126741" y="3944203"/>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7"/>
          <p:cNvSpPr/>
          <p:nvPr/>
        </p:nvSpPr>
        <p:spPr>
          <a:xfrm>
            <a:off x="2058515" y="4684984"/>
            <a:ext cx="197259" cy="67998"/>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7"/>
          <p:cNvSpPr/>
          <p:nvPr/>
        </p:nvSpPr>
        <p:spPr>
          <a:xfrm>
            <a:off x="358381" y="4471116"/>
            <a:ext cx="171355" cy="98176"/>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7"/>
          <p:cNvSpPr/>
          <p:nvPr/>
        </p:nvSpPr>
        <p:spPr>
          <a:xfrm>
            <a:off x="1856071" y="4829626"/>
            <a:ext cx="117345" cy="85483"/>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7"/>
          <p:cNvSpPr/>
          <p:nvPr/>
        </p:nvSpPr>
        <p:spPr>
          <a:xfrm>
            <a:off x="245695" y="3428062"/>
            <a:ext cx="112682" cy="54010"/>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7"/>
          <p:cNvSpPr/>
          <p:nvPr/>
        </p:nvSpPr>
        <p:spPr>
          <a:xfrm>
            <a:off x="6330695" y="325562"/>
            <a:ext cx="112682" cy="54010"/>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7"/>
          <p:cNvSpPr/>
          <p:nvPr/>
        </p:nvSpPr>
        <p:spPr>
          <a:xfrm>
            <a:off x="8686359" y="3865241"/>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12" name="Shape 21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Domine"/>
              <a:buNone/>
              <a:defRPr b="1" i="0" sz="3000" u="none" cap="none" strike="noStrike">
                <a:solidFill>
                  <a:schemeClr val="dk1"/>
                </a:solidFill>
                <a:latin typeface="Domine"/>
                <a:ea typeface="Domine"/>
                <a:cs typeface="Domine"/>
                <a:sym typeface="Domine"/>
              </a:defRPr>
            </a:lvl1pPr>
            <a:lvl2pPr lvl="1" marR="0" rtl="0" algn="l">
              <a:lnSpc>
                <a:spcPct val="100000"/>
              </a:lnSpc>
              <a:spcBef>
                <a:spcPts val="0"/>
              </a:spcBef>
              <a:spcAft>
                <a:spcPts val="0"/>
              </a:spcAft>
              <a:buClr>
                <a:schemeClr val="dk1"/>
              </a:buClr>
              <a:buSzPts val="2800"/>
              <a:buFont typeface="Domine"/>
              <a:buNone/>
              <a:defRPr b="1" i="0" sz="2800" u="none" cap="none" strike="noStrike">
                <a:solidFill>
                  <a:schemeClr val="dk1"/>
                </a:solidFill>
                <a:latin typeface="Domine"/>
                <a:ea typeface="Domine"/>
                <a:cs typeface="Domine"/>
                <a:sym typeface="Domine"/>
              </a:defRPr>
            </a:lvl2pPr>
            <a:lvl3pPr lvl="2" marR="0" rtl="0" algn="l">
              <a:lnSpc>
                <a:spcPct val="100000"/>
              </a:lnSpc>
              <a:spcBef>
                <a:spcPts val="0"/>
              </a:spcBef>
              <a:spcAft>
                <a:spcPts val="0"/>
              </a:spcAft>
              <a:buClr>
                <a:schemeClr val="dk1"/>
              </a:buClr>
              <a:buSzPts val="2800"/>
              <a:buFont typeface="Domine"/>
              <a:buNone/>
              <a:defRPr b="1" i="0" sz="2800" u="none" cap="none" strike="noStrike">
                <a:solidFill>
                  <a:schemeClr val="dk1"/>
                </a:solidFill>
                <a:latin typeface="Domine"/>
                <a:ea typeface="Domine"/>
                <a:cs typeface="Domine"/>
                <a:sym typeface="Domine"/>
              </a:defRPr>
            </a:lvl3pPr>
            <a:lvl4pPr lvl="3" marR="0" rtl="0" algn="l">
              <a:lnSpc>
                <a:spcPct val="100000"/>
              </a:lnSpc>
              <a:spcBef>
                <a:spcPts val="0"/>
              </a:spcBef>
              <a:spcAft>
                <a:spcPts val="0"/>
              </a:spcAft>
              <a:buClr>
                <a:schemeClr val="dk1"/>
              </a:buClr>
              <a:buSzPts val="2800"/>
              <a:buFont typeface="Domine"/>
              <a:buNone/>
              <a:defRPr b="1" i="0" sz="2800" u="none" cap="none" strike="noStrike">
                <a:solidFill>
                  <a:schemeClr val="dk1"/>
                </a:solidFill>
                <a:latin typeface="Domine"/>
                <a:ea typeface="Domine"/>
                <a:cs typeface="Domine"/>
                <a:sym typeface="Domine"/>
              </a:defRPr>
            </a:lvl4pPr>
            <a:lvl5pPr lvl="4" marR="0" rtl="0" algn="l">
              <a:lnSpc>
                <a:spcPct val="100000"/>
              </a:lnSpc>
              <a:spcBef>
                <a:spcPts val="0"/>
              </a:spcBef>
              <a:spcAft>
                <a:spcPts val="0"/>
              </a:spcAft>
              <a:buClr>
                <a:schemeClr val="dk1"/>
              </a:buClr>
              <a:buSzPts val="2800"/>
              <a:buFont typeface="Domine"/>
              <a:buNone/>
              <a:defRPr b="1" i="0" sz="2800" u="none" cap="none" strike="noStrike">
                <a:solidFill>
                  <a:schemeClr val="dk1"/>
                </a:solidFill>
                <a:latin typeface="Domine"/>
                <a:ea typeface="Domine"/>
                <a:cs typeface="Domine"/>
                <a:sym typeface="Domine"/>
              </a:defRPr>
            </a:lvl5pPr>
            <a:lvl6pPr lvl="5" marR="0" rtl="0" algn="l">
              <a:lnSpc>
                <a:spcPct val="100000"/>
              </a:lnSpc>
              <a:spcBef>
                <a:spcPts val="0"/>
              </a:spcBef>
              <a:spcAft>
                <a:spcPts val="0"/>
              </a:spcAft>
              <a:buClr>
                <a:schemeClr val="dk1"/>
              </a:buClr>
              <a:buSzPts val="2800"/>
              <a:buFont typeface="Domine"/>
              <a:buNone/>
              <a:defRPr b="1" i="0" sz="2800" u="none" cap="none" strike="noStrike">
                <a:solidFill>
                  <a:schemeClr val="dk1"/>
                </a:solidFill>
                <a:latin typeface="Domine"/>
                <a:ea typeface="Domine"/>
                <a:cs typeface="Domine"/>
                <a:sym typeface="Domine"/>
              </a:defRPr>
            </a:lvl6pPr>
            <a:lvl7pPr lvl="6" marR="0" rtl="0" algn="l">
              <a:lnSpc>
                <a:spcPct val="100000"/>
              </a:lnSpc>
              <a:spcBef>
                <a:spcPts val="0"/>
              </a:spcBef>
              <a:spcAft>
                <a:spcPts val="0"/>
              </a:spcAft>
              <a:buClr>
                <a:schemeClr val="dk1"/>
              </a:buClr>
              <a:buSzPts val="2800"/>
              <a:buFont typeface="Domine"/>
              <a:buNone/>
              <a:defRPr b="1" i="0" sz="2800" u="none" cap="none" strike="noStrike">
                <a:solidFill>
                  <a:schemeClr val="dk1"/>
                </a:solidFill>
                <a:latin typeface="Domine"/>
                <a:ea typeface="Domine"/>
                <a:cs typeface="Domine"/>
                <a:sym typeface="Domine"/>
              </a:defRPr>
            </a:lvl7pPr>
            <a:lvl8pPr lvl="7" marR="0" rtl="0" algn="l">
              <a:lnSpc>
                <a:spcPct val="100000"/>
              </a:lnSpc>
              <a:spcBef>
                <a:spcPts val="0"/>
              </a:spcBef>
              <a:spcAft>
                <a:spcPts val="0"/>
              </a:spcAft>
              <a:buClr>
                <a:schemeClr val="dk1"/>
              </a:buClr>
              <a:buSzPts val="2800"/>
              <a:buFont typeface="Domine"/>
              <a:buNone/>
              <a:defRPr b="1" i="0" sz="2800" u="none" cap="none" strike="noStrike">
                <a:solidFill>
                  <a:schemeClr val="dk1"/>
                </a:solidFill>
                <a:latin typeface="Domine"/>
                <a:ea typeface="Domine"/>
                <a:cs typeface="Domine"/>
                <a:sym typeface="Domine"/>
              </a:defRPr>
            </a:lvl8pPr>
            <a:lvl9pPr lvl="8" marR="0" rtl="0" algn="l">
              <a:lnSpc>
                <a:spcPct val="100000"/>
              </a:lnSpc>
              <a:spcBef>
                <a:spcPts val="0"/>
              </a:spcBef>
              <a:spcAft>
                <a:spcPts val="0"/>
              </a:spcAft>
              <a:buClr>
                <a:schemeClr val="dk1"/>
              </a:buClr>
              <a:buSzPts val="2800"/>
              <a:buFont typeface="Domine"/>
              <a:buNone/>
              <a:defRPr b="1" i="0" sz="2800" u="none" cap="none" strike="noStrike">
                <a:solidFill>
                  <a:schemeClr val="dk1"/>
                </a:solidFill>
                <a:latin typeface="Domine"/>
                <a:ea typeface="Domine"/>
                <a:cs typeface="Domine"/>
                <a:sym typeface="Domine"/>
              </a:defRPr>
            </a:lvl9pPr>
          </a:lstStyle>
          <a:p/>
        </p:txBody>
      </p:sp>
      <p:sp>
        <p:nvSpPr>
          <p:cNvPr id="7" name="Google Shape;7;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00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00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00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00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00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00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00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00000"/>
              </a:lnSpc>
              <a:spcBef>
                <a:spcPts val="1600"/>
              </a:spcBef>
              <a:spcAft>
                <a:spcPts val="160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13.jpg"/><Relationship Id="rId5" Type="http://schemas.openxmlformats.org/officeDocument/2006/relationships/image" Target="../media/image12.png"/><Relationship Id="rId6" Type="http://schemas.openxmlformats.org/officeDocument/2006/relationships/image" Target="../media/image6.jpg"/><Relationship Id="rId7"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0" name="Shape 260"/>
        <p:cNvGrpSpPr/>
        <p:nvPr/>
      </p:nvGrpSpPr>
      <p:grpSpPr>
        <a:xfrm>
          <a:off x="0" y="0"/>
          <a:ext cx="0" cy="0"/>
          <a:chOff x="0" y="0"/>
          <a:chExt cx="0" cy="0"/>
        </a:xfrm>
      </p:grpSpPr>
      <p:pic>
        <p:nvPicPr>
          <p:cNvPr descr="Espada sobre fondo negro&#10;&#10;Descripción generada automáticamente con confianza baja" id="261" name="Google Shape;261;p1"/>
          <p:cNvPicPr preferRelativeResize="0"/>
          <p:nvPr/>
        </p:nvPicPr>
        <p:blipFill rotWithShape="1">
          <a:blip r:embed="rId3">
            <a:alphaModFix/>
          </a:blip>
          <a:srcRect b="0" l="0" r="0" t="0"/>
          <a:stretch/>
        </p:blipFill>
        <p:spPr>
          <a:xfrm rot="2805183">
            <a:off x="2644685" y="3426222"/>
            <a:ext cx="2851925" cy="2479472"/>
          </a:xfrm>
          <a:prstGeom prst="rect">
            <a:avLst/>
          </a:prstGeom>
          <a:noFill/>
          <a:ln>
            <a:noFill/>
          </a:ln>
        </p:spPr>
      </p:pic>
      <p:sp>
        <p:nvSpPr>
          <p:cNvPr id="262" name="Google Shape;262;p1"/>
          <p:cNvSpPr txBox="1"/>
          <p:nvPr>
            <p:ph type="ctrTitle"/>
          </p:nvPr>
        </p:nvSpPr>
        <p:spPr>
          <a:xfrm>
            <a:off x="2190625" y="1260581"/>
            <a:ext cx="4762500" cy="172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a:latin typeface="Algerian"/>
                <a:ea typeface="Algerian"/>
                <a:cs typeface="Algerian"/>
                <a:sym typeface="Algerian"/>
              </a:rPr>
              <a:t>La Guerra de Excalibur</a:t>
            </a:r>
            <a:endParaRPr>
              <a:latin typeface="Algerian"/>
              <a:ea typeface="Algerian"/>
              <a:cs typeface="Algerian"/>
              <a:sym typeface="Algerian"/>
            </a:endParaRPr>
          </a:p>
        </p:txBody>
      </p:sp>
      <p:sp>
        <p:nvSpPr>
          <p:cNvPr id="263" name="Google Shape;263;p1"/>
          <p:cNvSpPr txBox="1"/>
          <p:nvPr>
            <p:ph idx="1" type="subTitle"/>
          </p:nvPr>
        </p:nvSpPr>
        <p:spPr>
          <a:xfrm>
            <a:off x="3010975" y="2797513"/>
            <a:ext cx="3121800" cy="804798"/>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sz="2000">
                <a:latin typeface="Arial"/>
                <a:ea typeface="Arial"/>
                <a:cs typeface="Arial"/>
                <a:sym typeface="Arial"/>
              </a:rPr>
              <a:t>Here is where the fun begins</a:t>
            </a:r>
            <a:endParaRPr sz="2000">
              <a:latin typeface="Arial"/>
              <a:ea typeface="Arial"/>
              <a:cs typeface="Arial"/>
              <a:sym typeface="Arial"/>
            </a:endParaRPr>
          </a:p>
        </p:txBody>
      </p:sp>
      <p:sp>
        <p:nvSpPr>
          <p:cNvPr id="264" name="Google Shape;264;p1"/>
          <p:cNvSpPr/>
          <p:nvPr/>
        </p:nvSpPr>
        <p:spPr>
          <a:xfrm>
            <a:off x="1" y="4355908"/>
            <a:ext cx="4762500" cy="620100"/>
          </a:xfrm>
          <a:prstGeom prst="rect">
            <a:avLst/>
          </a:prstGeom>
          <a:gradFill>
            <a:gsLst>
              <a:gs pos="0">
                <a:srgbClr val="22222E"/>
              </a:gs>
              <a:gs pos="100000">
                <a:srgbClr val="B9B9BD"/>
              </a:gs>
            </a:gsLst>
            <a:lin ang="16200000" scaled="0"/>
          </a:gradFill>
          <a:ln cap="flat" cmpd="sng" w="9525">
            <a:solidFill>
              <a:srgbClr val="22222B"/>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i="0" lang="en" sz="1800" u="none" cap="none" strike="noStrike">
                <a:solidFill>
                  <a:srgbClr val="00207B"/>
                </a:solidFill>
                <a:latin typeface="Arial"/>
                <a:ea typeface="Arial"/>
                <a:cs typeface="Arial"/>
                <a:sym typeface="Arial"/>
              </a:rPr>
              <a:t> Muchnik, Argerich, Guerra, Samperio</a:t>
            </a:r>
            <a:endParaRPr b="0" i="0" sz="1400" u="none" cap="none" strike="noStrike">
              <a:solidFill>
                <a:srgbClr val="00207B"/>
              </a:solidFill>
              <a:latin typeface="Arial"/>
              <a:ea typeface="Arial"/>
              <a:cs typeface="Arial"/>
              <a:sym typeface="Arial"/>
            </a:endParaRPr>
          </a:p>
          <a:p>
            <a:pPr indent="0" lvl="0" marL="0" marR="0" rtl="0" algn="l">
              <a:lnSpc>
                <a:spcPct val="100000"/>
              </a:lnSpc>
              <a:spcBef>
                <a:spcPts val="0"/>
              </a:spcBef>
              <a:spcAft>
                <a:spcPts val="0"/>
              </a:spcAft>
              <a:buNone/>
            </a:pPr>
            <a:br>
              <a:rPr b="0" i="0" lang="en" sz="1400" u="none" cap="none" strike="noStrike">
                <a:solidFill>
                  <a:schemeClr val="lt1"/>
                </a:solidFill>
                <a:latin typeface="Arial"/>
                <a:ea typeface="Arial"/>
                <a:cs typeface="Arial"/>
                <a:sym typeface="Arial"/>
              </a:rPr>
            </a:br>
            <a:endParaRPr b="0" i="0" sz="1400" u="none" cap="none" strike="noStrike">
              <a:solidFill>
                <a:schemeClr val="lt1"/>
              </a:solidFill>
              <a:latin typeface="Arial"/>
              <a:ea typeface="Arial"/>
              <a:cs typeface="Arial"/>
              <a:sym typeface="Arial"/>
            </a:endParaRPr>
          </a:p>
        </p:txBody>
      </p:sp>
      <p:grpSp>
        <p:nvGrpSpPr>
          <p:cNvPr id="265" name="Google Shape;265;p1"/>
          <p:cNvGrpSpPr/>
          <p:nvPr/>
        </p:nvGrpSpPr>
        <p:grpSpPr>
          <a:xfrm>
            <a:off x="4219051" y="260678"/>
            <a:ext cx="705898" cy="379911"/>
            <a:chOff x="4281117" y="1615077"/>
            <a:chExt cx="868904" cy="467641"/>
          </a:xfrm>
        </p:grpSpPr>
        <p:sp>
          <p:nvSpPr>
            <p:cNvPr id="266" name="Google Shape;266;p1"/>
            <p:cNvSpPr/>
            <p:nvPr/>
          </p:nvSpPr>
          <p:spPr>
            <a:xfrm>
              <a:off x="4281117" y="1615077"/>
              <a:ext cx="868904" cy="467641"/>
            </a:xfrm>
            <a:custGeom>
              <a:rect b="b" l="l" r="r" t="t"/>
              <a:pathLst>
                <a:path extrusionOk="0" h="9201" w="17096">
                  <a:moveTo>
                    <a:pt x="8530" y="1"/>
                  </a:moveTo>
                  <a:cubicBezTo>
                    <a:pt x="8295" y="417"/>
                    <a:pt x="7389" y="1323"/>
                    <a:pt x="6918" y="2355"/>
                  </a:cubicBezTo>
                  <a:cubicBezTo>
                    <a:pt x="6302" y="3677"/>
                    <a:pt x="7769" y="4039"/>
                    <a:pt x="7769" y="4039"/>
                  </a:cubicBezTo>
                  <a:cubicBezTo>
                    <a:pt x="7769" y="4039"/>
                    <a:pt x="7787" y="6393"/>
                    <a:pt x="6411" y="6466"/>
                  </a:cubicBezTo>
                  <a:cubicBezTo>
                    <a:pt x="6378" y="6468"/>
                    <a:pt x="6346" y="6469"/>
                    <a:pt x="6314" y="6469"/>
                  </a:cubicBezTo>
                  <a:cubicBezTo>
                    <a:pt x="5032" y="6469"/>
                    <a:pt x="4980" y="5071"/>
                    <a:pt x="4980" y="5071"/>
                  </a:cubicBezTo>
                  <a:cubicBezTo>
                    <a:pt x="6447" y="3985"/>
                    <a:pt x="4039" y="2609"/>
                    <a:pt x="4039" y="2609"/>
                  </a:cubicBezTo>
                  <a:cubicBezTo>
                    <a:pt x="4039" y="2609"/>
                    <a:pt x="3749" y="3079"/>
                    <a:pt x="3387" y="3840"/>
                  </a:cubicBezTo>
                  <a:cubicBezTo>
                    <a:pt x="2807" y="5035"/>
                    <a:pt x="4111" y="5162"/>
                    <a:pt x="4111" y="5162"/>
                  </a:cubicBezTo>
                  <a:cubicBezTo>
                    <a:pt x="4339" y="6886"/>
                    <a:pt x="2594" y="6974"/>
                    <a:pt x="2237" y="6974"/>
                  </a:cubicBezTo>
                  <a:cubicBezTo>
                    <a:pt x="2196" y="6974"/>
                    <a:pt x="2174" y="6973"/>
                    <a:pt x="2174" y="6973"/>
                  </a:cubicBezTo>
                  <a:lnTo>
                    <a:pt x="1793" y="5397"/>
                  </a:lnTo>
                  <a:cubicBezTo>
                    <a:pt x="3369" y="3623"/>
                    <a:pt x="1" y="2681"/>
                    <a:pt x="0" y="2681"/>
                  </a:cubicBezTo>
                  <a:lnTo>
                    <a:pt x="0" y="2681"/>
                  </a:lnTo>
                  <a:lnTo>
                    <a:pt x="1793" y="9200"/>
                  </a:lnTo>
                  <a:cubicBezTo>
                    <a:pt x="1793" y="9200"/>
                    <a:pt x="3550" y="8223"/>
                    <a:pt x="8530" y="8223"/>
                  </a:cubicBezTo>
                  <a:cubicBezTo>
                    <a:pt x="13528" y="8223"/>
                    <a:pt x="15285" y="9200"/>
                    <a:pt x="15285" y="9200"/>
                  </a:cubicBezTo>
                  <a:lnTo>
                    <a:pt x="17096" y="2681"/>
                  </a:lnTo>
                  <a:lnTo>
                    <a:pt x="17096" y="2681"/>
                  </a:lnTo>
                  <a:cubicBezTo>
                    <a:pt x="17095" y="2681"/>
                    <a:pt x="13691" y="3623"/>
                    <a:pt x="15285" y="5397"/>
                  </a:cubicBezTo>
                  <a:lnTo>
                    <a:pt x="14886" y="6973"/>
                  </a:lnTo>
                  <a:cubicBezTo>
                    <a:pt x="14886" y="6973"/>
                    <a:pt x="14864" y="6974"/>
                    <a:pt x="14824" y="6974"/>
                  </a:cubicBezTo>
                  <a:cubicBezTo>
                    <a:pt x="14469" y="6974"/>
                    <a:pt x="12739" y="6886"/>
                    <a:pt x="12967" y="5162"/>
                  </a:cubicBezTo>
                  <a:cubicBezTo>
                    <a:pt x="12967" y="5162"/>
                    <a:pt x="14271" y="5035"/>
                    <a:pt x="13691" y="3840"/>
                  </a:cubicBezTo>
                  <a:cubicBezTo>
                    <a:pt x="13311" y="3079"/>
                    <a:pt x="13039" y="2609"/>
                    <a:pt x="13039" y="2609"/>
                  </a:cubicBezTo>
                  <a:cubicBezTo>
                    <a:pt x="13039" y="2609"/>
                    <a:pt x="10631" y="3985"/>
                    <a:pt x="12098" y="5071"/>
                  </a:cubicBezTo>
                  <a:cubicBezTo>
                    <a:pt x="12098" y="5071"/>
                    <a:pt x="12029" y="6469"/>
                    <a:pt x="10763" y="6469"/>
                  </a:cubicBezTo>
                  <a:cubicBezTo>
                    <a:pt x="10732" y="6469"/>
                    <a:pt x="10700" y="6468"/>
                    <a:pt x="10667" y="6466"/>
                  </a:cubicBezTo>
                  <a:cubicBezTo>
                    <a:pt x="9309" y="6412"/>
                    <a:pt x="9309" y="4039"/>
                    <a:pt x="9309" y="4039"/>
                  </a:cubicBezTo>
                  <a:cubicBezTo>
                    <a:pt x="9309" y="4039"/>
                    <a:pt x="10776" y="3677"/>
                    <a:pt x="10142" y="2355"/>
                  </a:cubicBezTo>
                  <a:cubicBezTo>
                    <a:pt x="9653" y="1323"/>
                    <a:pt x="8765" y="417"/>
                    <a:pt x="853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
            <p:cNvSpPr/>
            <p:nvPr/>
          </p:nvSpPr>
          <p:spPr>
            <a:xfrm>
              <a:off x="4693463" y="1932632"/>
              <a:ext cx="43303" cy="65412"/>
            </a:xfrm>
            <a:custGeom>
              <a:rect b="b" l="l" r="r" t="t"/>
              <a:pathLst>
                <a:path extrusionOk="0" h="1287" w="852">
                  <a:moveTo>
                    <a:pt x="417" y="1"/>
                  </a:moveTo>
                  <a:cubicBezTo>
                    <a:pt x="182" y="1"/>
                    <a:pt x="0" y="290"/>
                    <a:pt x="0" y="634"/>
                  </a:cubicBezTo>
                  <a:cubicBezTo>
                    <a:pt x="0" y="997"/>
                    <a:pt x="182" y="1286"/>
                    <a:pt x="417" y="1286"/>
                  </a:cubicBezTo>
                  <a:cubicBezTo>
                    <a:pt x="652" y="1286"/>
                    <a:pt x="852" y="997"/>
                    <a:pt x="852" y="634"/>
                  </a:cubicBezTo>
                  <a:cubicBezTo>
                    <a:pt x="852" y="290"/>
                    <a:pt x="652" y="1"/>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
            <p:cNvSpPr/>
            <p:nvPr/>
          </p:nvSpPr>
          <p:spPr>
            <a:xfrm>
              <a:off x="4506629" y="1953622"/>
              <a:ext cx="39593" cy="52756"/>
            </a:xfrm>
            <a:custGeom>
              <a:rect b="b" l="l" r="r" t="t"/>
              <a:pathLst>
                <a:path extrusionOk="0" h="1038" w="779">
                  <a:moveTo>
                    <a:pt x="315" y="0"/>
                  </a:moveTo>
                  <a:cubicBezTo>
                    <a:pt x="301" y="0"/>
                    <a:pt x="286" y="1"/>
                    <a:pt x="272" y="4"/>
                  </a:cubicBezTo>
                  <a:cubicBezTo>
                    <a:pt x="91" y="40"/>
                    <a:pt x="0" y="294"/>
                    <a:pt x="55" y="584"/>
                  </a:cubicBezTo>
                  <a:cubicBezTo>
                    <a:pt x="107" y="844"/>
                    <a:pt x="291" y="1038"/>
                    <a:pt x="466" y="1038"/>
                  </a:cubicBezTo>
                  <a:cubicBezTo>
                    <a:pt x="474" y="1038"/>
                    <a:pt x="481" y="1037"/>
                    <a:pt x="489" y="1036"/>
                  </a:cubicBezTo>
                  <a:cubicBezTo>
                    <a:pt x="670" y="1000"/>
                    <a:pt x="779" y="747"/>
                    <a:pt x="725" y="457"/>
                  </a:cubicBezTo>
                  <a:cubicBezTo>
                    <a:pt x="657" y="205"/>
                    <a:pt x="497" y="0"/>
                    <a:pt x="3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
            <p:cNvSpPr/>
            <p:nvPr/>
          </p:nvSpPr>
          <p:spPr>
            <a:xfrm>
              <a:off x="4883041" y="1953622"/>
              <a:ext cx="39643" cy="52756"/>
            </a:xfrm>
            <a:custGeom>
              <a:rect b="b" l="l" r="r" t="t"/>
              <a:pathLst>
                <a:path extrusionOk="0" h="1038" w="780">
                  <a:moveTo>
                    <a:pt x="450" y="0"/>
                  </a:moveTo>
                  <a:cubicBezTo>
                    <a:pt x="283" y="0"/>
                    <a:pt x="122" y="205"/>
                    <a:pt x="55" y="457"/>
                  </a:cubicBezTo>
                  <a:cubicBezTo>
                    <a:pt x="1" y="747"/>
                    <a:pt x="92" y="1000"/>
                    <a:pt x="291" y="1036"/>
                  </a:cubicBezTo>
                  <a:cubicBezTo>
                    <a:pt x="298" y="1037"/>
                    <a:pt x="306" y="1038"/>
                    <a:pt x="314" y="1038"/>
                  </a:cubicBezTo>
                  <a:cubicBezTo>
                    <a:pt x="488" y="1038"/>
                    <a:pt x="673" y="844"/>
                    <a:pt x="725" y="584"/>
                  </a:cubicBezTo>
                  <a:cubicBezTo>
                    <a:pt x="780" y="294"/>
                    <a:pt x="689" y="40"/>
                    <a:pt x="490" y="4"/>
                  </a:cubicBezTo>
                  <a:cubicBezTo>
                    <a:pt x="477" y="1"/>
                    <a:pt x="463" y="0"/>
                    <a:pt x="45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0" name="Google Shape;270;p1"/>
          <p:cNvGrpSpPr/>
          <p:nvPr/>
        </p:nvGrpSpPr>
        <p:grpSpPr>
          <a:xfrm>
            <a:off x="4151572" y="642051"/>
            <a:ext cx="840857" cy="809059"/>
            <a:chOff x="4180105" y="2084517"/>
            <a:chExt cx="1035028" cy="995887"/>
          </a:xfrm>
        </p:grpSpPr>
        <p:sp>
          <p:nvSpPr>
            <p:cNvPr id="271" name="Google Shape;271;p1"/>
            <p:cNvSpPr/>
            <p:nvPr/>
          </p:nvSpPr>
          <p:spPr>
            <a:xfrm>
              <a:off x="4180105" y="2084517"/>
              <a:ext cx="1035028" cy="995887"/>
            </a:xfrm>
            <a:custGeom>
              <a:rect b="b" l="l" r="r" t="t"/>
              <a:pathLst>
                <a:path extrusionOk="0" h="21678" w="22530">
                  <a:moveTo>
                    <a:pt x="11265" y="2735"/>
                  </a:moveTo>
                  <a:cubicBezTo>
                    <a:pt x="13257" y="4763"/>
                    <a:pt x="15702" y="6284"/>
                    <a:pt x="18400" y="7154"/>
                  </a:cubicBezTo>
                  <a:cubicBezTo>
                    <a:pt x="18654" y="9761"/>
                    <a:pt x="18491" y="16498"/>
                    <a:pt x="11265" y="19704"/>
                  </a:cubicBezTo>
                  <a:cubicBezTo>
                    <a:pt x="4021" y="16498"/>
                    <a:pt x="3876" y="9780"/>
                    <a:pt x="4112" y="7154"/>
                  </a:cubicBezTo>
                  <a:cubicBezTo>
                    <a:pt x="6810" y="6284"/>
                    <a:pt x="9273" y="4763"/>
                    <a:pt x="11265" y="2735"/>
                  </a:cubicBezTo>
                  <a:close/>
                  <a:moveTo>
                    <a:pt x="11265" y="0"/>
                  </a:moveTo>
                  <a:cubicBezTo>
                    <a:pt x="11265" y="0"/>
                    <a:pt x="8096" y="4473"/>
                    <a:pt x="2500" y="5723"/>
                  </a:cubicBezTo>
                  <a:cubicBezTo>
                    <a:pt x="2500" y="5723"/>
                    <a:pt x="1" y="17259"/>
                    <a:pt x="11265" y="21677"/>
                  </a:cubicBezTo>
                  <a:cubicBezTo>
                    <a:pt x="22529" y="17259"/>
                    <a:pt x="20030" y="5723"/>
                    <a:pt x="20030" y="5723"/>
                  </a:cubicBezTo>
                  <a:cubicBezTo>
                    <a:pt x="14434" y="4473"/>
                    <a:pt x="11265" y="0"/>
                    <a:pt x="112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
            <p:cNvSpPr/>
            <p:nvPr/>
          </p:nvSpPr>
          <p:spPr>
            <a:xfrm>
              <a:off x="4697587" y="2210121"/>
              <a:ext cx="334489" cy="401056"/>
            </a:xfrm>
            <a:custGeom>
              <a:rect b="b" l="l" r="r" t="t"/>
              <a:pathLst>
                <a:path extrusionOk="0" h="8730" w="7281">
                  <a:moveTo>
                    <a:pt x="1" y="1"/>
                  </a:moveTo>
                  <a:lnTo>
                    <a:pt x="1" y="8730"/>
                  </a:lnTo>
                  <a:lnTo>
                    <a:pt x="6901" y="8730"/>
                  </a:lnTo>
                  <a:cubicBezTo>
                    <a:pt x="7190" y="7317"/>
                    <a:pt x="7281" y="5868"/>
                    <a:pt x="7154" y="4420"/>
                  </a:cubicBezTo>
                  <a:cubicBezTo>
                    <a:pt x="4438" y="3550"/>
                    <a:pt x="1993" y="2029"/>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
            <p:cNvSpPr/>
            <p:nvPr/>
          </p:nvSpPr>
          <p:spPr>
            <a:xfrm>
              <a:off x="4380638" y="2611143"/>
              <a:ext cx="316986" cy="378592"/>
            </a:xfrm>
            <a:custGeom>
              <a:rect b="b" l="l" r="r" t="t"/>
              <a:pathLst>
                <a:path extrusionOk="0" h="8241" w="6900">
                  <a:moveTo>
                    <a:pt x="0" y="1"/>
                  </a:moveTo>
                  <a:cubicBezTo>
                    <a:pt x="634" y="2880"/>
                    <a:pt x="2391" y="6249"/>
                    <a:pt x="6900" y="8241"/>
                  </a:cubicBezTo>
                  <a:lnTo>
                    <a:pt x="690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
            <p:cNvSpPr/>
            <p:nvPr/>
          </p:nvSpPr>
          <p:spPr>
            <a:xfrm>
              <a:off x="4363135" y="2210121"/>
              <a:ext cx="334489" cy="401056"/>
            </a:xfrm>
            <a:custGeom>
              <a:rect b="b" l="l" r="r" t="t"/>
              <a:pathLst>
                <a:path extrusionOk="0" h="8730" w="7281">
                  <a:moveTo>
                    <a:pt x="7281" y="1"/>
                  </a:moveTo>
                  <a:cubicBezTo>
                    <a:pt x="5289" y="2029"/>
                    <a:pt x="2826" y="3550"/>
                    <a:pt x="128" y="4420"/>
                  </a:cubicBezTo>
                  <a:cubicBezTo>
                    <a:pt x="1" y="5850"/>
                    <a:pt x="91" y="7299"/>
                    <a:pt x="381" y="8730"/>
                  </a:cubicBezTo>
                  <a:lnTo>
                    <a:pt x="7281" y="8730"/>
                  </a:lnTo>
                  <a:lnTo>
                    <a:pt x="728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
            <p:cNvSpPr/>
            <p:nvPr/>
          </p:nvSpPr>
          <p:spPr>
            <a:xfrm>
              <a:off x="4697587" y="2611143"/>
              <a:ext cx="317032" cy="378592"/>
            </a:xfrm>
            <a:custGeom>
              <a:rect b="b" l="l" r="r" t="t"/>
              <a:pathLst>
                <a:path extrusionOk="0" h="8241" w="6901">
                  <a:moveTo>
                    <a:pt x="1" y="1"/>
                  </a:moveTo>
                  <a:lnTo>
                    <a:pt x="1" y="8241"/>
                  </a:lnTo>
                  <a:cubicBezTo>
                    <a:pt x="4510" y="6249"/>
                    <a:pt x="6267" y="2880"/>
                    <a:pt x="690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279" name="Shape 279"/>
        <p:cNvGrpSpPr/>
        <p:nvPr/>
      </p:nvGrpSpPr>
      <p:grpSpPr>
        <a:xfrm>
          <a:off x="0" y="0"/>
          <a:ext cx="0" cy="0"/>
          <a:chOff x="0" y="0"/>
          <a:chExt cx="0" cy="0"/>
        </a:xfrm>
      </p:grpSpPr>
      <p:sp>
        <p:nvSpPr>
          <p:cNvPr id="280" name="Google Shape;280;p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Sinopsis</a:t>
            </a:r>
            <a:endParaRPr/>
          </a:p>
        </p:txBody>
      </p:sp>
      <p:sp>
        <p:nvSpPr>
          <p:cNvPr id="281" name="Google Shape;281;p2"/>
          <p:cNvSpPr txBox="1"/>
          <p:nvPr>
            <p:ph idx="1" type="body"/>
          </p:nvPr>
        </p:nvSpPr>
        <p:spPr>
          <a:xfrm>
            <a:off x="3370520" y="1152475"/>
            <a:ext cx="5053479"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400"/>
              <a:buNone/>
            </a:pPr>
            <a:r>
              <a:rPr b="0" i="0" lang="en">
                <a:solidFill>
                  <a:srgbClr val="444444"/>
                </a:solidFill>
                <a:latin typeface="verdana"/>
                <a:ea typeface="verdana"/>
                <a:cs typeface="verdana"/>
                <a:sym typeface="verdana"/>
              </a:rPr>
              <a:t>En un mundo plagado de incertidumbre y peligros, Arthur es secuestrado por el enigmático grupo "La Orden" debido a su supuesta condición de "Elegido“ la cual lo convertiría en Rey. Tras años de cautiverio, el joven es rescatado por el mago Merlín, quien ve en él el potencial necesario para cumplir la profecía. Sin embargo, Arthur pronto se da cuenta de que el camino hacia su destino no será fácil y que deberá demostrar su valía a través de duras pruebas y disciplina. Con la ayuda de Merlín, llevara a Arthur a descubrir la verdad sobre su pasado y su futuro, y a enfrentarse a su destino como el verdadero "Elegido". ¿Será capaz de superar las dificultades y demostrar que es digno del título que le ha sido otorgado?.</a:t>
            </a:r>
            <a:endParaRPr>
              <a:solidFill>
                <a:schemeClr val="dk1"/>
              </a:solidFill>
            </a:endParaRPr>
          </a:p>
        </p:txBody>
      </p:sp>
      <p:pic>
        <p:nvPicPr>
          <p:cNvPr descr="Humo saliendo de la tierra desde el espacio&#10;&#10;Descripción generada automáticamente con confianza media" id="282" name="Google Shape;282;p2"/>
          <p:cNvPicPr preferRelativeResize="0"/>
          <p:nvPr/>
        </p:nvPicPr>
        <p:blipFill rotWithShape="1">
          <a:blip r:embed="rId3">
            <a:alphaModFix/>
          </a:blip>
          <a:srcRect b="0" l="0" r="0" t="0"/>
          <a:stretch/>
        </p:blipFill>
        <p:spPr>
          <a:xfrm>
            <a:off x="262398" y="914399"/>
            <a:ext cx="2938001" cy="3923415"/>
          </a:xfrm>
          <a:prstGeom prst="rect">
            <a:avLst/>
          </a:prstGeom>
          <a:noFill/>
          <a:ln>
            <a:noFill/>
          </a:ln>
        </p:spPr>
      </p:pic>
      <p:grpSp>
        <p:nvGrpSpPr>
          <p:cNvPr id="283" name="Google Shape;283;p2"/>
          <p:cNvGrpSpPr/>
          <p:nvPr/>
        </p:nvGrpSpPr>
        <p:grpSpPr>
          <a:xfrm>
            <a:off x="3200399" y="454699"/>
            <a:ext cx="405400" cy="459700"/>
            <a:chOff x="1286175" y="1197450"/>
            <a:chExt cx="405400" cy="459700"/>
          </a:xfrm>
        </p:grpSpPr>
        <p:sp>
          <p:nvSpPr>
            <p:cNvPr id="284" name="Google Shape;284;p2"/>
            <p:cNvSpPr/>
            <p:nvPr/>
          </p:nvSpPr>
          <p:spPr>
            <a:xfrm>
              <a:off x="1286175" y="1522275"/>
              <a:ext cx="405400" cy="134875"/>
            </a:xfrm>
            <a:custGeom>
              <a:rect b="b" l="l" r="r" t="t"/>
              <a:pathLst>
                <a:path extrusionOk="0" h="5395" w="16216">
                  <a:moveTo>
                    <a:pt x="4843" y="1"/>
                  </a:moveTo>
                  <a:cubicBezTo>
                    <a:pt x="2171" y="1"/>
                    <a:pt x="0" y="2172"/>
                    <a:pt x="0" y="4860"/>
                  </a:cubicBezTo>
                  <a:lnTo>
                    <a:pt x="0" y="5395"/>
                  </a:lnTo>
                  <a:lnTo>
                    <a:pt x="16216" y="5395"/>
                  </a:lnTo>
                  <a:lnTo>
                    <a:pt x="16216" y="4860"/>
                  </a:lnTo>
                  <a:cubicBezTo>
                    <a:pt x="16216" y="2172"/>
                    <a:pt x="14045" y="1"/>
                    <a:pt x="113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
            <p:cNvSpPr/>
            <p:nvPr/>
          </p:nvSpPr>
          <p:spPr>
            <a:xfrm>
              <a:off x="1380950" y="1332300"/>
              <a:ext cx="215850" cy="163300"/>
            </a:xfrm>
            <a:custGeom>
              <a:rect b="b" l="l" r="r" t="t"/>
              <a:pathLst>
                <a:path extrusionOk="0" h="6532" w="8634">
                  <a:moveTo>
                    <a:pt x="2706" y="0"/>
                  </a:moveTo>
                  <a:lnTo>
                    <a:pt x="2706" y="1069"/>
                  </a:lnTo>
                  <a:lnTo>
                    <a:pt x="0" y="1069"/>
                  </a:lnTo>
                  <a:lnTo>
                    <a:pt x="0" y="2154"/>
                  </a:lnTo>
                  <a:lnTo>
                    <a:pt x="1620" y="2154"/>
                  </a:lnTo>
                  <a:lnTo>
                    <a:pt x="1620" y="6531"/>
                  </a:lnTo>
                  <a:lnTo>
                    <a:pt x="3774" y="6531"/>
                  </a:lnTo>
                  <a:lnTo>
                    <a:pt x="3774" y="2154"/>
                  </a:lnTo>
                  <a:lnTo>
                    <a:pt x="4860" y="2154"/>
                  </a:lnTo>
                  <a:lnTo>
                    <a:pt x="4860" y="6531"/>
                  </a:lnTo>
                  <a:lnTo>
                    <a:pt x="7014" y="6531"/>
                  </a:lnTo>
                  <a:lnTo>
                    <a:pt x="7014" y="2154"/>
                  </a:lnTo>
                  <a:lnTo>
                    <a:pt x="8634" y="2154"/>
                  </a:lnTo>
                  <a:lnTo>
                    <a:pt x="8634" y="1069"/>
                  </a:lnTo>
                  <a:lnTo>
                    <a:pt x="5928" y="1069"/>
                  </a:lnTo>
                  <a:lnTo>
                    <a:pt x="592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
            <p:cNvSpPr/>
            <p:nvPr/>
          </p:nvSpPr>
          <p:spPr>
            <a:xfrm>
              <a:off x="1421450" y="1197450"/>
              <a:ext cx="134850" cy="53875"/>
            </a:xfrm>
            <a:custGeom>
              <a:rect b="b" l="l" r="r" t="t"/>
              <a:pathLst>
                <a:path extrusionOk="0" h="2155" w="5394">
                  <a:moveTo>
                    <a:pt x="0" y="0"/>
                  </a:moveTo>
                  <a:lnTo>
                    <a:pt x="0" y="1086"/>
                  </a:lnTo>
                  <a:lnTo>
                    <a:pt x="1086" y="1086"/>
                  </a:lnTo>
                  <a:lnTo>
                    <a:pt x="1086" y="2155"/>
                  </a:lnTo>
                  <a:lnTo>
                    <a:pt x="4308" y="2155"/>
                  </a:lnTo>
                  <a:lnTo>
                    <a:pt x="4308" y="1086"/>
                  </a:lnTo>
                  <a:lnTo>
                    <a:pt x="5394" y="1086"/>
                  </a:lnTo>
                  <a:lnTo>
                    <a:pt x="539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
            <p:cNvSpPr/>
            <p:nvPr/>
          </p:nvSpPr>
          <p:spPr>
            <a:xfrm>
              <a:off x="1448575" y="1278450"/>
              <a:ext cx="80600" cy="26725"/>
            </a:xfrm>
            <a:custGeom>
              <a:rect b="b" l="l" r="r" t="t"/>
              <a:pathLst>
                <a:path extrusionOk="0" h="1069" w="3224">
                  <a:moveTo>
                    <a:pt x="1" y="0"/>
                  </a:moveTo>
                  <a:lnTo>
                    <a:pt x="1" y="1069"/>
                  </a:lnTo>
                  <a:lnTo>
                    <a:pt x="3223" y="1069"/>
                  </a:lnTo>
                  <a:lnTo>
                    <a:pt x="32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8" name="Google Shape;288;p2"/>
          <p:cNvGrpSpPr/>
          <p:nvPr/>
        </p:nvGrpSpPr>
        <p:grpSpPr>
          <a:xfrm>
            <a:off x="5528299" y="481636"/>
            <a:ext cx="405400" cy="459700"/>
            <a:chOff x="1286175" y="1197450"/>
            <a:chExt cx="405400" cy="459700"/>
          </a:xfrm>
        </p:grpSpPr>
        <p:sp>
          <p:nvSpPr>
            <p:cNvPr id="289" name="Google Shape;289;p2"/>
            <p:cNvSpPr/>
            <p:nvPr/>
          </p:nvSpPr>
          <p:spPr>
            <a:xfrm>
              <a:off x="1286175" y="1522275"/>
              <a:ext cx="405400" cy="134875"/>
            </a:xfrm>
            <a:custGeom>
              <a:rect b="b" l="l" r="r" t="t"/>
              <a:pathLst>
                <a:path extrusionOk="0" h="5395" w="16216">
                  <a:moveTo>
                    <a:pt x="4843" y="1"/>
                  </a:moveTo>
                  <a:cubicBezTo>
                    <a:pt x="2171" y="1"/>
                    <a:pt x="0" y="2172"/>
                    <a:pt x="0" y="4860"/>
                  </a:cubicBezTo>
                  <a:lnTo>
                    <a:pt x="0" y="5395"/>
                  </a:lnTo>
                  <a:lnTo>
                    <a:pt x="16216" y="5395"/>
                  </a:lnTo>
                  <a:lnTo>
                    <a:pt x="16216" y="4860"/>
                  </a:lnTo>
                  <a:cubicBezTo>
                    <a:pt x="16216" y="2172"/>
                    <a:pt x="14045" y="1"/>
                    <a:pt x="113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
            <p:cNvSpPr/>
            <p:nvPr/>
          </p:nvSpPr>
          <p:spPr>
            <a:xfrm>
              <a:off x="1380950" y="1332300"/>
              <a:ext cx="215850" cy="163300"/>
            </a:xfrm>
            <a:custGeom>
              <a:rect b="b" l="l" r="r" t="t"/>
              <a:pathLst>
                <a:path extrusionOk="0" h="6532" w="8634">
                  <a:moveTo>
                    <a:pt x="2706" y="0"/>
                  </a:moveTo>
                  <a:lnTo>
                    <a:pt x="2706" y="1069"/>
                  </a:lnTo>
                  <a:lnTo>
                    <a:pt x="0" y="1069"/>
                  </a:lnTo>
                  <a:lnTo>
                    <a:pt x="0" y="2154"/>
                  </a:lnTo>
                  <a:lnTo>
                    <a:pt x="1620" y="2154"/>
                  </a:lnTo>
                  <a:lnTo>
                    <a:pt x="1620" y="6531"/>
                  </a:lnTo>
                  <a:lnTo>
                    <a:pt x="3774" y="6531"/>
                  </a:lnTo>
                  <a:lnTo>
                    <a:pt x="3774" y="2154"/>
                  </a:lnTo>
                  <a:lnTo>
                    <a:pt x="4860" y="2154"/>
                  </a:lnTo>
                  <a:lnTo>
                    <a:pt x="4860" y="6531"/>
                  </a:lnTo>
                  <a:lnTo>
                    <a:pt x="7014" y="6531"/>
                  </a:lnTo>
                  <a:lnTo>
                    <a:pt x="7014" y="2154"/>
                  </a:lnTo>
                  <a:lnTo>
                    <a:pt x="8634" y="2154"/>
                  </a:lnTo>
                  <a:lnTo>
                    <a:pt x="8634" y="1069"/>
                  </a:lnTo>
                  <a:lnTo>
                    <a:pt x="5928" y="1069"/>
                  </a:lnTo>
                  <a:lnTo>
                    <a:pt x="592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
            <p:cNvSpPr/>
            <p:nvPr/>
          </p:nvSpPr>
          <p:spPr>
            <a:xfrm>
              <a:off x="1421450" y="1197450"/>
              <a:ext cx="134850" cy="53875"/>
            </a:xfrm>
            <a:custGeom>
              <a:rect b="b" l="l" r="r" t="t"/>
              <a:pathLst>
                <a:path extrusionOk="0" h="2155" w="5394">
                  <a:moveTo>
                    <a:pt x="0" y="0"/>
                  </a:moveTo>
                  <a:lnTo>
                    <a:pt x="0" y="1086"/>
                  </a:lnTo>
                  <a:lnTo>
                    <a:pt x="1086" y="1086"/>
                  </a:lnTo>
                  <a:lnTo>
                    <a:pt x="1086" y="2155"/>
                  </a:lnTo>
                  <a:lnTo>
                    <a:pt x="4308" y="2155"/>
                  </a:lnTo>
                  <a:lnTo>
                    <a:pt x="4308" y="1086"/>
                  </a:lnTo>
                  <a:lnTo>
                    <a:pt x="5394" y="1086"/>
                  </a:lnTo>
                  <a:lnTo>
                    <a:pt x="539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
            <p:cNvSpPr/>
            <p:nvPr/>
          </p:nvSpPr>
          <p:spPr>
            <a:xfrm>
              <a:off x="1448575" y="1278450"/>
              <a:ext cx="80600" cy="26725"/>
            </a:xfrm>
            <a:custGeom>
              <a:rect b="b" l="l" r="r" t="t"/>
              <a:pathLst>
                <a:path extrusionOk="0" h="1069" w="3224">
                  <a:moveTo>
                    <a:pt x="1" y="0"/>
                  </a:moveTo>
                  <a:lnTo>
                    <a:pt x="1" y="1069"/>
                  </a:lnTo>
                  <a:lnTo>
                    <a:pt x="3223" y="1069"/>
                  </a:lnTo>
                  <a:lnTo>
                    <a:pt x="32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6" name="Shape 296"/>
        <p:cNvGrpSpPr/>
        <p:nvPr/>
      </p:nvGrpSpPr>
      <p:grpSpPr>
        <a:xfrm>
          <a:off x="0" y="0"/>
          <a:ext cx="0" cy="0"/>
          <a:chOff x="0" y="0"/>
          <a:chExt cx="0" cy="0"/>
        </a:xfrm>
      </p:grpSpPr>
      <p:pic>
        <p:nvPicPr>
          <p:cNvPr descr="Imagen que contiene pastel, tabla&#10;&#10;Descripción generada automáticamente" id="297" name="Google Shape;297;p3"/>
          <p:cNvPicPr preferRelativeResize="0"/>
          <p:nvPr/>
        </p:nvPicPr>
        <p:blipFill rotWithShape="1">
          <a:blip r:embed="rId3">
            <a:alphaModFix/>
          </a:blip>
          <a:srcRect b="0" l="0" r="0" t="0"/>
          <a:stretch/>
        </p:blipFill>
        <p:spPr>
          <a:xfrm>
            <a:off x="3041328" y="1557944"/>
            <a:ext cx="1936276" cy="2848018"/>
          </a:xfrm>
          <a:prstGeom prst="rect">
            <a:avLst/>
          </a:prstGeom>
          <a:noFill/>
          <a:ln>
            <a:noFill/>
          </a:ln>
        </p:spPr>
      </p:pic>
      <p:grpSp>
        <p:nvGrpSpPr>
          <p:cNvPr id="298" name="Google Shape;298;p3"/>
          <p:cNvGrpSpPr/>
          <p:nvPr/>
        </p:nvGrpSpPr>
        <p:grpSpPr>
          <a:xfrm rot="10800000">
            <a:off x="4564961" y="725629"/>
            <a:ext cx="1208866" cy="864054"/>
            <a:chOff x="6479785" y="1632505"/>
            <a:chExt cx="2337781" cy="1670638"/>
          </a:xfrm>
        </p:grpSpPr>
        <p:sp>
          <p:nvSpPr>
            <p:cNvPr id="299" name="Google Shape;299;p3"/>
            <p:cNvSpPr/>
            <p:nvPr/>
          </p:nvSpPr>
          <p:spPr>
            <a:xfrm>
              <a:off x="6787832" y="1632505"/>
              <a:ext cx="1834113" cy="1670638"/>
            </a:xfrm>
            <a:custGeom>
              <a:rect b="b" l="l" r="r" t="t"/>
              <a:pathLst>
                <a:path extrusionOk="0" h="48696" w="53461">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3"/>
            <p:cNvSpPr/>
            <p:nvPr/>
          </p:nvSpPr>
          <p:spPr>
            <a:xfrm>
              <a:off x="6642986" y="2398968"/>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3"/>
            <p:cNvSpPr/>
            <p:nvPr/>
          </p:nvSpPr>
          <p:spPr>
            <a:xfrm>
              <a:off x="6479785" y="2483982"/>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3"/>
            <p:cNvSpPr/>
            <p:nvPr/>
          </p:nvSpPr>
          <p:spPr>
            <a:xfrm>
              <a:off x="8255884" y="2773641"/>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3" name="Google Shape;303;p3"/>
          <p:cNvGrpSpPr/>
          <p:nvPr/>
        </p:nvGrpSpPr>
        <p:grpSpPr>
          <a:xfrm>
            <a:off x="4501540" y="2647414"/>
            <a:ext cx="1208866" cy="864054"/>
            <a:chOff x="6479785" y="1632505"/>
            <a:chExt cx="2337781" cy="1670638"/>
          </a:xfrm>
        </p:grpSpPr>
        <p:sp>
          <p:nvSpPr>
            <p:cNvPr id="304" name="Google Shape;304;p3"/>
            <p:cNvSpPr/>
            <p:nvPr/>
          </p:nvSpPr>
          <p:spPr>
            <a:xfrm>
              <a:off x="6787832" y="1632505"/>
              <a:ext cx="1834113" cy="1670638"/>
            </a:xfrm>
            <a:custGeom>
              <a:rect b="b" l="l" r="r" t="t"/>
              <a:pathLst>
                <a:path extrusionOk="0" h="48696" w="53461">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3"/>
            <p:cNvSpPr/>
            <p:nvPr/>
          </p:nvSpPr>
          <p:spPr>
            <a:xfrm>
              <a:off x="6642986" y="2398968"/>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3"/>
            <p:cNvSpPr/>
            <p:nvPr/>
          </p:nvSpPr>
          <p:spPr>
            <a:xfrm>
              <a:off x="6479785" y="2483982"/>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3"/>
            <p:cNvSpPr/>
            <p:nvPr/>
          </p:nvSpPr>
          <p:spPr>
            <a:xfrm>
              <a:off x="8255884" y="2773641"/>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8" name="Google Shape;308;p3"/>
          <p:cNvSpPr txBox="1"/>
          <p:nvPr>
            <p:ph type="title"/>
          </p:nvPr>
        </p:nvSpPr>
        <p:spPr>
          <a:xfrm>
            <a:off x="1668786" y="837550"/>
            <a:ext cx="2727900" cy="470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Descripción</a:t>
            </a:r>
            <a:endParaRPr/>
          </a:p>
        </p:txBody>
      </p:sp>
      <p:sp>
        <p:nvSpPr>
          <p:cNvPr id="309" name="Google Shape;309;p3"/>
          <p:cNvSpPr txBox="1"/>
          <p:nvPr>
            <p:ph idx="1" type="subTitle"/>
          </p:nvPr>
        </p:nvSpPr>
        <p:spPr>
          <a:xfrm>
            <a:off x="1431105" y="1330693"/>
            <a:ext cx="2614305" cy="1161334"/>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b="0" i="0" lang="en" sz="1100">
                <a:solidFill>
                  <a:srgbClr val="444444"/>
                </a:solidFill>
                <a:latin typeface="verdana"/>
                <a:ea typeface="verdana"/>
                <a:cs typeface="verdana"/>
                <a:sym typeface="verdana"/>
              </a:rPr>
              <a:t>Novela visual con distintos finales donde hay que tomar decisiones adaptando la novela de “La Espada en la Piedra” con diferentes tipos de finales ya sean bueno o malo.</a:t>
            </a:r>
            <a:endParaRPr sz="1100"/>
          </a:p>
        </p:txBody>
      </p:sp>
      <p:sp>
        <p:nvSpPr>
          <p:cNvPr id="310" name="Google Shape;310;p3"/>
          <p:cNvSpPr txBox="1"/>
          <p:nvPr>
            <p:ph idx="3" type="title"/>
          </p:nvPr>
        </p:nvSpPr>
        <p:spPr>
          <a:xfrm>
            <a:off x="5544115" y="905485"/>
            <a:ext cx="3229686" cy="470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Unique Selling Points</a:t>
            </a:r>
            <a:endParaRPr/>
          </a:p>
        </p:txBody>
      </p:sp>
      <p:sp>
        <p:nvSpPr>
          <p:cNvPr id="311" name="Google Shape;311;p3"/>
          <p:cNvSpPr txBox="1"/>
          <p:nvPr>
            <p:ph idx="4" type="title"/>
          </p:nvPr>
        </p:nvSpPr>
        <p:spPr>
          <a:xfrm>
            <a:off x="4857881" y="975622"/>
            <a:ext cx="625500" cy="381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02</a:t>
            </a:r>
            <a:endParaRPr/>
          </a:p>
        </p:txBody>
      </p:sp>
      <p:sp>
        <p:nvSpPr>
          <p:cNvPr id="312" name="Google Shape;312;p3"/>
          <p:cNvSpPr txBox="1"/>
          <p:nvPr>
            <p:ph idx="5" type="subTitle"/>
          </p:nvPr>
        </p:nvSpPr>
        <p:spPr>
          <a:xfrm>
            <a:off x="5304026" y="1332503"/>
            <a:ext cx="3373065" cy="1253371"/>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1100">
                <a:solidFill>
                  <a:srgbClr val="444444"/>
                </a:solidFill>
                <a:latin typeface="Verdana"/>
                <a:ea typeface="Verdana"/>
                <a:cs typeface="Verdana"/>
                <a:sym typeface="Verdana"/>
              </a:rPr>
              <a:t>En la inmensidad de novelas visuales que se encuentran en el mercado , nuestra novela trae algo nuevo e innovador que busca apuntar a un público joven-adulto, fanáticos de Star Wars , nuestra historia basada en la espada en la piedra se mezcla con el lore de Star Wars para traer algo nuevo y único.</a:t>
            </a:r>
            <a:endParaRPr sz="1100">
              <a:solidFill>
                <a:srgbClr val="444444"/>
              </a:solidFill>
              <a:latin typeface="Verdana"/>
              <a:ea typeface="Verdana"/>
              <a:cs typeface="Verdana"/>
              <a:sym typeface="Verdana"/>
            </a:endParaRPr>
          </a:p>
        </p:txBody>
      </p:sp>
      <p:sp>
        <p:nvSpPr>
          <p:cNvPr id="313" name="Google Shape;313;p3"/>
          <p:cNvSpPr txBox="1"/>
          <p:nvPr>
            <p:ph idx="6" type="title"/>
          </p:nvPr>
        </p:nvSpPr>
        <p:spPr>
          <a:xfrm>
            <a:off x="1698760" y="2885681"/>
            <a:ext cx="2727900" cy="470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Objetivos</a:t>
            </a:r>
            <a:endParaRPr/>
          </a:p>
        </p:txBody>
      </p:sp>
      <p:grpSp>
        <p:nvGrpSpPr>
          <p:cNvPr id="314" name="Google Shape;314;p3"/>
          <p:cNvGrpSpPr/>
          <p:nvPr/>
        </p:nvGrpSpPr>
        <p:grpSpPr>
          <a:xfrm>
            <a:off x="591049" y="2680497"/>
            <a:ext cx="1208866" cy="864054"/>
            <a:chOff x="6479785" y="1632505"/>
            <a:chExt cx="2337781" cy="1670638"/>
          </a:xfrm>
        </p:grpSpPr>
        <p:sp>
          <p:nvSpPr>
            <p:cNvPr id="315" name="Google Shape;315;p3"/>
            <p:cNvSpPr/>
            <p:nvPr/>
          </p:nvSpPr>
          <p:spPr>
            <a:xfrm>
              <a:off x="6787832" y="1632505"/>
              <a:ext cx="1834113" cy="1670638"/>
            </a:xfrm>
            <a:custGeom>
              <a:rect b="b" l="l" r="r" t="t"/>
              <a:pathLst>
                <a:path extrusionOk="0" h="48696" w="53461">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3"/>
            <p:cNvSpPr/>
            <p:nvPr/>
          </p:nvSpPr>
          <p:spPr>
            <a:xfrm>
              <a:off x="6642986" y="2398968"/>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3"/>
            <p:cNvSpPr/>
            <p:nvPr/>
          </p:nvSpPr>
          <p:spPr>
            <a:xfrm>
              <a:off x="6479785" y="2483982"/>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3"/>
            <p:cNvSpPr/>
            <p:nvPr/>
          </p:nvSpPr>
          <p:spPr>
            <a:xfrm>
              <a:off x="8255884" y="2773641"/>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9" name="Google Shape;319;p3"/>
          <p:cNvGrpSpPr/>
          <p:nvPr/>
        </p:nvGrpSpPr>
        <p:grpSpPr>
          <a:xfrm rot="10800000">
            <a:off x="603070" y="717168"/>
            <a:ext cx="1208866" cy="864054"/>
            <a:chOff x="6479785" y="1632505"/>
            <a:chExt cx="2337781" cy="1670638"/>
          </a:xfrm>
        </p:grpSpPr>
        <p:sp>
          <p:nvSpPr>
            <p:cNvPr id="320" name="Google Shape;320;p3"/>
            <p:cNvSpPr/>
            <p:nvPr/>
          </p:nvSpPr>
          <p:spPr>
            <a:xfrm>
              <a:off x="6787832" y="1632505"/>
              <a:ext cx="1834113" cy="1670638"/>
            </a:xfrm>
            <a:custGeom>
              <a:rect b="b" l="l" r="r" t="t"/>
              <a:pathLst>
                <a:path extrusionOk="0" h="48696" w="53461">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3"/>
            <p:cNvSpPr/>
            <p:nvPr/>
          </p:nvSpPr>
          <p:spPr>
            <a:xfrm>
              <a:off x="6642986" y="2398968"/>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3"/>
            <p:cNvSpPr/>
            <p:nvPr/>
          </p:nvSpPr>
          <p:spPr>
            <a:xfrm>
              <a:off x="6479785" y="2483982"/>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3"/>
            <p:cNvSpPr/>
            <p:nvPr/>
          </p:nvSpPr>
          <p:spPr>
            <a:xfrm>
              <a:off x="8255884" y="2773641"/>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4" name="Google Shape;324;p3"/>
          <p:cNvSpPr txBox="1"/>
          <p:nvPr>
            <p:ph idx="7" type="title"/>
          </p:nvPr>
        </p:nvSpPr>
        <p:spPr>
          <a:xfrm>
            <a:off x="934084" y="2909978"/>
            <a:ext cx="625500" cy="381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03</a:t>
            </a:r>
            <a:endParaRPr/>
          </a:p>
        </p:txBody>
      </p:sp>
      <p:sp>
        <p:nvSpPr>
          <p:cNvPr id="325" name="Google Shape;325;p3"/>
          <p:cNvSpPr txBox="1"/>
          <p:nvPr>
            <p:ph idx="8" type="subTitle"/>
          </p:nvPr>
        </p:nvSpPr>
        <p:spPr>
          <a:xfrm>
            <a:off x="1659052" y="3237712"/>
            <a:ext cx="1387632" cy="864053"/>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b="0" i="0" lang="en" sz="1100">
                <a:solidFill>
                  <a:srgbClr val="444444"/>
                </a:solidFill>
                <a:latin typeface="Verdana"/>
                <a:ea typeface="Verdana"/>
                <a:cs typeface="Verdana"/>
                <a:sym typeface="Verdana"/>
              </a:rPr>
              <a:t>Decidir el que camino que tendrá que elegir Arthur.</a:t>
            </a:r>
            <a:endParaRPr sz="1100">
              <a:latin typeface="Verdana"/>
              <a:ea typeface="Verdana"/>
              <a:cs typeface="Verdana"/>
              <a:sym typeface="Verdana"/>
            </a:endParaRPr>
          </a:p>
        </p:txBody>
      </p:sp>
      <p:sp>
        <p:nvSpPr>
          <p:cNvPr id="326" name="Google Shape;326;p3"/>
          <p:cNvSpPr txBox="1"/>
          <p:nvPr>
            <p:ph idx="9" type="title"/>
          </p:nvPr>
        </p:nvSpPr>
        <p:spPr>
          <a:xfrm>
            <a:off x="5626609" y="2974669"/>
            <a:ext cx="2727900" cy="470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Personajes</a:t>
            </a:r>
            <a:endParaRPr/>
          </a:p>
        </p:txBody>
      </p:sp>
      <p:sp>
        <p:nvSpPr>
          <p:cNvPr id="327" name="Google Shape;327;p3"/>
          <p:cNvSpPr txBox="1"/>
          <p:nvPr>
            <p:ph idx="13" type="title"/>
          </p:nvPr>
        </p:nvSpPr>
        <p:spPr>
          <a:xfrm>
            <a:off x="4815645" y="2876895"/>
            <a:ext cx="625500" cy="381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04</a:t>
            </a:r>
            <a:endParaRPr/>
          </a:p>
        </p:txBody>
      </p:sp>
      <p:sp>
        <p:nvSpPr>
          <p:cNvPr id="328" name="Google Shape;328;p3"/>
          <p:cNvSpPr txBox="1"/>
          <p:nvPr>
            <p:ph idx="14" type="subTitle"/>
          </p:nvPr>
        </p:nvSpPr>
        <p:spPr>
          <a:xfrm>
            <a:off x="5549855" y="3445069"/>
            <a:ext cx="2727900" cy="92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1100">
                <a:solidFill>
                  <a:srgbClr val="444444"/>
                </a:solidFill>
                <a:latin typeface="Verdana"/>
                <a:ea typeface="Verdana"/>
                <a:cs typeface="Verdana"/>
                <a:sym typeface="Verdana"/>
              </a:rPr>
              <a:t>Arthur</a:t>
            </a:r>
            <a:endParaRPr/>
          </a:p>
          <a:p>
            <a:pPr indent="0" lvl="0" marL="0" rtl="0" algn="l">
              <a:lnSpc>
                <a:spcPct val="100000"/>
              </a:lnSpc>
              <a:spcBef>
                <a:spcPts val="0"/>
              </a:spcBef>
              <a:spcAft>
                <a:spcPts val="0"/>
              </a:spcAft>
              <a:buSzPts val="1400"/>
              <a:buNone/>
            </a:pPr>
            <a:r>
              <a:rPr lang="en" sz="1100">
                <a:solidFill>
                  <a:srgbClr val="444444"/>
                </a:solidFill>
                <a:latin typeface="Verdana"/>
                <a:ea typeface="Verdana"/>
                <a:cs typeface="Verdana"/>
                <a:sym typeface="Verdana"/>
              </a:rPr>
              <a:t>Merlín</a:t>
            </a:r>
            <a:endParaRPr/>
          </a:p>
          <a:p>
            <a:pPr indent="-342900" lvl="0" marL="457200" rtl="0" algn="l">
              <a:lnSpc>
                <a:spcPct val="100000"/>
              </a:lnSpc>
              <a:spcBef>
                <a:spcPts val="0"/>
              </a:spcBef>
              <a:spcAft>
                <a:spcPts val="0"/>
              </a:spcAft>
              <a:buSzPts val="1400"/>
              <a:buNone/>
            </a:pPr>
            <a:br>
              <a:rPr lang="en"/>
            </a:br>
            <a:endParaRPr/>
          </a:p>
        </p:txBody>
      </p:sp>
      <p:sp>
        <p:nvSpPr>
          <p:cNvPr id="329" name="Google Shape;329;p3"/>
          <p:cNvSpPr txBox="1"/>
          <p:nvPr>
            <p:ph idx="15" type="title"/>
          </p:nvPr>
        </p:nvSpPr>
        <p:spPr>
          <a:xfrm>
            <a:off x="2032499" y="139920"/>
            <a:ext cx="4923419" cy="984237"/>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Gameplay Overview</a:t>
            </a:r>
            <a:endParaRPr/>
          </a:p>
        </p:txBody>
      </p:sp>
      <p:sp>
        <p:nvSpPr>
          <p:cNvPr id="330" name="Google Shape;330;p3"/>
          <p:cNvSpPr txBox="1"/>
          <p:nvPr>
            <p:ph idx="2" type="title"/>
          </p:nvPr>
        </p:nvSpPr>
        <p:spPr>
          <a:xfrm>
            <a:off x="828885" y="926350"/>
            <a:ext cx="625500" cy="381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01</a:t>
            </a:r>
            <a:endParaRPr/>
          </a:p>
        </p:txBody>
      </p:sp>
      <p:grpSp>
        <p:nvGrpSpPr>
          <p:cNvPr id="331" name="Google Shape;331;p3"/>
          <p:cNvGrpSpPr/>
          <p:nvPr/>
        </p:nvGrpSpPr>
        <p:grpSpPr>
          <a:xfrm>
            <a:off x="6422392" y="230248"/>
            <a:ext cx="568166" cy="416201"/>
            <a:chOff x="3968656" y="3717850"/>
            <a:chExt cx="568166" cy="416201"/>
          </a:xfrm>
        </p:grpSpPr>
        <p:sp>
          <p:nvSpPr>
            <p:cNvPr id="332" name="Google Shape;332;p3"/>
            <p:cNvSpPr/>
            <p:nvPr/>
          </p:nvSpPr>
          <p:spPr>
            <a:xfrm>
              <a:off x="3968656" y="3987598"/>
              <a:ext cx="568166" cy="146453"/>
            </a:xfrm>
            <a:custGeom>
              <a:rect b="b" l="l" r="r" t="t"/>
              <a:pathLst>
                <a:path extrusionOk="0" h="449" w="1742">
                  <a:moveTo>
                    <a:pt x="208" y="1"/>
                  </a:moveTo>
                  <a:cubicBezTo>
                    <a:pt x="87" y="1"/>
                    <a:pt x="1" y="104"/>
                    <a:pt x="1" y="225"/>
                  </a:cubicBezTo>
                  <a:cubicBezTo>
                    <a:pt x="1" y="345"/>
                    <a:pt x="87" y="449"/>
                    <a:pt x="208" y="449"/>
                  </a:cubicBezTo>
                  <a:lnTo>
                    <a:pt x="1517" y="449"/>
                  </a:lnTo>
                  <a:cubicBezTo>
                    <a:pt x="1638" y="449"/>
                    <a:pt x="1741" y="345"/>
                    <a:pt x="1741" y="225"/>
                  </a:cubicBezTo>
                  <a:cubicBezTo>
                    <a:pt x="1741" y="104"/>
                    <a:pt x="1638" y="1"/>
                    <a:pt x="1517" y="1"/>
                  </a:cubicBezTo>
                  <a:lnTo>
                    <a:pt x="1448" y="1"/>
                  </a:lnTo>
                  <a:lnTo>
                    <a:pt x="1448" y="259"/>
                  </a:lnTo>
                  <a:lnTo>
                    <a:pt x="259" y="259"/>
                  </a:lnTo>
                  <a:lnTo>
                    <a:pt x="25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3"/>
            <p:cNvSpPr/>
            <p:nvPr/>
          </p:nvSpPr>
          <p:spPr>
            <a:xfrm>
              <a:off x="4086726" y="4004559"/>
              <a:ext cx="112850" cy="33922"/>
            </a:xfrm>
            <a:custGeom>
              <a:rect b="b" l="l" r="r" t="t"/>
              <a:pathLst>
                <a:path extrusionOk="0" h="104" w="346">
                  <a:moveTo>
                    <a:pt x="1" y="0"/>
                  </a:moveTo>
                  <a:lnTo>
                    <a:pt x="1" y="104"/>
                  </a:lnTo>
                  <a:lnTo>
                    <a:pt x="345" y="104"/>
                  </a:lnTo>
                  <a:lnTo>
                    <a:pt x="34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3"/>
            <p:cNvSpPr/>
            <p:nvPr/>
          </p:nvSpPr>
          <p:spPr>
            <a:xfrm>
              <a:off x="4300360" y="4004559"/>
              <a:ext cx="107306" cy="33922"/>
            </a:xfrm>
            <a:custGeom>
              <a:rect b="b" l="l" r="r" t="t"/>
              <a:pathLst>
                <a:path extrusionOk="0" h="104" w="329">
                  <a:moveTo>
                    <a:pt x="1" y="0"/>
                  </a:moveTo>
                  <a:lnTo>
                    <a:pt x="1" y="104"/>
                  </a:lnTo>
                  <a:lnTo>
                    <a:pt x="328" y="104"/>
                  </a:lnTo>
                  <a:lnTo>
                    <a:pt x="32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3"/>
            <p:cNvSpPr/>
            <p:nvPr/>
          </p:nvSpPr>
          <p:spPr>
            <a:xfrm>
              <a:off x="4232845" y="4004559"/>
              <a:ext cx="34247" cy="33922"/>
            </a:xfrm>
            <a:custGeom>
              <a:rect b="b" l="l" r="r" t="t"/>
              <a:pathLst>
                <a:path extrusionOk="0" h="104" w="105">
                  <a:moveTo>
                    <a:pt x="1" y="0"/>
                  </a:moveTo>
                  <a:lnTo>
                    <a:pt x="1" y="104"/>
                  </a:lnTo>
                  <a:lnTo>
                    <a:pt x="104" y="104"/>
                  </a:lnTo>
                  <a:lnTo>
                    <a:pt x="10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3"/>
            <p:cNvSpPr/>
            <p:nvPr/>
          </p:nvSpPr>
          <p:spPr>
            <a:xfrm>
              <a:off x="4092597" y="3717850"/>
              <a:ext cx="416177" cy="253112"/>
            </a:xfrm>
            <a:custGeom>
              <a:rect b="b" l="l" r="r" t="t"/>
              <a:pathLst>
                <a:path extrusionOk="0" h="776" w="1276">
                  <a:moveTo>
                    <a:pt x="741" y="0"/>
                  </a:moveTo>
                  <a:lnTo>
                    <a:pt x="172" y="259"/>
                  </a:lnTo>
                  <a:lnTo>
                    <a:pt x="0" y="776"/>
                  </a:lnTo>
                  <a:lnTo>
                    <a:pt x="948" y="776"/>
                  </a:lnTo>
                  <a:lnTo>
                    <a:pt x="776" y="225"/>
                  </a:lnTo>
                  <a:lnTo>
                    <a:pt x="862" y="207"/>
                  </a:lnTo>
                  <a:lnTo>
                    <a:pt x="948" y="449"/>
                  </a:lnTo>
                  <a:lnTo>
                    <a:pt x="1155" y="449"/>
                  </a:lnTo>
                  <a:lnTo>
                    <a:pt x="1275" y="225"/>
                  </a:lnTo>
                  <a:lnTo>
                    <a:pt x="1120" y="225"/>
                  </a:lnTo>
                  <a:lnTo>
                    <a:pt x="74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7" name="Google Shape;337;p3"/>
          <p:cNvGrpSpPr/>
          <p:nvPr/>
        </p:nvGrpSpPr>
        <p:grpSpPr>
          <a:xfrm>
            <a:off x="1903999" y="207148"/>
            <a:ext cx="568166" cy="416201"/>
            <a:chOff x="3968656" y="3717850"/>
            <a:chExt cx="568166" cy="416201"/>
          </a:xfrm>
        </p:grpSpPr>
        <p:sp>
          <p:nvSpPr>
            <p:cNvPr id="338" name="Google Shape;338;p3"/>
            <p:cNvSpPr/>
            <p:nvPr/>
          </p:nvSpPr>
          <p:spPr>
            <a:xfrm>
              <a:off x="3968656" y="3987598"/>
              <a:ext cx="568166" cy="146453"/>
            </a:xfrm>
            <a:custGeom>
              <a:rect b="b" l="l" r="r" t="t"/>
              <a:pathLst>
                <a:path extrusionOk="0" h="449" w="1742">
                  <a:moveTo>
                    <a:pt x="208" y="1"/>
                  </a:moveTo>
                  <a:cubicBezTo>
                    <a:pt x="87" y="1"/>
                    <a:pt x="1" y="104"/>
                    <a:pt x="1" y="225"/>
                  </a:cubicBezTo>
                  <a:cubicBezTo>
                    <a:pt x="1" y="345"/>
                    <a:pt x="87" y="449"/>
                    <a:pt x="208" y="449"/>
                  </a:cubicBezTo>
                  <a:lnTo>
                    <a:pt x="1517" y="449"/>
                  </a:lnTo>
                  <a:cubicBezTo>
                    <a:pt x="1638" y="449"/>
                    <a:pt x="1741" y="345"/>
                    <a:pt x="1741" y="225"/>
                  </a:cubicBezTo>
                  <a:cubicBezTo>
                    <a:pt x="1741" y="104"/>
                    <a:pt x="1638" y="1"/>
                    <a:pt x="1517" y="1"/>
                  </a:cubicBezTo>
                  <a:lnTo>
                    <a:pt x="1448" y="1"/>
                  </a:lnTo>
                  <a:lnTo>
                    <a:pt x="1448" y="259"/>
                  </a:lnTo>
                  <a:lnTo>
                    <a:pt x="259" y="259"/>
                  </a:lnTo>
                  <a:lnTo>
                    <a:pt x="25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3"/>
            <p:cNvSpPr/>
            <p:nvPr/>
          </p:nvSpPr>
          <p:spPr>
            <a:xfrm>
              <a:off x="4086726" y="4004559"/>
              <a:ext cx="112850" cy="33922"/>
            </a:xfrm>
            <a:custGeom>
              <a:rect b="b" l="l" r="r" t="t"/>
              <a:pathLst>
                <a:path extrusionOk="0" h="104" w="346">
                  <a:moveTo>
                    <a:pt x="1" y="0"/>
                  </a:moveTo>
                  <a:lnTo>
                    <a:pt x="1" y="104"/>
                  </a:lnTo>
                  <a:lnTo>
                    <a:pt x="345" y="104"/>
                  </a:lnTo>
                  <a:lnTo>
                    <a:pt x="34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3"/>
            <p:cNvSpPr/>
            <p:nvPr/>
          </p:nvSpPr>
          <p:spPr>
            <a:xfrm>
              <a:off x="4300360" y="4004559"/>
              <a:ext cx="107306" cy="33922"/>
            </a:xfrm>
            <a:custGeom>
              <a:rect b="b" l="l" r="r" t="t"/>
              <a:pathLst>
                <a:path extrusionOk="0" h="104" w="329">
                  <a:moveTo>
                    <a:pt x="1" y="0"/>
                  </a:moveTo>
                  <a:lnTo>
                    <a:pt x="1" y="104"/>
                  </a:lnTo>
                  <a:lnTo>
                    <a:pt x="328" y="104"/>
                  </a:lnTo>
                  <a:lnTo>
                    <a:pt x="32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3"/>
            <p:cNvSpPr/>
            <p:nvPr/>
          </p:nvSpPr>
          <p:spPr>
            <a:xfrm>
              <a:off x="4232845" y="4004559"/>
              <a:ext cx="34247" cy="33922"/>
            </a:xfrm>
            <a:custGeom>
              <a:rect b="b" l="l" r="r" t="t"/>
              <a:pathLst>
                <a:path extrusionOk="0" h="104" w="105">
                  <a:moveTo>
                    <a:pt x="1" y="0"/>
                  </a:moveTo>
                  <a:lnTo>
                    <a:pt x="1" y="104"/>
                  </a:lnTo>
                  <a:lnTo>
                    <a:pt x="104" y="104"/>
                  </a:lnTo>
                  <a:lnTo>
                    <a:pt x="10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3"/>
            <p:cNvSpPr/>
            <p:nvPr/>
          </p:nvSpPr>
          <p:spPr>
            <a:xfrm>
              <a:off x="4092597" y="3717850"/>
              <a:ext cx="416177" cy="253112"/>
            </a:xfrm>
            <a:custGeom>
              <a:rect b="b" l="l" r="r" t="t"/>
              <a:pathLst>
                <a:path extrusionOk="0" h="776" w="1276">
                  <a:moveTo>
                    <a:pt x="741" y="0"/>
                  </a:moveTo>
                  <a:lnTo>
                    <a:pt x="172" y="259"/>
                  </a:lnTo>
                  <a:lnTo>
                    <a:pt x="0" y="776"/>
                  </a:lnTo>
                  <a:lnTo>
                    <a:pt x="948" y="776"/>
                  </a:lnTo>
                  <a:lnTo>
                    <a:pt x="776" y="225"/>
                  </a:lnTo>
                  <a:lnTo>
                    <a:pt x="862" y="207"/>
                  </a:lnTo>
                  <a:lnTo>
                    <a:pt x="948" y="449"/>
                  </a:lnTo>
                  <a:lnTo>
                    <a:pt x="1155" y="449"/>
                  </a:lnTo>
                  <a:lnTo>
                    <a:pt x="1275" y="225"/>
                  </a:lnTo>
                  <a:lnTo>
                    <a:pt x="1120" y="225"/>
                  </a:lnTo>
                  <a:lnTo>
                    <a:pt x="74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grpSp>
        <p:nvGrpSpPr>
          <p:cNvPr id="347" name="Google Shape;347;p4"/>
          <p:cNvGrpSpPr/>
          <p:nvPr/>
        </p:nvGrpSpPr>
        <p:grpSpPr>
          <a:xfrm>
            <a:off x="6" y="2752832"/>
            <a:ext cx="2579259" cy="1935583"/>
            <a:chOff x="-1545755" y="2356907"/>
            <a:chExt cx="3858855" cy="2895846"/>
          </a:xfrm>
        </p:grpSpPr>
        <p:sp>
          <p:nvSpPr>
            <p:cNvPr id="348" name="Google Shape;348;p4"/>
            <p:cNvSpPr/>
            <p:nvPr/>
          </p:nvSpPr>
          <p:spPr>
            <a:xfrm flipH="1">
              <a:off x="-522308" y="2356907"/>
              <a:ext cx="1446545" cy="1508572"/>
            </a:xfrm>
            <a:custGeom>
              <a:rect b="b" l="l" r="r" t="t"/>
              <a:pathLst>
                <a:path extrusionOk="0" h="20284" w="19450">
                  <a:moveTo>
                    <a:pt x="17476" y="4637"/>
                  </a:moveTo>
                  <a:lnTo>
                    <a:pt x="17476" y="5361"/>
                  </a:lnTo>
                  <a:lnTo>
                    <a:pt x="17114" y="5361"/>
                  </a:lnTo>
                  <a:lnTo>
                    <a:pt x="17114" y="4637"/>
                  </a:lnTo>
                  <a:close/>
                  <a:moveTo>
                    <a:pt x="18146" y="4637"/>
                  </a:moveTo>
                  <a:lnTo>
                    <a:pt x="18146" y="5361"/>
                  </a:lnTo>
                  <a:lnTo>
                    <a:pt x="17784" y="5361"/>
                  </a:lnTo>
                  <a:lnTo>
                    <a:pt x="17784" y="4637"/>
                  </a:lnTo>
                  <a:close/>
                  <a:moveTo>
                    <a:pt x="18834" y="4637"/>
                  </a:moveTo>
                  <a:lnTo>
                    <a:pt x="18834" y="5361"/>
                  </a:lnTo>
                  <a:lnTo>
                    <a:pt x="18454" y="5361"/>
                  </a:lnTo>
                  <a:lnTo>
                    <a:pt x="18454" y="4637"/>
                  </a:lnTo>
                  <a:close/>
                  <a:moveTo>
                    <a:pt x="7751" y="7987"/>
                  </a:moveTo>
                  <a:lnTo>
                    <a:pt x="7751" y="8693"/>
                  </a:lnTo>
                  <a:lnTo>
                    <a:pt x="7389" y="8693"/>
                  </a:lnTo>
                  <a:lnTo>
                    <a:pt x="7389" y="7987"/>
                  </a:lnTo>
                  <a:close/>
                  <a:moveTo>
                    <a:pt x="8729" y="7969"/>
                  </a:moveTo>
                  <a:lnTo>
                    <a:pt x="8729" y="8693"/>
                  </a:lnTo>
                  <a:lnTo>
                    <a:pt x="8367" y="8693"/>
                  </a:lnTo>
                  <a:lnTo>
                    <a:pt x="8367" y="7969"/>
                  </a:lnTo>
                  <a:close/>
                  <a:moveTo>
                    <a:pt x="6900" y="9454"/>
                  </a:moveTo>
                  <a:lnTo>
                    <a:pt x="6900" y="10812"/>
                  </a:lnTo>
                  <a:lnTo>
                    <a:pt x="6447" y="10812"/>
                  </a:lnTo>
                  <a:lnTo>
                    <a:pt x="6447" y="9454"/>
                  </a:lnTo>
                  <a:close/>
                  <a:moveTo>
                    <a:pt x="8294" y="9454"/>
                  </a:moveTo>
                  <a:lnTo>
                    <a:pt x="8294" y="10812"/>
                  </a:lnTo>
                  <a:lnTo>
                    <a:pt x="7842" y="10812"/>
                  </a:lnTo>
                  <a:lnTo>
                    <a:pt x="7842" y="9454"/>
                  </a:lnTo>
                  <a:close/>
                  <a:moveTo>
                    <a:pt x="9689" y="9454"/>
                  </a:moveTo>
                  <a:lnTo>
                    <a:pt x="9689" y="10812"/>
                  </a:lnTo>
                  <a:lnTo>
                    <a:pt x="9236" y="10812"/>
                  </a:lnTo>
                  <a:lnTo>
                    <a:pt x="9236" y="9454"/>
                  </a:lnTo>
                  <a:close/>
                  <a:moveTo>
                    <a:pt x="1123" y="9291"/>
                  </a:moveTo>
                  <a:lnTo>
                    <a:pt x="1123" y="11409"/>
                  </a:lnTo>
                  <a:lnTo>
                    <a:pt x="888" y="11409"/>
                  </a:lnTo>
                  <a:lnTo>
                    <a:pt x="888" y="9291"/>
                  </a:lnTo>
                  <a:close/>
                  <a:moveTo>
                    <a:pt x="2536" y="9291"/>
                  </a:moveTo>
                  <a:lnTo>
                    <a:pt x="2536" y="11409"/>
                  </a:lnTo>
                  <a:lnTo>
                    <a:pt x="1992" y="11409"/>
                  </a:lnTo>
                  <a:lnTo>
                    <a:pt x="1992" y="9291"/>
                  </a:lnTo>
                  <a:close/>
                  <a:moveTo>
                    <a:pt x="3640" y="9291"/>
                  </a:moveTo>
                  <a:lnTo>
                    <a:pt x="3640" y="11409"/>
                  </a:lnTo>
                  <a:lnTo>
                    <a:pt x="3405" y="11409"/>
                  </a:lnTo>
                  <a:lnTo>
                    <a:pt x="3405" y="9291"/>
                  </a:lnTo>
                  <a:close/>
                  <a:moveTo>
                    <a:pt x="17974" y="11133"/>
                  </a:moveTo>
                  <a:cubicBezTo>
                    <a:pt x="18169" y="11133"/>
                    <a:pt x="18363" y="11256"/>
                    <a:pt x="18381" y="11500"/>
                  </a:cubicBezTo>
                  <a:lnTo>
                    <a:pt x="18381" y="12442"/>
                  </a:lnTo>
                  <a:lnTo>
                    <a:pt x="17566" y="12442"/>
                  </a:lnTo>
                  <a:lnTo>
                    <a:pt x="17566" y="11500"/>
                  </a:lnTo>
                  <a:cubicBezTo>
                    <a:pt x="17585" y="11256"/>
                    <a:pt x="17779" y="11133"/>
                    <a:pt x="17974" y="11133"/>
                  </a:cubicBezTo>
                  <a:close/>
                  <a:moveTo>
                    <a:pt x="1503" y="12356"/>
                  </a:moveTo>
                  <a:cubicBezTo>
                    <a:pt x="1702" y="12356"/>
                    <a:pt x="1902" y="12487"/>
                    <a:pt x="1920" y="12750"/>
                  </a:cubicBezTo>
                  <a:lnTo>
                    <a:pt x="1920" y="14072"/>
                  </a:lnTo>
                  <a:lnTo>
                    <a:pt x="1087" y="14072"/>
                  </a:lnTo>
                  <a:lnTo>
                    <a:pt x="1087" y="12750"/>
                  </a:lnTo>
                  <a:cubicBezTo>
                    <a:pt x="1105" y="12487"/>
                    <a:pt x="1304" y="12356"/>
                    <a:pt x="1503" y="12356"/>
                  </a:cubicBezTo>
                  <a:close/>
                  <a:moveTo>
                    <a:pt x="3079" y="12329"/>
                  </a:moveTo>
                  <a:cubicBezTo>
                    <a:pt x="3287" y="12329"/>
                    <a:pt x="3495" y="12469"/>
                    <a:pt x="3495" y="12750"/>
                  </a:cubicBezTo>
                  <a:lnTo>
                    <a:pt x="3513" y="14072"/>
                  </a:lnTo>
                  <a:lnTo>
                    <a:pt x="2662" y="14072"/>
                  </a:lnTo>
                  <a:lnTo>
                    <a:pt x="2662" y="12750"/>
                  </a:lnTo>
                  <a:cubicBezTo>
                    <a:pt x="2662" y="12469"/>
                    <a:pt x="2871" y="12329"/>
                    <a:pt x="3079" y="12329"/>
                  </a:cubicBezTo>
                  <a:close/>
                  <a:moveTo>
                    <a:pt x="18" y="12351"/>
                  </a:moveTo>
                  <a:cubicBezTo>
                    <a:pt x="199" y="12387"/>
                    <a:pt x="344" y="12550"/>
                    <a:pt x="344" y="12750"/>
                  </a:cubicBezTo>
                  <a:lnTo>
                    <a:pt x="344" y="14090"/>
                  </a:lnTo>
                  <a:lnTo>
                    <a:pt x="18" y="14090"/>
                  </a:lnTo>
                  <a:lnTo>
                    <a:pt x="18" y="12351"/>
                  </a:lnTo>
                  <a:close/>
                  <a:moveTo>
                    <a:pt x="7624" y="16208"/>
                  </a:moveTo>
                  <a:lnTo>
                    <a:pt x="7624" y="16716"/>
                  </a:lnTo>
                  <a:lnTo>
                    <a:pt x="7190" y="16716"/>
                  </a:lnTo>
                  <a:lnTo>
                    <a:pt x="7190" y="16208"/>
                  </a:lnTo>
                  <a:close/>
                  <a:moveTo>
                    <a:pt x="9091" y="16208"/>
                  </a:moveTo>
                  <a:lnTo>
                    <a:pt x="9091" y="16716"/>
                  </a:lnTo>
                  <a:lnTo>
                    <a:pt x="8675" y="16716"/>
                  </a:lnTo>
                  <a:lnTo>
                    <a:pt x="8675" y="16208"/>
                  </a:lnTo>
                  <a:close/>
                  <a:moveTo>
                    <a:pt x="10576" y="16208"/>
                  </a:moveTo>
                  <a:lnTo>
                    <a:pt x="10576" y="16716"/>
                  </a:lnTo>
                  <a:lnTo>
                    <a:pt x="10142" y="16716"/>
                  </a:lnTo>
                  <a:lnTo>
                    <a:pt x="10142" y="16208"/>
                  </a:lnTo>
                  <a:close/>
                  <a:moveTo>
                    <a:pt x="12061" y="16208"/>
                  </a:moveTo>
                  <a:lnTo>
                    <a:pt x="12061" y="16716"/>
                  </a:lnTo>
                  <a:lnTo>
                    <a:pt x="11626" y="16716"/>
                  </a:lnTo>
                  <a:lnTo>
                    <a:pt x="11626" y="16208"/>
                  </a:lnTo>
                  <a:close/>
                  <a:moveTo>
                    <a:pt x="13528" y="16208"/>
                  </a:moveTo>
                  <a:lnTo>
                    <a:pt x="13528" y="16716"/>
                  </a:lnTo>
                  <a:lnTo>
                    <a:pt x="13093" y="16716"/>
                  </a:lnTo>
                  <a:lnTo>
                    <a:pt x="13093" y="16208"/>
                  </a:lnTo>
                  <a:close/>
                  <a:moveTo>
                    <a:pt x="14995" y="16208"/>
                  </a:moveTo>
                  <a:lnTo>
                    <a:pt x="14995" y="16716"/>
                  </a:lnTo>
                  <a:lnTo>
                    <a:pt x="14578" y="16716"/>
                  </a:lnTo>
                  <a:lnTo>
                    <a:pt x="14578" y="16208"/>
                  </a:lnTo>
                  <a:close/>
                  <a:moveTo>
                    <a:pt x="16462" y="16208"/>
                  </a:moveTo>
                  <a:lnTo>
                    <a:pt x="16462" y="16716"/>
                  </a:lnTo>
                  <a:lnTo>
                    <a:pt x="16045" y="16716"/>
                  </a:lnTo>
                  <a:lnTo>
                    <a:pt x="16045" y="16208"/>
                  </a:lnTo>
                  <a:close/>
                  <a:moveTo>
                    <a:pt x="7624" y="17204"/>
                  </a:moveTo>
                  <a:lnTo>
                    <a:pt x="7624" y="18581"/>
                  </a:lnTo>
                  <a:lnTo>
                    <a:pt x="7190" y="18581"/>
                  </a:lnTo>
                  <a:lnTo>
                    <a:pt x="7190" y="17204"/>
                  </a:lnTo>
                  <a:close/>
                  <a:moveTo>
                    <a:pt x="9091" y="17204"/>
                  </a:moveTo>
                  <a:lnTo>
                    <a:pt x="9091" y="18581"/>
                  </a:lnTo>
                  <a:lnTo>
                    <a:pt x="8675" y="18581"/>
                  </a:lnTo>
                  <a:lnTo>
                    <a:pt x="8675" y="17204"/>
                  </a:lnTo>
                  <a:close/>
                  <a:moveTo>
                    <a:pt x="10576" y="17204"/>
                  </a:moveTo>
                  <a:lnTo>
                    <a:pt x="10576" y="18581"/>
                  </a:lnTo>
                  <a:lnTo>
                    <a:pt x="10142" y="18581"/>
                  </a:lnTo>
                  <a:lnTo>
                    <a:pt x="10142" y="17204"/>
                  </a:lnTo>
                  <a:close/>
                  <a:moveTo>
                    <a:pt x="12061" y="17204"/>
                  </a:moveTo>
                  <a:lnTo>
                    <a:pt x="12061" y="18581"/>
                  </a:lnTo>
                  <a:lnTo>
                    <a:pt x="11626" y="18581"/>
                  </a:lnTo>
                  <a:lnTo>
                    <a:pt x="11626" y="17204"/>
                  </a:lnTo>
                  <a:close/>
                  <a:moveTo>
                    <a:pt x="13528" y="17204"/>
                  </a:moveTo>
                  <a:lnTo>
                    <a:pt x="13528" y="18581"/>
                  </a:lnTo>
                  <a:lnTo>
                    <a:pt x="13093" y="18581"/>
                  </a:lnTo>
                  <a:lnTo>
                    <a:pt x="13093" y="17204"/>
                  </a:lnTo>
                  <a:close/>
                  <a:moveTo>
                    <a:pt x="14995" y="17204"/>
                  </a:moveTo>
                  <a:lnTo>
                    <a:pt x="14995" y="18581"/>
                  </a:lnTo>
                  <a:lnTo>
                    <a:pt x="14578" y="18581"/>
                  </a:lnTo>
                  <a:lnTo>
                    <a:pt x="14578" y="17204"/>
                  </a:lnTo>
                  <a:close/>
                  <a:moveTo>
                    <a:pt x="16462" y="17204"/>
                  </a:moveTo>
                  <a:lnTo>
                    <a:pt x="16462" y="18581"/>
                  </a:lnTo>
                  <a:lnTo>
                    <a:pt x="16045" y="18581"/>
                  </a:lnTo>
                  <a:lnTo>
                    <a:pt x="16045" y="17204"/>
                  </a:lnTo>
                  <a:close/>
                  <a:moveTo>
                    <a:pt x="8005" y="0"/>
                  </a:moveTo>
                  <a:lnTo>
                    <a:pt x="8005" y="960"/>
                  </a:lnTo>
                  <a:cubicBezTo>
                    <a:pt x="7552" y="1015"/>
                    <a:pt x="7534" y="1648"/>
                    <a:pt x="7968" y="1739"/>
                  </a:cubicBezTo>
                  <a:lnTo>
                    <a:pt x="7208" y="4908"/>
                  </a:lnTo>
                  <a:cubicBezTo>
                    <a:pt x="7135" y="4926"/>
                    <a:pt x="7081" y="4926"/>
                    <a:pt x="7009" y="4962"/>
                  </a:cubicBezTo>
                  <a:cubicBezTo>
                    <a:pt x="7009" y="4944"/>
                    <a:pt x="7009" y="4926"/>
                    <a:pt x="7009" y="4908"/>
                  </a:cubicBezTo>
                  <a:cubicBezTo>
                    <a:pt x="7009" y="4854"/>
                    <a:pt x="6981" y="4833"/>
                    <a:pt x="6944" y="4833"/>
                  </a:cubicBezTo>
                  <a:cubicBezTo>
                    <a:pt x="6845" y="4833"/>
                    <a:pt x="6682" y="4982"/>
                    <a:pt x="6827" y="5035"/>
                  </a:cubicBezTo>
                  <a:cubicBezTo>
                    <a:pt x="6483" y="5216"/>
                    <a:pt x="6266" y="5578"/>
                    <a:pt x="6284" y="5977"/>
                  </a:cubicBezTo>
                  <a:cubicBezTo>
                    <a:pt x="6284" y="6556"/>
                    <a:pt x="6737" y="7027"/>
                    <a:pt x="7316" y="7045"/>
                  </a:cubicBezTo>
                  <a:lnTo>
                    <a:pt x="7316" y="7244"/>
                  </a:lnTo>
                  <a:lnTo>
                    <a:pt x="7190" y="7244"/>
                  </a:lnTo>
                  <a:cubicBezTo>
                    <a:pt x="6773" y="7244"/>
                    <a:pt x="6429" y="7570"/>
                    <a:pt x="6411" y="7969"/>
                  </a:cubicBezTo>
                  <a:lnTo>
                    <a:pt x="6755" y="7969"/>
                  </a:lnTo>
                  <a:lnTo>
                    <a:pt x="6755" y="8693"/>
                  </a:lnTo>
                  <a:lnTo>
                    <a:pt x="6411" y="8693"/>
                  </a:lnTo>
                  <a:lnTo>
                    <a:pt x="6411" y="9037"/>
                  </a:lnTo>
                  <a:lnTo>
                    <a:pt x="6465" y="9037"/>
                  </a:lnTo>
                  <a:cubicBezTo>
                    <a:pt x="6031" y="9037"/>
                    <a:pt x="5687" y="9381"/>
                    <a:pt x="5687" y="9816"/>
                  </a:cubicBezTo>
                  <a:lnTo>
                    <a:pt x="5687" y="11138"/>
                  </a:lnTo>
                  <a:lnTo>
                    <a:pt x="4528" y="11138"/>
                  </a:lnTo>
                  <a:lnTo>
                    <a:pt x="4528" y="8947"/>
                  </a:lnTo>
                  <a:lnTo>
                    <a:pt x="4220" y="7226"/>
                  </a:lnTo>
                  <a:cubicBezTo>
                    <a:pt x="4292" y="7208"/>
                    <a:pt x="4346" y="7154"/>
                    <a:pt x="4346" y="7081"/>
                  </a:cubicBezTo>
                  <a:cubicBezTo>
                    <a:pt x="4356" y="7000"/>
                    <a:pt x="4279" y="6959"/>
                    <a:pt x="4202" y="6959"/>
                  </a:cubicBezTo>
                  <a:cubicBezTo>
                    <a:pt x="4125" y="6959"/>
                    <a:pt x="4048" y="7000"/>
                    <a:pt x="4057" y="7081"/>
                  </a:cubicBezTo>
                  <a:cubicBezTo>
                    <a:pt x="4057" y="7154"/>
                    <a:pt x="4111" y="7208"/>
                    <a:pt x="4183" y="7226"/>
                  </a:cubicBezTo>
                  <a:lnTo>
                    <a:pt x="3894" y="8947"/>
                  </a:lnTo>
                  <a:lnTo>
                    <a:pt x="3858" y="8947"/>
                  </a:lnTo>
                  <a:lnTo>
                    <a:pt x="3568" y="7226"/>
                  </a:lnTo>
                  <a:cubicBezTo>
                    <a:pt x="3622" y="7208"/>
                    <a:pt x="3676" y="7154"/>
                    <a:pt x="3676" y="7081"/>
                  </a:cubicBezTo>
                  <a:cubicBezTo>
                    <a:pt x="3685" y="7000"/>
                    <a:pt x="3609" y="6959"/>
                    <a:pt x="3532" y="6959"/>
                  </a:cubicBezTo>
                  <a:cubicBezTo>
                    <a:pt x="3455" y="6959"/>
                    <a:pt x="3378" y="7000"/>
                    <a:pt x="3387" y="7081"/>
                  </a:cubicBezTo>
                  <a:cubicBezTo>
                    <a:pt x="3387" y="7154"/>
                    <a:pt x="3441" y="7208"/>
                    <a:pt x="3513" y="7226"/>
                  </a:cubicBezTo>
                  <a:lnTo>
                    <a:pt x="3224" y="8947"/>
                  </a:lnTo>
                  <a:lnTo>
                    <a:pt x="2318" y="3822"/>
                  </a:lnTo>
                  <a:cubicBezTo>
                    <a:pt x="2789" y="3749"/>
                    <a:pt x="2771" y="3097"/>
                    <a:pt x="2318" y="3043"/>
                  </a:cubicBezTo>
                  <a:lnTo>
                    <a:pt x="2318" y="2083"/>
                  </a:lnTo>
                  <a:lnTo>
                    <a:pt x="2210" y="2083"/>
                  </a:lnTo>
                  <a:lnTo>
                    <a:pt x="2210" y="3043"/>
                  </a:lnTo>
                  <a:cubicBezTo>
                    <a:pt x="1757" y="3097"/>
                    <a:pt x="1739" y="3749"/>
                    <a:pt x="2191" y="3822"/>
                  </a:cubicBezTo>
                  <a:lnTo>
                    <a:pt x="1304" y="8947"/>
                  </a:lnTo>
                  <a:lnTo>
                    <a:pt x="1014" y="7226"/>
                  </a:lnTo>
                  <a:cubicBezTo>
                    <a:pt x="1178" y="7199"/>
                    <a:pt x="992" y="7007"/>
                    <a:pt x="891" y="7007"/>
                  </a:cubicBezTo>
                  <a:cubicBezTo>
                    <a:pt x="857" y="7007"/>
                    <a:pt x="833" y="7028"/>
                    <a:pt x="833" y="7081"/>
                  </a:cubicBezTo>
                  <a:cubicBezTo>
                    <a:pt x="833" y="7154"/>
                    <a:pt x="888" y="7208"/>
                    <a:pt x="960" y="7226"/>
                  </a:cubicBezTo>
                  <a:lnTo>
                    <a:pt x="670" y="8947"/>
                  </a:lnTo>
                  <a:lnTo>
                    <a:pt x="634" y="8947"/>
                  </a:lnTo>
                  <a:lnTo>
                    <a:pt x="344" y="7226"/>
                  </a:lnTo>
                  <a:cubicBezTo>
                    <a:pt x="417" y="7208"/>
                    <a:pt x="471" y="7154"/>
                    <a:pt x="471" y="7081"/>
                  </a:cubicBezTo>
                  <a:cubicBezTo>
                    <a:pt x="480" y="7000"/>
                    <a:pt x="403" y="6959"/>
                    <a:pt x="326" y="6959"/>
                  </a:cubicBezTo>
                  <a:cubicBezTo>
                    <a:pt x="249" y="6959"/>
                    <a:pt x="172" y="7000"/>
                    <a:pt x="181" y="7081"/>
                  </a:cubicBezTo>
                  <a:cubicBezTo>
                    <a:pt x="181" y="7154"/>
                    <a:pt x="236" y="7208"/>
                    <a:pt x="308" y="7226"/>
                  </a:cubicBezTo>
                  <a:lnTo>
                    <a:pt x="0" y="8947"/>
                  </a:lnTo>
                  <a:lnTo>
                    <a:pt x="0" y="14778"/>
                  </a:lnTo>
                  <a:lnTo>
                    <a:pt x="471" y="14778"/>
                  </a:lnTo>
                  <a:lnTo>
                    <a:pt x="471" y="20283"/>
                  </a:lnTo>
                  <a:lnTo>
                    <a:pt x="4093" y="20283"/>
                  </a:lnTo>
                  <a:lnTo>
                    <a:pt x="4093" y="14778"/>
                  </a:lnTo>
                  <a:lnTo>
                    <a:pt x="4509" y="14778"/>
                  </a:lnTo>
                  <a:lnTo>
                    <a:pt x="4509" y="14090"/>
                  </a:lnTo>
                  <a:lnTo>
                    <a:pt x="4238" y="14090"/>
                  </a:lnTo>
                  <a:lnTo>
                    <a:pt x="4238" y="12750"/>
                  </a:lnTo>
                  <a:cubicBezTo>
                    <a:pt x="4238" y="12568"/>
                    <a:pt x="4346" y="12424"/>
                    <a:pt x="4509" y="12351"/>
                  </a:cubicBezTo>
                  <a:lnTo>
                    <a:pt x="4509" y="12080"/>
                  </a:lnTo>
                  <a:lnTo>
                    <a:pt x="5433" y="12080"/>
                  </a:lnTo>
                  <a:lnTo>
                    <a:pt x="5433" y="20283"/>
                  </a:lnTo>
                  <a:lnTo>
                    <a:pt x="18599" y="20283"/>
                  </a:lnTo>
                  <a:lnTo>
                    <a:pt x="18599" y="8385"/>
                  </a:lnTo>
                  <a:lnTo>
                    <a:pt x="19142" y="8385"/>
                  </a:lnTo>
                  <a:lnTo>
                    <a:pt x="19142" y="7335"/>
                  </a:lnTo>
                  <a:lnTo>
                    <a:pt x="19450" y="6031"/>
                  </a:lnTo>
                  <a:lnTo>
                    <a:pt x="19450" y="5542"/>
                  </a:lnTo>
                  <a:lnTo>
                    <a:pt x="19088" y="5542"/>
                  </a:lnTo>
                  <a:lnTo>
                    <a:pt x="19088" y="4274"/>
                  </a:lnTo>
                  <a:cubicBezTo>
                    <a:pt x="19088" y="3985"/>
                    <a:pt x="18870" y="3749"/>
                    <a:pt x="18581" y="3749"/>
                  </a:cubicBezTo>
                  <a:lnTo>
                    <a:pt x="18599" y="3749"/>
                  </a:lnTo>
                  <a:lnTo>
                    <a:pt x="18019" y="1214"/>
                  </a:lnTo>
                  <a:cubicBezTo>
                    <a:pt x="18273" y="1159"/>
                    <a:pt x="18218" y="797"/>
                    <a:pt x="17965" y="797"/>
                  </a:cubicBezTo>
                  <a:cubicBezTo>
                    <a:pt x="17729" y="797"/>
                    <a:pt x="17675" y="1159"/>
                    <a:pt x="17929" y="1214"/>
                  </a:cubicBezTo>
                  <a:lnTo>
                    <a:pt x="17349" y="3749"/>
                  </a:lnTo>
                  <a:lnTo>
                    <a:pt x="17367" y="3749"/>
                  </a:lnTo>
                  <a:cubicBezTo>
                    <a:pt x="17077" y="3767"/>
                    <a:pt x="16860" y="3985"/>
                    <a:pt x="16860" y="4274"/>
                  </a:cubicBezTo>
                  <a:lnTo>
                    <a:pt x="16860" y="5542"/>
                  </a:lnTo>
                  <a:lnTo>
                    <a:pt x="16607" y="5542"/>
                  </a:lnTo>
                  <a:lnTo>
                    <a:pt x="16607" y="6013"/>
                  </a:lnTo>
                  <a:lnTo>
                    <a:pt x="16933" y="7335"/>
                  </a:lnTo>
                  <a:lnTo>
                    <a:pt x="16933" y="8385"/>
                  </a:lnTo>
                  <a:lnTo>
                    <a:pt x="17349" y="8385"/>
                  </a:lnTo>
                  <a:lnTo>
                    <a:pt x="17349" y="13257"/>
                  </a:lnTo>
                  <a:lnTo>
                    <a:pt x="17150" y="13257"/>
                  </a:lnTo>
                  <a:lnTo>
                    <a:pt x="16733" y="11518"/>
                  </a:lnTo>
                  <a:cubicBezTo>
                    <a:pt x="16788" y="11518"/>
                    <a:pt x="16824" y="11464"/>
                    <a:pt x="16824" y="11409"/>
                  </a:cubicBezTo>
                  <a:cubicBezTo>
                    <a:pt x="16824" y="11337"/>
                    <a:pt x="16770" y="11283"/>
                    <a:pt x="16697" y="11283"/>
                  </a:cubicBezTo>
                  <a:cubicBezTo>
                    <a:pt x="16589" y="11301"/>
                    <a:pt x="16570" y="11464"/>
                    <a:pt x="16679" y="11518"/>
                  </a:cubicBezTo>
                  <a:lnTo>
                    <a:pt x="16263" y="13239"/>
                  </a:lnTo>
                  <a:lnTo>
                    <a:pt x="13782" y="13239"/>
                  </a:lnTo>
                  <a:lnTo>
                    <a:pt x="13782" y="11265"/>
                  </a:lnTo>
                  <a:lnTo>
                    <a:pt x="14053" y="11265"/>
                  </a:lnTo>
                  <a:lnTo>
                    <a:pt x="14053" y="10269"/>
                  </a:lnTo>
                  <a:lnTo>
                    <a:pt x="13727" y="10269"/>
                  </a:lnTo>
                  <a:lnTo>
                    <a:pt x="13727" y="10776"/>
                  </a:lnTo>
                  <a:lnTo>
                    <a:pt x="13456" y="10776"/>
                  </a:lnTo>
                  <a:lnTo>
                    <a:pt x="13456" y="10269"/>
                  </a:lnTo>
                  <a:lnTo>
                    <a:pt x="12822" y="10269"/>
                  </a:lnTo>
                  <a:lnTo>
                    <a:pt x="12822" y="10776"/>
                  </a:lnTo>
                  <a:lnTo>
                    <a:pt x="12532" y="10776"/>
                  </a:lnTo>
                  <a:lnTo>
                    <a:pt x="12532" y="10269"/>
                  </a:lnTo>
                  <a:lnTo>
                    <a:pt x="12206" y="10269"/>
                  </a:lnTo>
                  <a:lnTo>
                    <a:pt x="12206" y="11265"/>
                  </a:lnTo>
                  <a:lnTo>
                    <a:pt x="12496" y="11265"/>
                  </a:lnTo>
                  <a:lnTo>
                    <a:pt x="12496" y="13257"/>
                  </a:lnTo>
                  <a:lnTo>
                    <a:pt x="10685" y="13257"/>
                  </a:lnTo>
                  <a:lnTo>
                    <a:pt x="10685" y="11156"/>
                  </a:lnTo>
                  <a:lnTo>
                    <a:pt x="10431" y="11156"/>
                  </a:lnTo>
                  <a:lnTo>
                    <a:pt x="10431" y="9816"/>
                  </a:lnTo>
                  <a:cubicBezTo>
                    <a:pt x="10431" y="9381"/>
                    <a:pt x="10087" y="9037"/>
                    <a:pt x="9653" y="9037"/>
                  </a:cubicBezTo>
                  <a:lnTo>
                    <a:pt x="9725" y="9037"/>
                  </a:lnTo>
                  <a:lnTo>
                    <a:pt x="9725" y="8711"/>
                  </a:lnTo>
                  <a:lnTo>
                    <a:pt x="9363" y="8711"/>
                  </a:lnTo>
                  <a:lnTo>
                    <a:pt x="9363" y="7987"/>
                  </a:lnTo>
                  <a:lnTo>
                    <a:pt x="9707" y="7987"/>
                  </a:lnTo>
                  <a:cubicBezTo>
                    <a:pt x="9689" y="7570"/>
                    <a:pt x="9363" y="7244"/>
                    <a:pt x="8946" y="7244"/>
                  </a:cubicBezTo>
                  <a:lnTo>
                    <a:pt x="8801" y="7244"/>
                  </a:lnTo>
                  <a:lnTo>
                    <a:pt x="8801" y="7045"/>
                  </a:lnTo>
                  <a:cubicBezTo>
                    <a:pt x="9381" y="7027"/>
                    <a:pt x="9852" y="6538"/>
                    <a:pt x="9852" y="5958"/>
                  </a:cubicBezTo>
                  <a:cubicBezTo>
                    <a:pt x="9852" y="5560"/>
                    <a:pt x="9634" y="5198"/>
                    <a:pt x="9290" y="5017"/>
                  </a:cubicBezTo>
                  <a:cubicBezTo>
                    <a:pt x="9422" y="4964"/>
                    <a:pt x="9256" y="4815"/>
                    <a:pt x="9156" y="4815"/>
                  </a:cubicBezTo>
                  <a:cubicBezTo>
                    <a:pt x="9119" y="4815"/>
                    <a:pt x="9091" y="4836"/>
                    <a:pt x="9091" y="4890"/>
                  </a:cubicBezTo>
                  <a:cubicBezTo>
                    <a:pt x="9091" y="4908"/>
                    <a:pt x="9091" y="4926"/>
                    <a:pt x="9091" y="4944"/>
                  </a:cubicBezTo>
                  <a:cubicBezTo>
                    <a:pt x="9037" y="4926"/>
                    <a:pt x="8964" y="4908"/>
                    <a:pt x="8892" y="4890"/>
                  </a:cubicBezTo>
                  <a:lnTo>
                    <a:pt x="8149" y="1721"/>
                  </a:lnTo>
                  <a:cubicBezTo>
                    <a:pt x="8312" y="1685"/>
                    <a:pt x="8439" y="1522"/>
                    <a:pt x="8457" y="1341"/>
                  </a:cubicBezTo>
                  <a:cubicBezTo>
                    <a:pt x="8457" y="1141"/>
                    <a:pt x="8294" y="978"/>
                    <a:pt x="8113" y="960"/>
                  </a:cubicBezTo>
                  <a:lnTo>
                    <a:pt x="811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4"/>
            <p:cNvSpPr/>
            <p:nvPr/>
          </p:nvSpPr>
          <p:spPr>
            <a:xfrm flipH="1">
              <a:off x="-1545755" y="3789575"/>
              <a:ext cx="3858855" cy="1463178"/>
            </a:xfrm>
            <a:custGeom>
              <a:rect b="b" l="l" r="r" t="t"/>
              <a:pathLst>
                <a:path extrusionOk="0" h="24920" w="63330">
                  <a:moveTo>
                    <a:pt x="26259" y="1"/>
                  </a:moveTo>
                  <a:lnTo>
                    <a:pt x="25535" y="852"/>
                  </a:lnTo>
                  <a:cubicBezTo>
                    <a:pt x="25376" y="1178"/>
                    <a:pt x="25202" y="1301"/>
                    <a:pt x="25030" y="1301"/>
                  </a:cubicBezTo>
                  <a:cubicBezTo>
                    <a:pt x="24496" y="1301"/>
                    <a:pt x="23977" y="109"/>
                    <a:pt x="23977" y="109"/>
                  </a:cubicBezTo>
                  <a:cubicBezTo>
                    <a:pt x="23561" y="616"/>
                    <a:pt x="23289" y="1196"/>
                    <a:pt x="23126" y="1830"/>
                  </a:cubicBezTo>
                  <a:cubicBezTo>
                    <a:pt x="22855" y="2934"/>
                    <a:pt x="21696" y="3242"/>
                    <a:pt x="21496" y="5198"/>
                  </a:cubicBezTo>
                  <a:cubicBezTo>
                    <a:pt x="21496" y="5198"/>
                    <a:pt x="20518" y="4474"/>
                    <a:pt x="19975" y="4474"/>
                  </a:cubicBezTo>
                  <a:cubicBezTo>
                    <a:pt x="19414" y="5035"/>
                    <a:pt x="18943" y="5669"/>
                    <a:pt x="18563" y="6357"/>
                  </a:cubicBezTo>
                  <a:cubicBezTo>
                    <a:pt x="18019" y="7407"/>
                    <a:pt x="14216" y="10287"/>
                    <a:pt x="6248" y="11518"/>
                  </a:cubicBezTo>
                  <a:cubicBezTo>
                    <a:pt x="6248" y="11518"/>
                    <a:pt x="5814" y="11428"/>
                    <a:pt x="5143" y="10794"/>
                  </a:cubicBezTo>
                  <a:cubicBezTo>
                    <a:pt x="5143" y="10794"/>
                    <a:pt x="4979" y="10932"/>
                    <a:pt x="4733" y="10932"/>
                  </a:cubicBezTo>
                  <a:cubicBezTo>
                    <a:pt x="4525" y="10932"/>
                    <a:pt x="4258" y="10833"/>
                    <a:pt x="3984" y="10468"/>
                  </a:cubicBezTo>
                  <a:cubicBezTo>
                    <a:pt x="3984" y="10468"/>
                    <a:pt x="2366" y="11648"/>
                    <a:pt x="787" y="11648"/>
                  </a:cubicBezTo>
                  <a:cubicBezTo>
                    <a:pt x="521" y="11648"/>
                    <a:pt x="256" y="11615"/>
                    <a:pt x="0" y="11536"/>
                  </a:cubicBezTo>
                  <a:lnTo>
                    <a:pt x="0" y="24919"/>
                  </a:lnTo>
                  <a:lnTo>
                    <a:pt x="63329" y="24919"/>
                  </a:lnTo>
                  <a:lnTo>
                    <a:pt x="63329" y="10396"/>
                  </a:lnTo>
                  <a:cubicBezTo>
                    <a:pt x="60070" y="9182"/>
                    <a:pt x="59671" y="7570"/>
                    <a:pt x="59671" y="7570"/>
                  </a:cubicBezTo>
                  <a:lnTo>
                    <a:pt x="59055" y="8168"/>
                  </a:lnTo>
                  <a:cubicBezTo>
                    <a:pt x="58150" y="8168"/>
                    <a:pt x="56466" y="6194"/>
                    <a:pt x="56122" y="6085"/>
                  </a:cubicBezTo>
                  <a:cubicBezTo>
                    <a:pt x="56113" y="6083"/>
                    <a:pt x="56104" y="6082"/>
                    <a:pt x="56093" y="6082"/>
                  </a:cubicBezTo>
                  <a:cubicBezTo>
                    <a:pt x="55671" y="6082"/>
                    <a:pt x="53876" y="7860"/>
                    <a:pt x="53876" y="7860"/>
                  </a:cubicBezTo>
                  <a:cubicBezTo>
                    <a:pt x="53423" y="7353"/>
                    <a:pt x="49602" y="4419"/>
                    <a:pt x="49457" y="4365"/>
                  </a:cubicBezTo>
                  <a:cubicBezTo>
                    <a:pt x="49453" y="4363"/>
                    <a:pt x="49448" y="4363"/>
                    <a:pt x="49442" y="4363"/>
                  </a:cubicBezTo>
                  <a:cubicBezTo>
                    <a:pt x="49252" y="4363"/>
                    <a:pt x="48298" y="5180"/>
                    <a:pt x="48298" y="5180"/>
                  </a:cubicBezTo>
                  <a:cubicBezTo>
                    <a:pt x="48298" y="5180"/>
                    <a:pt x="46614" y="2989"/>
                    <a:pt x="46415" y="2898"/>
                  </a:cubicBezTo>
                  <a:cubicBezTo>
                    <a:pt x="46394" y="2888"/>
                    <a:pt x="46371" y="2883"/>
                    <a:pt x="46346" y="2883"/>
                  </a:cubicBezTo>
                  <a:cubicBezTo>
                    <a:pt x="46114" y="2883"/>
                    <a:pt x="45745" y="3297"/>
                    <a:pt x="45745" y="3297"/>
                  </a:cubicBezTo>
                  <a:cubicBezTo>
                    <a:pt x="45745" y="1667"/>
                    <a:pt x="44423" y="1"/>
                    <a:pt x="444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4"/>
            <p:cNvSpPr/>
            <p:nvPr/>
          </p:nvSpPr>
          <p:spPr>
            <a:xfrm flipH="1">
              <a:off x="-618765" y="3427900"/>
              <a:ext cx="662516" cy="639836"/>
            </a:xfrm>
            <a:custGeom>
              <a:rect b="b" l="l" r="r" t="t"/>
              <a:pathLst>
                <a:path extrusionOk="0" h="10128" w="10487">
                  <a:moveTo>
                    <a:pt x="4792" y="0"/>
                  </a:moveTo>
                  <a:cubicBezTo>
                    <a:pt x="4688" y="0"/>
                    <a:pt x="4585" y="65"/>
                    <a:pt x="4565" y="185"/>
                  </a:cubicBezTo>
                  <a:cubicBezTo>
                    <a:pt x="4184" y="3029"/>
                    <a:pt x="2826" y="6361"/>
                    <a:pt x="2826" y="6361"/>
                  </a:cubicBezTo>
                  <a:cubicBezTo>
                    <a:pt x="2717" y="5727"/>
                    <a:pt x="1576" y="4188"/>
                    <a:pt x="1069" y="3536"/>
                  </a:cubicBezTo>
                  <a:cubicBezTo>
                    <a:pt x="1036" y="3495"/>
                    <a:pt x="990" y="3477"/>
                    <a:pt x="945" y="3477"/>
                  </a:cubicBezTo>
                  <a:cubicBezTo>
                    <a:pt x="869" y="3477"/>
                    <a:pt x="798" y="3528"/>
                    <a:pt x="798" y="3608"/>
                  </a:cubicBezTo>
                  <a:cubicBezTo>
                    <a:pt x="725" y="4423"/>
                    <a:pt x="599" y="5238"/>
                    <a:pt x="436" y="6035"/>
                  </a:cubicBezTo>
                  <a:cubicBezTo>
                    <a:pt x="200" y="7393"/>
                    <a:pt x="55" y="8751"/>
                    <a:pt x="1" y="10109"/>
                  </a:cubicBezTo>
                  <a:lnTo>
                    <a:pt x="10486" y="10127"/>
                  </a:lnTo>
                  <a:cubicBezTo>
                    <a:pt x="10126" y="7780"/>
                    <a:pt x="9778" y="7540"/>
                    <a:pt x="9650" y="7540"/>
                  </a:cubicBezTo>
                  <a:cubicBezTo>
                    <a:pt x="9617" y="7540"/>
                    <a:pt x="9599" y="7556"/>
                    <a:pt x="9599" y="7556"/>
                  </a:cubicBezTo>
                  <a:cubicBezTo>
                    <a:pt x="9599" y="7556"/>
                    <a:pt x="9472" y="5980"/>
                    <a:pt x="9219" y="5980"/>
                  </a:cubicBezTo>
                  <a:cubicBezTo>
                    <a:pt x="8965" y="5980"/>
                    <a:pt x="7534" y="7429"/>
                    <a:pt x="7534" y="7429"/>
                  </a:cubicBezTo>
                  <a:cubicBezTo>
                    <a:pt x="7534" y="7429"/>
                    <a:pt x="7208" y="1833"/>
                    <a:pt x="7027" y="1779"/>
                  </a:cubicBezTo>
                  <a:cubicBezTo>
                    <a:pt x="7022" y="1777"/>
                    <a:pt x="7015" y="1776"/>
                    <a:pt x="7007" y="1776"/>
                  </a:cubicBezTo>
                  <a:cubicBezTo>
                    <a:pt x="6760" y="1776"/>
                    <a:pt x="5651" y="2902"/>
                    <a:pt x="5651" y="2902"/>
                  </a:cubicBezTo>
                  <a:cubicBezTo>
                    <a:pt x="5452" y="1417"/>
                    <a:pt x="5198" y="584"/>
                    <a:pt x="4999" y="131"/>
                  </a:cubicBezTo>
                  <a:cubicBezTo>
                    <a:pt x="4959" y="42"/>
                    <a:pt x="4875" y="0"/>
                    <a:pt x="47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1" name="Google Shape;351;p4"/>
          <p:cNvSpPr txBox="1"/>
          <p:nvPr>
            <p:ph type="title"/>
          </p:nvPr>
        </p:nvSpPr>
        <p:spPr>
          <a:xfrm>
            <a:off x="1045030" y="109806"/>
            <a:ext cx="3686458"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Target Audience</a:t>
            </a:r>
            <a:endParaRPr/>
          </a:p>
        </p:txBody>
      </p:sp>
      <p:sp>
        <p:nvSpPr>
          <p:cNvPr id="352" name="Google Shape;352;p4"/>
          <p:cNvSpPr/>
          <p:nvPr/>
        </p:nvSpPr>
        <p:spPr>
          <a:xfrm flipH="1">
            <a:off x="891600" y="3613860"/>
            <a:ext cx="3095429" cy="1633696"/>
          </a:xfrm>
          <a:custGeom>
            <a:rect b="b" l="l" r="r" t="t"/>
            <a:pathLst>
              <a:path extrusionOk="0" h="17839" w="31167">
                <a:moveTo>
                  <a:pt x="1014" y="17838"/>
                </a:moveTo>
                <a:cubicBezTo>
                  <a:pt x="706" y="17603"/>
                  <a:pt x="417" y="17367"/>
                  <a:pt x="127" y="17132"/>
                </a:cubicBezTo>
                <a:lnTo>
                  <a:pt x="109" y="17132"/>
                </a:lnTo>
                <a:cubicBezTo>
                  <a:pt x="54" y="17150"/>
                  <a:pt x="0" y="17078"/>
                  <a:pt x="54" y="17041"/>
                </a:cubicBezTo>
                <a:lnTo>
                  <a:pt x="73" y="17023"/>
                </a:lnTo>
                <a:cubicBezTo>
                  <a:pt x="127" y="16987"/>
                  <a:pt x="199" y="16951"/>
                  <a:pt x="254" y="16915"/>
                </a:cubicBezTo>
                <a:cubicBezTo>
                  <a:pt x="308" y="16860"/>
                  <a:pt x="380" y="16824"/>
                  <a:pt x="435" y="16770"/>
                </a:cubicBezTo>
                <a:cubicBezTo>
                  <a:pt x="543" y="16679"/>
                  <a:pt x="652" y="16552"/>
                  <a:pt x="724" y="16426"/>
                </a:cubicBezTo>
                <a:cubicBezTo>
                  <a:pt x="779" y="16299"/>
                  <a:pt x="815" y="16136"/>
                  <a:pt x="815" y="15991"/>
                </a:cubicBezTo>
                <a:cubicBezTo>
                  <a:pt x="815" y="15900"/>
                  <a:pt x="833" y="15810"/>
                  <a:pt x="833" y="15737"/>
                </a:cubicBezTo>
                <a:cubicBezTo>
                  <a:pt x="833" y="15647"/>
                  <a:pt x="906" y="15593"/>
                  <a:pt x="996" y="15593"/>
                </a:cubicBezTo>
                <a:cubicBezTo>
                  <a:pt x="1069" y="15611"/>
                  <a:pt x="1159" y="15629"/>
                  <a:pt x="1232" y="15647"/>
                </a:cubicBezTo>
                <a:lnTo>
                  <a:pt x="1376" y="15665"/>
                </a:lnTo>
                <a:lnTo>
                  <a:pt x="1413" y="15665"/>
                </a:lnTo>
                <a:lnTo>
                  <a:pt x="1413" y="15393"/>
                </a:lnTo>
                <a:cubicBezTo>
                  <a:pt x="1413" y="15321"/>
                  <a:pt x="1431" y="15248"/>
                  <a:pt x="1521" y="15230"/>
                </a:cubicBezTo>
                <a:cubicBezTo>
                  <a:pt x="1558" y="15230"/>
                  <a:pt x="1594" y="15230"/>
                  <a:pt x="1630" y="15248"/>
                </a:cubicBezTo>
                <a:cubicBezTo>
                  <a:pt x="1648" y="15248"/>
                  <a:pt x="1666" y="15230"/>
                  <a:pt x="1684" y="15230"/>
                </a:cubicBezTo>
                <a:cubicBezTo>
                  <a:pt x="1721" y="15194"/>
                  <a:pt x="1721" y="15140"/>
                  <a:pt x="1702" y="15086"/>
                </a:cubicBezTo>
                <a:cubicBezTo>
                  <a:pt x="1666" y="15013"/>
                  <a:pt x="1648" y="14941"/>
                  <a:pt x="1612" y="14886"/>
                </a:cubicBezTo>
                <a:cubicBezTo>
                  <a:pt x="1594" y="14814"/>
                  <a:pt x="1594" y="14741"/>
                  <a:pt x="1612" y="14669"/>
                </a:cubicBezTo>
                <a:cubicBezTo>
                  <a:pt x="1630" y="14578"/>
                  <a:pt x="1702" y="14524"/>
                  <a:pt x="1793" y="14542"/>
                </a:cubicBezTo>
                <a:cubicBezTo>
                  <a:pt x="1847" y="14560"/>
                  <a:pt x="1902" y="14615"/>
                  <a:pt x="1938" y="14633"/>
                </a:cubicBezTo>
                <a:cubicBezTo>
                  <a:pt x="2010" y="14651"/>
                  <a:pt x="2065" y="14633"/>
                  <a:pt x="2119" y="14597"/>
                </a:cubicBezTo>
                <a:lnTo>
                  <a:pt x="2119" y="14597"/>
                </a:lnTo>
                <a:cubicBezTo>
                  <a:pt x="2101" y="14470"/>
                  <a:pt x="2173" y="14343"/>
                  <a:pt x="2318" y="14325"/>
                </a:cubicBezTo>
                <a:cubicBezTo>
                  <a:pt x="2409" y="14325"/>
                  <a:pt x="2517" y="14361"/>
                  <a:pt x="2590" y="14452"/>
                </a:cubicBezTo>
                <a:cubicBezTo>
                  <a:pt x="2590" y="14434"/>
                  <a:pt x="2590" y="14415"/>
                  <a:pt x="2590" y="14397"/>
                </a:cubicBezTo>
                <a:cubicBezTo>
                  <a:pt x="2572" y="14343"/>
                  <a:pt x="2572" y="14289"/>
                  <a:pt x="2590" y="14234"/>
                </a:cubicBezTo>
                <a:cubicBezTo>
                  <a:pt x="2608" y="14162"/>
                  <a:pt x="2662" y="14126"/>
                  <a:pt x="2717" y="14108"/>
                </a:cubicBezTo>
                <a:cubicBezTo>
                  <a:pt x="2717" y="14017"/>
                  <a:pt x="2717" y="13945"/>
                  <a:pt x="2735" y="13854"/>
                </a:cubicBezTo>
                <a:lnTo>
                  <a:pt x="2753" y="13818"/>
                </a:lnTo>
                <a:cubicBezTo>
                  <a:pt x="2753" y="13782"/>
                  <a:pt x="2825" y="13764"/>
                  <a:pt x="2861" y="13800"/>
                </a:cubicBezTo>
                <a:cubicBezTo>
                  <a:pt x="2916" y="13890"/>
                  <a:pt x="3043" y="13908"/>
                  <a:pt x="3133" y="13836"/>
                </a:cubicBezTo>
                <a:cubicBezTo>
                  <a:pt x="3169" y="13818"/>
                  <a:pt x="3242" y="13836"/>
                  <a:pt x="3242" y="13890"/>
                </a:cubicBezTo>
                <a:cubicBezTo>
                  <a:pt x="3242" y="13908"/>
                  <a:pt x="3242" y="13926"/>
                  <a:pt x="3242" y="13945"/>
                </a:cubicBezTo>
                <a:lnTo>
                  <a:pt x="3224" y="14144"/>
                </a:lnTo>
                <a:lnTo>
                  <a:pt x="3278" y="14144"/>
                </a:lnTo>
                <a:lnTo>
                  <a:pt x="3368" y="14126"/>
                </a:lnTo>
                <a:cubicBezTo>
                  <a:pt x="3368" y="14089"/>
                  <a:pt x="3368" y="14035"/>
                  <a:pt x="3405" y="13999"/>
                </a:cubicBezTo>
                <a:cubicBezTo>
                  <a:pt x="3423" y="13945"/>
                  <a:pt x="3477" y="13926"/>
                  <a:pt x="3531" y="13908"/>
                </a:cubicBezTo>
                <a:cubicBezTo>
                  <a:pt x="3586" y="13926"/>
                  <a:pt x="3622" y="13945"/>
                  <a:pt x="3658" y="13981"/>
                </a:cubicBezTo>
                <a:cubicBezTo>
                  <a:pt x="3676" y="13999"/>
                  <a:pt x="3694" y="14017"/>
                  <a:pt x="3713" y="14035"/>
                </a:cubicBezTo>
                <a:cubicBezTo>
                  <a:pt x="3694" y="13981"/>
                  <a:pt x="3676" y="13926"/>
                  <a:pt x="3658" y="13872"/>
                </a:cubicBezTo>
                <a:cubicBezTo>
                  <a:pt x="3604" y="13818"/>
                  <a:pt x="3568" y="13745"/>
                  <a:pt x="3568" y="13673"/>
                </a:cubicBezTo>
                <a:cubicBezTo>
                  <a:pt x="3568" y="13564"/>
                  <a:pt x="3676" y="13528"/>
                  <a:pt x="3767" y="13510"/>
                </a:cubicBezTo>
                <a:cubicBezTo>
                  <a:pt x="3821" y="13510"/>
                  <a:pt x="3876" y="13492"/>
                  <a:pt x="3912" y="13438"/>
                </a:cubicBezTo>
                <a:cubicBezTo>
                  <a:pt x="3930" y="13383"/>
                  <a:pt x="3948" y="13329"/>
                  <a:pt x="3930" y="13256"/>
                </a:cubicBezTo>
                <a:cubicBezTo>
                  <a:pt x="3930" y="13166"/>
                  <a:pt x="3894" y="13093"/>
                  <a:pt x="3894" y="13003"/>
                </a:cubicBezTo>
                <a:cubicBezTo>
                  <a:pt x="3876" y="12912"/>
                  <a:pt x="3894" y="12822"/>
                  <a:pt x="3948" y="12749"/>
                </a:cubicBezTo>
                <a:cubicBezTo>
                  <a:pt x="4002" y="12695"/>
                  <a:pt x="4093" y="12713"/>
                  <a:pt x="4147" y="12641"/>
                </a:cubicBezTo>
                <a:cubicBezTo>
                  <a:pt x="4183" y="12568"/>
                  <a:pt x="4147" y="12496"/>
                  <a:pt x="4147" y="12405"/>
                </a:cubicBezTo>
                <a:cubicBezTo>
                  <a:pt x="4111" y="12333"/>
                  <a:pt x="4129" y="12242"/>
                  <a:pt x="4183" y="12188"/>
                </a:cubicBezTo>
                <a:cubicBezTo>
                  <a:pt x="4202" y="12152"/>
                  <a:pt x="4238" y="12134"/>
                  <a:pt x="4274" y="12134"/>
                </a:cubicBezTo>
                <a:cubicBezTo>
                  <a:pt x="4274" y="12079"/>
                  <a:pt x="4310" y="12025"/>
                  <a:pt x="4346" y="11989"/>
                </a:cubicBezTo>
                <a:cubicBezTo>
                  <a:pt x="4419" y="11934"/>
                  <a:pt x="4527" y="11916"/>
                  <a:pt x="4618" y="11953"/>
                </a:cubicBezTo>
                <a:cubicBezTo>
                  <a:pt x="4709" y="11971"/>
                  <a:pt x="4799" y="12025"/>
                  <a:pt x="4835" y="12116"/>
                </a:cubicBezTo>
                <a:lnTo>
                  <a:pt x="4835" y="12116"/>
                </a:lnTo>
                <a:cubicBezTo>
                  <a:pt x="4853" y="12116"/>
                  <a:pt x="4853" y="12134"/>
                  <a:pt x="4853" y="12152"/>
                </a:cubicBezTo>
                <a:cubicBezTo>
                  <a:pt x="4872" y="12333"/>
                  <a:pt x="4853" y="12514"/>
                  <a:pt x="4817" y="12695"/>
                </a:cubicBezTo>
                <a:cubicBezTo>
                  <a:pt x="4853" y="12677"/>
                  <a:pt x="4908" y="12677"/>
                  <a:pt x="4962" y="12677"/>
                </a:cubicBezTo>
                <a:cubicBezTo>
                  <a:pt x="4998" y="12677"/>
                  <a:pt x="5016" y="12695"/>
                  <a:pt x="5016" y="12731"/>
                </a:cubicBezTo>
                <a:cubicBezTo>
                  <a:pt x="5016" y="12767"/>
                  <a:pt x="4998" y="12822"/>
                  <a:pt x="4962" y="12840"/>
                </a:cubicBezTo>
                <a:lnTo>
                  <a:pt x="5071" y="12985"/>
                </a:lnTo>
                <a:cubicBezTo>
                  <a:pt x="5107" y="13003"/>
                  <a:pt x="5089" y="13057"/>
                  <a:pt x="5053" y="13057"/>
                </a:cubicBezTo>
                <a:cubicBezTo>
                  <a:pt x="4944" y="13075"/>
                  <a:pt x="4926" y="13220"/>
                  <a:pt x="5016" y="13275"/>
                </a:cubicBezTo>
                <a:cubicBezTo>
                  <a:pt x="5089" y="13293"/>
                  <a:pt x="5161" y="13220"/>
                  <a:pt x="5125" y="13148"/>
                </a:cubicBezTo>
                <a:cubicBezTo>
                  <a:pt x="5125" y="13148"/>
                  <a:pt x="5125" y="13130"/>
                  <a:pt x="5125" y="13130"/>
                </a:cubicBezTo>
                <a:cubicBezTo>
                  <a:pt x="5089" y="13093"/>
                  <a:pt x="5143" y="13021"/>
                  <a:pt x="5198" y="13057"/>
                </a:cubicBezTo>
                <a:lnTo>
                  <a:pt x="5234" y="13075"/>
                </a:lnTo>
                <a:cubicBezTo>
                  <a:pt x="5234" y="13039"/>
                  <a:pt x="5234" y="13003"/>
                  <a:pt x="5234" y="12949"/>
                </a:cubicBezTo>
                <a:cubicBezTo>
                  <a:pt x="5198" y="12930"/>
                  <a:pt x="5216" y="12876"/>
                  <a:pt x="5252" y="12858"/>
                </a:cubicBezTo>
                <a:cubicBezTo>
                  <a:pt x="5270" y="12840"/>
                  <a:pt x="5306" y="12858"/>
                  <a:pt x="5324" y="12876"/>
                </a:cubicBezTo>
                <a:cubicBezTo>
                  <a:pt x="5342" y="12876"/>
                  <a:pt x="5361" y="12858"/>
                  <a:pt x="5361" y="12840"/>
                </a:cubicBezTo>
                <a:lnTo>
                  <a:pt x="5451" y="12786"/>
                </a:lnTo>
                <a:cubicBezTo>
                  <a:pt x="5487" y="12749"/>
                  <a:pt x="5524" y="12713"/>
                  <a:pt x="5560" y="12677"/>
                </a:cubicBezTo>
                <a:cubicBezTo>
                  <a:pt x="5469" y="12586"/>
                  <a:pt x="5433" y="12442"/>
                  <a:pt x="5505" y="12333"/>
                </a:cubicBezTo>
                <a:cubicBezTo>
                  <a:pt x="5542" y="12260"/>
                  <a:pt x="5614" y="12242"/>
                  <a:pt x="5668" y="12242"/>
                </a:cubicBezTo>
                <a:cubicBezTo>
                  <a:pt x="5705" y="12260"/>
                  <a:pt x="5741" y="12260"/>
                  <a:pt x="5759" y="12279"/>
                </a:cubicBezTo>
                <a:cubicBezTo>
                  <a:pt x="5741" y="12242"/>
                  <a:pt x="5741" y="12206"/>
                  <a:pt x="5759" y="12170"/>
                </a:cubicBezTo>
                <a:cubicBezTo>
                  <a:pt x="5795" y="12079"/>
                  <a:pt x="5886" y="12043"/>
                  <a:pt x="5940" y="11971"/>
                </a:cubicBezTo>
                <a:cubicBezTo>
                  <a:pt x="5958" y="11934"/>
                  <a:pt x="5994" y="11934"/>
                  <a:pt x="6012" y="11971"/>
                </a:cubicBezTo>
                <a:cubicBezTo>
                  <a:pt x="6031" y="11989"/>
                  <a:pt x="6067" y="11989"/>
                  <a:pt x="6085" y="11971"/>
                </a:cubicBezTo>
                <a:cubicBezTo>
                  <a:pt x="6067" y="11898"/>
                  <a:pt x="6085" y="11808"/>
                  <a:pt x="6121" y="11717"/>
                </a:cubicBezTo>
                <a:cubicBezTo>
                  <a:pt x="6139" y="11699"/>
                  <a:pt x="6157" y="11699"/>
                  <a:pt x="6175" y="11699"/>
                </a:cubicBezTo>
                <a:cubicBezTo>
                  <a:pt x="6266" y="11735"/>
                  <a:pt x="6375" y="11735"/>
                  <a:pt x="6447" y="11699"/>
                </a:cubicBezTo>
                <a:cubicBezTo>
                  <a:pt x="6411" y="11608"/>
                  <a:pt x="6447" y="11518"/>
                  <a:pt x="6520" y="11464"/>
                </a:cubicBezTo>
                <a:cubicBezTo>
                  <a:pt x="6592" y="11427"/>
                  <a:pt x="6683" y="11427"/>
                  <a:pt x="6737" y="11482"/>
                </a:cubicBezTo>
                <a:cubicBezTo>
                  <a:pt x="6773" y="11445"/>
                  <a:pt x="6827" y="11445"/>
                  <a:pt x="6882" y="11464"/>
                </a:cubicBezTo>
                <a:cubicBezTo>
                  <a:pt x="6936" y="11482"/>
                  <a:pt x="6972" y="11518"/>
                  <a:pt x="7008" y="11536"/>
                </a:cubicBezTo>
                <a:cubicBezTo>
                  <a:pt x="7027" y="11554"/>
                  <a:pt x="7045" y="11554"/>
                  <a:pt x="7063" y="11572"/>
                </a:cubicBezTo>
                <a:cubicBezTo>
                  <a:pt x="7063" y="11518"/>
                  <a:pt x="7045" y="11482"/>
                  <a:pt x="7008" y="11427"/>
                </a:cubicBezTo>
                <a:cubicBezTo>
                  <a:pt x="6918" y="11264"/>
                  <a:pt x="6737" y="11138"/>
                  <a:pt x="6755" y="10920"/>
                </a:cubicBezTo>
                <a:cubicBezTo>
                  <a:pt x="6773" y="10884"/>
                  <a:pt x="6809" y="10866"/>
                  <a:pt x="6827" y="10866"/>
                </a:cubicBezTo>
                <a:cubicBezTo>
                  <a:pt x="6900" y="10884"/>
                  <a:pt x="7027" y="10920"/>
                  <a:pt x="7081" y="10830"/>
                </a:cubicBezTo>
                <a:cubicBezTo>
                  <a:pt x="7099" y="10794"/>
                  <a:pt x="7081" y="10757"/>
                  <a:pt x="7081" y="10703"/>
                </a:cubicBezTo>
                <a:cubicBezTo>
                  <a:pt x="7081" y="10667"/>
                  <a:pt x="7099" y="10631"/>
                  <a:pt x="7135" y="10594"/>
                </a:cubicBezTo>
                <a:cubicBezTo>
                  <a:pt x="7153" y="10576"/>
                  <a:pt x="7171" y="10522"/>
                  <a:pt x="7153" y="10504"/>
                </a:cubicBezTo>
                <a:cubicBezTo>
                  <a:pt x="7135" y="10449"/>
                  <a:pt x="7117" y="10413"/>
                  <a:pt x="7081" y="10395"/>
                </a:cubicBezTo>
                <a:cubicBezTo>
                  <a:pt x="7008" y="10323"/>
                  <a:pt x="6972" y="10214"/>
                  <a:pt x="7008" y="10124"/>
                </a:cubicBezTo>
                <a:cubicBezTo>
                  <a:pt x="7027" y="10105"/>
                  <a:pt x="7027" y="10105"/>
                  <a:pt x="7045" y="10105"/>
                </a:cubicBezTo>
                <a:cubicBezTo>
                  <a:pt x="7117" y="10105"/>
                  <a:pt x="7171" y="10105"/>
                  <a:pt x="7226" y="10069"/>
                </a:cubicBezTo>
                <a:cubicBezTo>
                  <a:pt x="7244" y="10051"/>
                  <a:pt x="7262" y="10033"/>
                  <a:pt x="7262" y="9997"/>
                </a:cubicBezTo>
                <a:cubicBezTo>
                  <a:pt x="7262" y="9961"/>
                  <a:pt x="7171" y="9942"/>
                  <a:pt x="7153" y="9942"/>
                </a:cubicBezTo>
                <a:cubicBezTo>
                  <a:pt x="7099" y="9924"/>
                  <a:pt x="7063" y="9870"/>
                  <a:pt x="7045" y="9816"/>
                </a:cubicBezTo>
                <a:cubicBezTo>
                  <a:pt x="7045" y="9779"/>
                  <a:pt x="7045" y="9761"/>
                  <a:pt x="7081" y="9725"/>
                </a:cubicBezTo>
                <a:cubicBezTo>
                  <a:pt x="7081" y="9707"/>
                  <a:pt x="7099" y="9689"/>
                  <a:pt x="7117" y="9671"/>
                </a:cubicBezTo>
                <a:cubicBezTo>
                  <a:pt x="7117" y="9671"/>
                  <a:pt x="7117" y="9671"/>
                  <a:pt x="7117" y="9671"/>
                </a:cubicBezTo>
                <a:cubicBezTo>
                  <a:pt x="7117" y="9653"/>
                  <a:pt x="7117" y="9635"/>
                  <a:pt x="7099" y="9616"/>
                </a:cubicBezTo>
                <a:cubicBezTo>
                  <a:pt x="7081" y="9526"/>
                  <a:pt x="7063" y="9417"/>
                  <a:pt x="7153" y="9363"/>
                </a:cubicBezTo>
                <a:cubicBezTo>
                  <a:pt x="7190" y="9327"/>
                  <a:pt x="7244" y="9327"/>
                  <a:pt x="7298" y="9345"/>
                </a:cubicBezTo>
                <a:cubicBezTo>
                  <a:pt x="7316" y="9309"/>
                  <a:pt x="7334" y="9272"/>
                  <a:pt x="7353" y="9254"/>
                </a:cubicBezTo>
                <a:cubicBezTo>
                  <a:pt x="7371" y="9218"/>
                  <a:pt x="7407" y="9200"/>
                  <a:pt x="7389" y="9164"/>
                </a:cubicBezTo>
                <a:cubicBezTo>
                  <a:pt x="7371" y="9109"/>
                  <a:pt x="7334" y="9073"/>
                  <a:pt x="7316" y="9037"/>
                </a:cubicBezTo>
                <a:cubicBezTo>
                  <a:pt x="7262" y="8964"/>
                  <a:pt x="7244" y="8874"/>
                  <a:pt x="7262" y="8783"/>
                </a:cubicBezTo>
                <a:cubicBezTo>
                  <a:pt x="7280" y="8729"/>
                  <a:pt x="7334" y="8675"/>
                  <a:pt x="7389" y="8639"/>
                </a:cubicBezTo>
                <a:cubicBezTo>
                  <a:pt x="7443" y="8602"/>
                  <a:pt x="7497" y="8566"/>
                  <a:pt x="7552" y="8530"/>
                </a:cubicBezTo>
                <a:cubicBezTo>
                  <a:pt x="7606" y="8494"/>
                  <a:pt x="7624" y="8421"/>
                  <a:pt x="7606" y="8349"/>
                </a:cubicBezTo>
                <a:cubicBezTo>
                  <a:pt x="7570" y="8258"/>
                  <a:pt x="7570" y="8168"/>
                  <a:pt x="7588" y="8059"/>
                </a:cubicBezTo>
                <a:cubicBezTo>
                  <a:pt x="7606" y="8023"/>
                  <a:pt x="7642" y="7987"/>
                  <a:pt x="7679" y="7968"/>
                </a:cubicBezTo>
                <a:cubicBezTo>
                  <a:pt x="7697" y="7932"/>
                  <a:pt x="7751" y="7932"/>
                  <a:pt x="7769" y="7896"/>
                </a:cubicBezTo>
                <a:cubicBezTo>
                  <a:pt x="7805" y="7824"/>
                  <a:pt x="7769" y="7733"/>
                  <a:pt x="7733" y="7679"/>
                </a:cubicBezTo>
                <a:cubicBezTo>
                  <a:pt x="7715" y="7588"/>
                  <a:pt x="7733" y="7498"/>
                  <a:pt x="7769" y="7407"/>
                </a:cubicBezTo>
                <a:cubicBezTo>
                  <a:pt x="7860" y="7244"/>
                  <a:pt x="8059" y="7190"/>
                  <a:pt x="8222" y="7280"/>
                </a:cubicBezTo>
                <a:cubicBezTo>
                  <a:pt x="8294" y="7335"/>
                  <a:pt x="8330" y="7407"/>
                  <a:pt x="8349" y="7498"/>
                </a:cubicBezTo>
                <a:cubicBezTo>
                  <a:pt x="8349" y="7552"/>
                  <a:pt x="8330" y="7606"/>
                  <a:pt x="8294" y="7661"/>
                </a:cubicBezTo>
                <a:cubicBezTo>
                  <a:pt x="8294" y="7679"/>
                  <a:pt x="8276" y="7697"/>
                  <a:pt x="8258" y="7715"/>
                </a:cubicBezTo>
                <a:lnTo>
                  <a:pt x="8258" y="7733"/>
                </a:lnTo>
                <a:lnTo>
                  <a:pt x="8258" y="7733"/>
                </a:lnTo>
                <a:lnTo>
                  <a:pt x="8258" y="7733"/>
                </a:lnTo>
                <a:lnTo>
                  <a:pt x="8258" y="7733"/>
                </a:lnTo>
                <a:lnTo>
                  <a:pt x="8258" y="7733"/>
                </a:lnTo>
                <a:lnTo>
                  <a:pt x="8258" y="7733"/>
                </a:lnTo>
                <a:lnTo>
                  <a:pt x="8258" y="7733"/>
                </a:lnTo>
                <a:cubicBezTo>
                  <a:pt x="8276" y="7733"/>
                  <a:pt x="8294" y="7751"/>
                  <a:pt x="8294" y="7751"/>
                </a:cubicBezTo>
                <a:cubicBezTo>
                  <a:pt x="8330" y="7787"/>
                  <a:pt x="8349" y="7805"/>
                  <a:pt x="8367" y="7824"/>
                </a:cubicBezTo>
                <a:cubicBezTo>
                  <a:pt x="8439" y="7878"/>
                  <a:pt x="8457" y="7968"/>
                  <a:pt x="8439" y="8041"/>
                </a:cubicBezTo>
                <a:cubicBezTo>
                  <a:pt x="8439" y="8077"/>
                  <a:pt x="8439" y="8113"/>
                  <a:pt x="8439" y="8150"/>
                </a:cubicBezTo>
                <a:cubicBezTo>
                  <a:pt x="8457" y="8186"/>
                  <a:pt x="8493" y="8204"/>
                  <a:pt x="8512" y="8204"/>
                </a:cubicBezTo>
                <a:cubicBezTo>
                  <a:pt x="8584" y="8240"/>
                  <a:pt x="8656" y="8276"/>
                  <a:pt x="8711" y="8313"/>
                </a:cubicBezTo>
                <a:cubicBezTo>
                  <a:pt x="8765" y="8367"/>
                  <a:pt x="8801" y="8421"/>
                  <a:pt x="8838" y="8476"/>
                </a:cubicBezTo>
                <a:cubicBezTo>
                  <a:pt x="8856" y="8512"/>
                  <a:pt x="8874" y="8530"/>
                  <a:pt x="8892" y="8548"/>
                </a:cubicBezTo>
                <a:lnTo>
                  <a:pt x="8910" y="8566"/>
                </a:lnTo>
                <a:cubicBezTo>
                  <a:pt x="8928" y="8566"/>
                  <a:pt x="8928" y="8566"/>
                  <a:pt x="8946" y="8566"/>
                </a:cubicBezTo>
                <a:cubicBezTo>
                  <a:pt x="8982" y="8566"/>
                  <a:pt x="9037" y="8620"/>
                  <a:pt x="9001" y="8657"/>
                </a:cubicBezTo>
                <a:cubicBezTo>
                  <a:pt x="8964" y="8711"/>
                  <a:pt x="8928" y="8747"/>
                  <a:pt x="8946" y="8783"/>
                </a:cubicBezTo>
                <a:cubicBezTo>
                  <a:pt x="8982" y="8838"/>
                  <a:pt x="8982" y="8838"/>
                  <a:pt x="8982" y="8856"/>
                </a:cubicBezTo>
                <a:cubicBezTo>
                  <a:pt x="9001" y="8874"/>
                  <a:pt x="9001" y="8910"/>
                  <a:pt x="9019" y="8946"/>
                </a:cubicBezTo>
                <a:cubicBezTo>
                  <a:pt x="9019" y="9019"/>
                  <a:pt x="9019" y="9127"/>
                  <a:pt x="9055" y="9200"/>
                </a:cubicBezTo>
                <a:cubicBezTo>
                  <a:pt x="9055" y="9200"/>
                  <a:pt x="9073" y="9218"/>
                  <a:pt x="9091" y="9218"/>
                </a:cubicBezTo>
                <a:lnTo>
                  <a:pt x="9091" y="9218"/>
                </a:lnTo>
                <a:lnTo>
                  <a:pt x="9127" y="9218"/>
                </a:lnTo>
                <a:lnTo>
                  <a:pt x="9145" y="9218"/>
                </a:lnTo>
                <a:lnTo>
                  <a:pt x="9145" y="9218"/>
                </a:lnTo>
                <a:lnTo>
                  <a:pt x="9164" y="9218"/>
                </a:lnTo>
                <a:cubicBezTo>
                  <a:pt x="9254" y="9182"/>
                  <a:pt x="9345" y="9073"/>
                  <a:pt x="9453" y="9073"/>
                </a:cubicBezTo>
                <a:lnTo>
                  <a:pt x="9471" y="9073"/>
                </a:lnTo>
                <a:cubicBezTo>
                  <a:pt x="9489" y="9073"/>
                  <a:pt x="9508" y="9073"/>
                  <a:pt x="9526" y="9055"/>
                </a:cubicBezTo>
                <a:lnTo>
                  <a:pt x="9652" y="9037"/>
                </a:lnTo>
                <a:lnTo>
                  <a:pt x="9797" y="9019"/>
                </a:lnTo>
                <a:cubicBezTo>
                  <a:pt x="9743" y="8946"/>
                  <a:pt x="9707" y="8838"/>
                  <a:pt x="9707" y="8747"/>
                </a:cubicBezTo>
                <a:cubicBezTo>
                  <a:pt x="9725" y="8657"/>
                  <a:pt x="9761" y="8584"/>
                  <a:pt x="9834" y="8548"/>
                </a:cubicBezTo>
                <a:cubicBezTo>
                  <a:pt x="9834" y="8512"/>
                  <a:pt x="9815" y="8476"/>
                  <a:pt x="9815" y="8439"/>
                </a:cubicBezTo>
                <a:cubicBezTo>
                  <a:pt x="9815" y="8385"/>
                  <a:pt x="9834" y="8331"/>
                  <a:pt x="9852" y="8258"/>
                </a:cubicBezTo>
                <a:cubicBezTo>
                  <a:pt x="9852" y="8204"/>
                  <a:pt x="9888" y="8150"/>
                  <a:pt x="9906" y="8095"/>
                </a:cubicBezTo>
                <a:cubicBezTo>
                  <a:pt x="9924" y="8059"/>
                  <a:pt x="9942" y="8041"/>
                  <a:pt x="9978" y="8023"/>
                </a:cubicBezTo>
                <a:cubicBezTo>
                  <a:pt x="10015" y="8023"/>
                  <a:pt x="10051" y="8023"/>
                  <a:pt x="10087" y="8023"/>
                </a:cubicBezTo>
                <a:cubicBezTo>
                  <a:pt x="10105" y="8023"/>
                  <a:pt x="10141" y="8005"/>
                  <a:pt x="10160" y="7987"/>
                </a:cubicBezTo>
                <a:cubicBezTo>
                  <a:pt x="10178" y="7950"/>
                  <a:pt x="10160" y="7914"/>
                  <a:pt x="10123" y="7896"/>
                </a:cubicBezTo>
                <a:cubicBezTo>
                  <a:pt x="10087" y="7860"/>
                  <a:pt x="10033" y="7824"/>
                  <a:pt x="9997" y="7787"/>
                </a:cubicBezTo>
                <a:cubicBezTo>
                  <a:pt x="9960" y="7751"/>
                  <a:pt x="9942" y="7679"/>
                  <a:pt x="9942" y="7624"/>
                </a:cubicBezTo>
                <a:cubicBezTo>
                  <a:pt x="9960" y="7570"/>
                  <a:pt x="9997" y="7534"/>
                  <a:pt x="10051" y="7516"/>
                </a:cubicBezTo>
                <a:cubicBezTo>
                  <a:pt x="10087" y="7498"/>
                  <a:pt x="10123" y="7498"/>
                  <a:pt x="10141" y="7516"/>
                </a:cubicBezTo>
                <a:lnTo>
                  <a:pt x="10178" y="7534"/>
                </a:lnTo>
                <a:lnTo>
                  <a:pt x="10178" y="7498"/>
                </a:lnTo>
                <a:cubicBezTo>
                  <a:pt x="10178" y="7480"/>
                  <a:pt x="10178" y="7461"/>
                  <a:pt x="10178" y="7443"/>
                </a:cubicBezTo>
                <a:cubicBezTo>
                  <a:pt x="10196" y="7407"/>
                  <a:pt x="10196" y="7371"/>
                  <a:pt x="10178" y="7335"/>
                </a:cubicBezTo>
                <a:cubicBezTo>
                  <a:pt x="10160" y="7226"/>
                  <a:pt x="10069" y="7190"/>
                  <a:pt x="9997" y="7135"/>
                </a:cubicBezTo>
                <a:cubicBezTo>
                  <a:pt x="9906" y="7081"/>
                  <a:pt x="9852" y="6972"/>
                  <a:pt x="9870" y="6864"/>
                </a:cubicBezTo>
                <a:cubicBezTo>
                  <a:pt x="9906" y="6773"/>
                  <a:pt x="9978" y="6737"/>
                  <a:pt x="10069" y="6683"/>
                </a:cubicBezTo>
                <a:cubicBezTo>
                  <a:pt x="10087" y="6665"/>
                  <a:pt x="10105" y="6646"/>
                  <a:pt x="10105" y="6628"/>
                </a:cubicBezTo>
                <a:cubicBezTo>
                  <a:pt x="10105" y="6592"/>
                  <a:pt x="10105" y="6556"/>
                  <a:pt x="10087" y="6520"/>
                </a:cubicBezTo>
                <a:cubicBezTo>
                  <a:pt x="10051" y="6447"/>
                  <a:pt x="10069" y="6339"/>
                  <a:pt x="10141" y="6284"/>
                </a:cubicBezTo>
                <a:cubicBezTo>
                  <a:pt x="10196" y="6248"/>
                  <a:pt x="10286" y="6248"/>
                  <a:pt x="10359" y="6266"/>
                </a:cubicBezTo>
                <a:lnTo>
                  <a:pt x="10504" y="6302"/>
                </a:lnTo>
                <a:cubicBezTo>
                  <a:pt x="10576" y="6339"/>
                  <a:pt x="10630" y="6357"/>
                  <a:pt x="10685" y="6411"/>
                </a:cubicBezTo>
                <a:cubicBezTo>
                  <a:pt x="10721" y="6429"/>
                  <a:pt x="10739" y="6483"/>
                  <a:pt x="10721" y="6520"/>
                </a:cubicBezTo>
                <a:cubicBezTo>
                  <a:pt x="10721" y="6556"/>
                  <a:pt x="10721" y="6574"/>
                  <a:pt x="10739" y="6592"/>
                </a:cubicBezTo>
                <a:cubicBezTo>
                  <a:pt x="10757" y="6628"/>
                  <a:pt x="10793" y="6646"/>
                  <a:pt x="10830" y="6646"/>
                </a:cubicBezTo>
                <a:cubicBezTo>
                  <a:pt x="10848" y="6628"/>
                  <a:pt x="10866" y="6610"/>
                  <a:pt x="10884" y="6628"/>
                </a:cubicBezTo>
                <a:lnTo>
                  <a:pt x="10884" y="6628"/>
                </a:lnTo>
                <a:cubicBezTo>
                  <a:pt x="10902" y="6610"/>
                  <a:pt x="10920" y="6610"/>
                  <a:pt x="10920" y="6628"/>
                </a:cubicBezTo>
                <a:lnTo>
                  <a:pt x="10920" y="6610"/>
                </a:lnTo>
                <a:cubicBezTo>
                  <a:pt x="10938" y="6592"/>
                  <a:pt x="10938" y="6556"/>
                  <a:pt x="10938" y="6520"/>
                </a:cubicBezTo>
                <a:cubicBezTo>
                  <a:pt x="10920" y="6447"/>
                  <a:pt x="10956" y="6375"/>
                  <a:pt x="11011" y="6321"/>
                </a:cubicBezTo>
                <a:cubicBezTo>
                  <a:pt x="11047" y="6302"/>
                  <a:pt x="11083" y="6284"/>
                  <a:pt x="11119" y="6284"/>
                </a:cubicBezTo>
                <a:lnTo>
                  <a:pt x="11119" y="6284"/>
                </a:lnTo>
                <a:lnTo>
                  <a:pt x="11119" y="6284"/>
                </a:lnTo>
                <a:lnTo>
                  <a:pt x="11119" y="6284"/>
                </a:lnTo>
                <a:lnTo>
                  <a:pt x="11119" y="6266"/>
                </a:lnTo>
                <a:cubicBezTo>
                  <a:pt x="11101" y="6194"/>
                  <a:pt x="11065" y="6158"/>
                  <a:pt x="11047" y="6085"/>
                </a:cubicBezTo>
                <a:cubicBezTo>
                  <a:pt x="11029" y="6031"/>
                  <a:pt x="11047" y="5958"/>
                  <a:pt x="11083" y="5922"/>
                </a:cubicBezTo>
                <a:cubicBezTo>
                  <a:pt x="11119" y="5886"/>
                  <a:pt x="11174" y="5886"/>
                  <a:pt x="11210" y="5886"/>
                </a:cubicBezTo>
                <a:lnTo>
                  <a:pt x="11228" y="5886"/>
                </a:lnTo>
                <a:lnTo>
                  <a:pt x="11228" y="5886"/>
                </a:lnTo>
                <a:lnTo>
                  <a:pt x="11228" y="5886"/>
                </a:lnTo>
                <a:cubicBezTo>
                  <a:pt x="11246" y="5850"/>
                  <a:pt x="11264" y="5795"/>
                  <a:pt x="11282" y="5759"/>
                </a:cubicBezTo>
                <a:cubicBezTo>
                  <a:pt x="11319" y="5705"/>
                  <a:pt x="11373" y="5669"/>
                  <a:pt x="11445" y="5669"/>
                </a:cubicBezTo>
                <a:cubicBezTo>
                  <a:pt x="11482" y="5669"/>
                  <a:pt x="11500" y="5669"/>
                  <a:pt x="11536" y="5669"/>
                </a:cubicBezTo>
                <a:cubicBezTo>
                  <a:pt x="11554" y="5669"/>
                  <a:pt x="11572" y="5650"/>
                  <a:pt x="11590" y="5632"/>
                </a:cubicBezTo>
                <a:cubicBezTo>
                  <a:pt x="11608" y="5578"/>
                  <a:pt x="11626" y="5524"/>
                  <a:pt x="11626" y="5469"/>
                </a:cubicBezTo>
                <a:cubicBezTo>
                  <a:pt x="11608" y="5324"/>
                  <a:pt x="11681" y="5198"/>
                  <a:pt x="11789" y="5125"/>
                </a:cubicBezTo>
                <a:cubicBezTo>
                  <a:pt x="11898" y="5071"/>
                  <a:pt x="12025" y="5089"/>
                  <a:pt x="12115" y="5162"/>
                </a:cubicBezTo>
                <a:cubicBezTo>
                  <a:pt x="12133" y="5180"/>
                  <a:pt x="12152" y="5216"/>
                  <a:pt x="12170" y="5234"/>
                </a:cubicBezTo>
                <a:cubicBezTo>
                  <a:pt x="12188" y="5252"/>
                  <a:pt x="12206" y="5288"/>
                  <a:pt x="12224" y="5306"/>
                </a:cubicBezTo>
                <a:cubicBezTo>
                  <a:pt x="12260" y="5324"/>
                  <a:pt x="12278" y="5343"/>
                  <a:pt x="12315" y="5361"/>
                </a:cubicBezTo>
                <a:cubicBezTo>
                  <a:pt x="12333" y="5397"/>
                  <a:pt x="12351" y="5415"/>
                  <a:pt x="12351" y="5451"/>
                </a:cubicBezTo>
                <a:lnTo>
                  <a:pt x="12351" y="5632"/>
                </a:lnTo>
                <a:cubicBezTo>
                  <a:pt x="12351" y="5650"/>
                  <a:pt x="12369" y="5669"/>
                  <a:pt x="12387" y="5687"/>
                </a:cubicBezTo>
                <a:cubicBezTo>
                  <a:pt x="12405" y="5723"/>
                  <a:pt x="12423" y="5759"/>
                  <a:pt x="12405" y="5813"/>
                </a:cubicBezTo>
                <a:cubicBezTo>
                  <a:pt x="12405" y="5832"/>
                  <a:pt x="12387" y="5868"/>
                  <a:pt x="12369" y="5904"/>
                </a:cubicBezTo>
                <a:cubicBezTo>
                  <a:pt x="12369" y="5904"/>
                  <a:pt x="12369" y="5922"/>
                  <a:pt x="12369" y="5940"/>
                </a:cubicBezTo>
                <a:cubicBezTo>
                  <a:pt x="12405" y="5976"/>
                  <a:pt x="12441" y="6013"/>
                  <a:pt x="12496" y="6013"/>
                </a:cubicBezTo>
                <a:cubicBezTo>
                  <a:pt x="12532" y="6031"/>
                  <a:pt x="12550" y="6067"/>
                  <a:pt x="12532" y="6103"/>
                </a:cubicBezTo>
                <a:cubicBezTo>
                  <a:pt x="12478" y="6176"/>
                  <a:pt x="12441" y="6266"/>
                  <a:pt x="12423" y="6357"/>
                </a:cubicBezTo>
                <a:cubicBezTo>
                  <a:pt x="12423" y="6393"/>
                  <a:pt x="12423" y="6429"/>
                  <a:pt x="12459" y="6429"/>
                </a:cubicBezTo>
                <a:cubicBezTo>
                  <a:pt x="12496" y="6429"/>
                  <a:pt x="12532" y="6447"/>
                  <a:pt x="12568" y="6465"/>
                </a:cubicBezTo>
                <a:cubicBezTo>
                  <a:pt x="12622" y="6502"/>
                  <a:pt x="12677" y="6574"/>
                  <a:pt x="12695" y="6628"/>
                </a:cubicBezTo>
                <a:cubicBezTo>
                  <a:pt x="12713" y="6683"/>
                  <a:pt x="12749" y="6719"/>
                  <a:pt x="12804" y="6737"/>
                </a:cubicBezTo>
                <a:cubicBezTo>
                  <a:pt x="12822" y="6701"/>
                  <a:pt x="12840" y="6646"/>
                  <a:pt x="12858" y="6610"/>
                </a:cubicBezTo>
                <a:cubicBezTo>
                  <a:pt x="12822" y="6502"/>
                  <a:pt x="12822" y="6375"/>
                  <a:pt x="12840" y="6266"/>
                </a:cubicBezTo>
                <a:cubicBezTo>
                  <a:pt x="12858" y="6230"/>
                  <a:pt x="12894" y="6212"/>
                  <a:pt x="12930" y="6230"/>
                </a:cubicBezTo>
                <a:cubicBezTo>
                  <a:pt x="12985" y="6248"/>
                  <a:pt x="13039" y="6248"/>
                  <a:pt x="13111" y="6230"/>
                </a:cubicBezTo>
                <a:cubicBezTo>
                  <a:pt x="13148" y="6212"/>
                  <a:pt x="13184" y="6176"/>
                  <a:pt x="13166" y="6121"/>
                </a:cubicBezTo>
                <a:cubicBezTo>
                  <a:pt x="13166" y="6103"/>
                  <a:pt x="13148" y="6085"/>
                  <a:pt x="13130" y="6067"/>
                </a:cubicBezTo>
                <a:cubicBezTo>
                  <a:pt x="13130" y="6031"/>
                  <a:pt x="13111" y="6013"/>
                  <a:pt x="13111" y="5995"/>
                </a:cubicBezTo>
                <a:cubicBezTo>
                  <a:pt x="13111" y="5940"/>
                  <a:pt x="13130" y="5904"/>
                  <a:pt x="13166" y="5868"/>
                </a:cubicBezTo>
                <a:cubicBezTo>
                  <a:pt x="13202" y="5813"/>
                  <a:pt x="13292" y="5795"/>
                  <a:pt x="13329" y="5723"/>
                </a:cubicBezTo>
                <a:cubicBezTo>
                  <a:pt x="13365" y="5669"/>
                  <a:pt x="13347" y="5632"/>
                  <a:pt x="13365" y="5596"/>
                </a:cubicBezTo>
                <a:cubicBezTo>
                  <a:pt x="13365" y="5542"/>
                  <a:pt x="13401" y="5487"/>
                  <a:pt x="13455" y="5469"/>
                </a:cubicBezTo>
                <a:cubicBezTo>
                  <a:pt x="13510" y="5433"/>
                  <a:pt x="13564" y="5433"/>
                  <a:pt x="13637" y="5433"/>
                </a:cubicBezTo>
                <a:cubicBezTo>
                  <a:pt x="13637" y="5397"/>
                  <a:pt x="13673" y="5343"/>
                  <a:pt x="13709" y="5306"/>
                </a:cubicBezTo>
                <a:cubicBezTo>
                  <a:pt x="13781" y="5252"/>
                  <a:pt x="13872" y="5216"/>
                  <a:pt x="13981" y="5216"/>
                </a:cubicBezTo>
                <a:cubicBezTo>
                  <a:pt x="14017" y="5216"/>
                  <a:pt x="14053" y="5252"/>
                  <a:pt x="14035" y="5288"/>
                </a:cubicBezTo>
                <a:lnTo>
                  <a:pt x="14035" y="5288"/>
                </a:lnTo>
                <a:cubicBezTo>
                  <a:pt x="14035" y="5288"/>
                  <a:pt x="14035" y="5306"/>
                  <a:pt x="14035" y="5306"/>
                </a:cubicBezTo>
                <a:cubicBezTo>
                  <a:pt x="14053" y="5324"/>
                  <a:pt x="14071" y="5343"/>
                  <a:pt x="14071" y="5343"/>
                </a:cubicBezTo>
                <a:lnTo>
                  <a:pt x="14180" y="5433"/>
                </a:lnTo>
                <a:lnTo>
                  <a:pt x="14397" y="5614"/>
                </a:lnTo>
                <a:cubicBezTo>
                  <a:pt x="14397" y="5614"/>
                  <a:pt x="14415" y="5632"/>
                  <a:pt x="14397" y="5650"/>
                </a:cubicBezTo>
                <a:cubicBezTo>
                  <a:pt x="14415" y="5632"/>
                  <a:pt x="14433" y="5614"/>
                  <a:pt x="14452" y="5596"/>
                </a:cubicBezTo>
                <a:cubicBezTo>
                  <a:pt x="14470" y="5578"/>
                  <a:pt x="14470" y="5560"/>
                  <a:pt x="14488" y="5542"/>
                </a:cubicBezTo>
                <a:cubicBezTo>
                  <a:pt x="14470" y="5524"/>
                  <a:pt x="14470" y="5506"/>
                  <a:pt x="14470" y="5487"/>
                </a:cubicBezTo>
                <a:cubicBezTo>
                  <a:pt x="14433" y="5451"/>
                  <a:pt x="14397" y="5397"/>
                  <a:pt x="14397" y="5343"/>
                </a:cubicBezTo>
                <a:cubicBezTo>
                  <a:pt x="14397" y="5324"/>
                  <a:pt x="14415" y="5288"/>
                  <a:pt x="14433" y="5270"/>
                </a:cubicBezTo>
                <a:cubicBezTo>
                  <a:pt x="14452" y="5252"/>
                  <a:pt x="14470" y="5234"/>
                  <a:pt x="14506" y="5216"/>
                </a:cubicBezTo>
                <a:cubicBezTo>
                  <a:pt x="14524" y="5216"/>
                  <a:pt x="14542" y="5198"/>
                  <a:pt x="14542" y="5162"/>
                </a:cubicBezTo>
                <a:cubicBezTo>
                  <a:pt x="14542" y="5162"/>
                  <a:pt x="14542" y="5162"/>
                  <a:pt x="14542" y="5143"/>
                </a:cubicBezTo>
                <a:cubicBezTo>
                  <a:pt x="14524" y="5089"/>
                  <a:pt x="14614" y="5035"/>
                  <a:pt x="14651" y="5089"/>
                </a:cubicBezTo>
                <a:lnTo>
                  <a:pt x="14669" y="5107"/>
                </a:lnTo>
                <a:cubicBezTo>
                  <a:pt x="14705" y="5143"/>
                  <a:pt x="14759" y="5162"/>
                  <a:pt x="14832" y="5162"/>
                </a:cubicBezTo>
                <a:cubicBezTo>
                  <a:pt x="14850" y="5162"/>
                  <a:pt x="14868" y="5180"/>
                  <a:pt x="14886" y="5216"/>
                </a:cubicBezTo>
                <a:cubicBezTo>
                  <a:pt x="14904" y="5397"/>
                  <a:pt x="14995" y="5578"/>
                  <a:pt x="15140" y="5705"/>
                </a:cubicBezTo>
                <a:cubicBezTo>
                  <a:pt x="15176" y="5759"/>
                  <a:pt x="15230" y="5795"/>
                  <a:pt x="15303" y="5777"/>
                </a:cubicBezTo>
                <a:cubicBezTo>
                  <a:pt x="15357" y="5741"/>
                  <a:pt x="15303" y="5632"/>
                  <a:pt x="15266" y="5596"/>
                </a:cubicBezTo>
                <a:cubicBezTo>
                  <a:pt x="15248" y="5524"/>
                  <a:pt x="15266" y="5451"/>
                  <a:pt x="15339" y="5415"/>
                </a:cubicBezTo>
                <a:cubicBezTo>
                  <a:pt x="15375" y="5397"/>
                  <a:pt x="15411" y="5397"/>
                  <a:pt x="15466" y="5415"/>
                </a:cubicBezTo>
                <a:lnTo>
                  <a:pt x="15484" y="5415"/>
                </a:lnTo>
                <a:cubicBezTo>
                  <a:pt x="15484" y="5415"/>
                  <a:pt x="15520" y="5379"/>
                  <a:pt x="15520" y="5361"/>
                </a:cubicBezTo>
                <a:lnTo>
                  <a:pt x="15665" y="5270"/>
                </a:lnTo>
                <a:cubicBezTo>
                  <a:pt x="15701" y="5252"/>
                  <a:pt x="15719" y="5216"/>
                  <a:pt x="15755" y="5180"/>
                </a:cubicBezTo>
                <a:cubicBezTo>
                  <a:pt x="15792" y="5125"/>
                  <a:pt x="15755" y="5053"/>
                  <a:pt x="15719" y="4999"/>
                </a:cubicBezTo>
                <a:cubicBezTo>
                  <a:pt x="15683" y="4944"/>
                  <a:pt x="15683" y="4854"/>
                  <a:pt x="15719" y="4799"/>
                </a:cubicBezTo>
                <a:cubicBezTo>
                  <a:pt x="15755" y="4745"/>
                  <a:pt x="15792" y="4727"/>
                  <a:pt x="15846" y="4709"/>
                </a:cubicBezTo>
                <a:cubicBezTo>
                  <a:pt x="15846" y="4673"/>
                  <a:pt x="15864" y="4618"/>
                  <a:pt x="15900" y="4600"/>
                </a:cubicBezTo>
                <a:cubicBezTo>
                  <a:pt x="15918" y="4528"/>
                  <a:pt x="15991" y="4491"/>
                  <a:pt x="16045" y="4455"/>
                </a:cubicBezTo>
                <a:cubicBezTo>
                  <a:pt x="16118" y="4419"/>
                  <a:pt x="16262" y="4328"/>
                  <a:pt x="16299" y="4220"/>
                </a:cubicBezTo>
                <a:cubicBezTo>
                  <a:pt x="16317" y="4111"/>
                  <a:pt x="16299" y="3984"/>
                  <a:pt x="16299" y="3876"/>
                </a:cubicBezTo>
                <a:cubicBezTo>
                  <a:pt x="16317" y="3767"/>
                  <a:pt x="16444" y="3695"/>
                  <a:pt x="16534" y="3640"/>
                </a:cubicBezTo>
                <a:cubicBezTo>
                  <a:pt x="16588" y="3604"/>
                  <a:pt x="16643" y="3514"/>
                  <a:pt x="16643" y="3459"/>
                </a:cubicBezTo>
                <a:cubicBezTo>
                  <a:pt x="16643" y="3441"/>
                  <a:pt x="16625" y="3423"/>
                  <a:pt x="16625" y="3423"/>
                </a:cubicBezTo>
                <a:cubicBezTo>
                  <a:pt x="16625" y="3405"/>
                  <a:pt x="16625" y="3405"/>
                  <a:pt x="16625" y="3405"/>
                </a:cubicBezTo>
                <a:cubicBezTo>
                  <a:pt x="16588" y="3369"/>
                  <a:pt x="16625" y="3332"/>
                  <a:pt x="16661" y="3351"/>
                </a:cubicBezTo>
                <a:lnTo>
                  <a:pt x="16661" y="3351"/>
                </a:lnTo>
                <a:cubicBezTo>
                  <a:pt x="16661" y="3296"/>
                  <a:pt x="16679" y="3260"/>
                  <a:pt x="16697" y="3206"/>
                </a:cubicBezTo>
                <a:cubicBezTo>
                  <a:pt x="16733" y="3133"/>
                  <a:pt x="16751" y="3061"/>
                  <a:pt x="16770" y="3006"/>
                </a:cubicBezTo>
                <a:cubicBezTo>
                  <a:pt x="16788" y="2862"/>
                  <a:pt x="16824" y="2735"/>
                  <a:pt x="16878" y="2626"/>
                </a:cubicBezTo>
                <a:cubicBezTo>
                  <a:pt x="16914" y="2572"/>
                  <a:pt x="16951" y="2536"/>
                  <a:pt x="17005" y="2518"/>
                </a:cubicBezTo>
                <a:cubicBezTo>
                  <a:pt x="17041" y="2499"/>
                  <a:pt x="17095" y="2481"/>
                  <a:pt x="17150" y="2481"/>
                </a:cubicBezTo>
                <a:cubicBezTo>
                  <a:pt x="17186" y="2481"/>
                  <a:pt x="17222" y="2481"/>
                  <a:pt x="17258" y="2463"/>
                </a:cubicBezTo>
                <a:cubicBezTo>
                  <a:pt x="17277" y="2445"/>
                  <a:pt x="17258" y="2409"/>
                  <a:pt x="17258" y="2373"/>
                </a:cubicBezTo>
                <a:cubicBezTo>
                  <a:pt x="17222" y="2300"/>
                  <a:pt x="17168" y="2210"/>
                  <a:pt x="17204" y="2119"/>
                </a:cubicBezTo>
                <a:cubicBezTo>
                  <a:pt x="17240" y="2083"/>
                  <a:pt x="17277" y="2065"/>
                  <a:pt x="17258" y="1992"/>
                </a:cubicBezTo>
                <a:cubicBezTo>
                  <a:pt x="17240" y="1956"/>
                  <a:pt x="17240" y="1884"/>
                  <a:pt x="17258" y="1847"/>
                </a:cubicBezTo>
                <a:cubicBezTo>
                  <a:pt x="17258" y="1739"/>
                  <a:pt x="17349" y="1666"/>
                  <a:pt x="17440" y="1648"/>
                </a:cubicBezTo>
                <a:cubicBezTo>
                  <a:pt x="17548" y="1648"/>
                  <a:pt x="17639" y="1721"/>
                  <a:pt x="17639" y="1829"/>
                </a:cubicBezTo>
                <a:cubicBezTo>
                  <a:pt x="17639" y="1884"/>
                  <a:pt x="17621" y="1920"/>
                  <a:pt x="17603" y="1956"/>
                </a:cubicBezTo>
                <a:cubicBezTo>
                  <a:pt x="17584" y="1992"/>
                  <a:pt x="17548" y="2029"/>
                  <a:pt x="17566" y="2047"/>
                </a:cubicBezTo>
                <a:cubicBezTo>
                  <a:pt x="17566" y="2083"/>
                  <a:pt x="17621" y="2083"/>
                  <a:pt x="17657" y="2083"/>
                </a:cubicBezTo>
                <a:cubicBezTo>
                  <a:pt x="17693" y="2083"/>
                  <a:pt x="17729" y="2119"/>
                  <a:pt x="17766" y="2155"/>
                </a:cubicBezTo>
                <a:cubicBezTo>
                  <a:pt x="17766" y="2173"/>
                  <a:pt x="17766" y="2192"/>
                  <a:pt x="17766" y="2210"/>
                </a:cubicBezTo>
                <a:cubicBezTo>
                  <a:pt x="17675" y="2318"/>
                  <a:pt x="17621" y="2463"/>
                  <a:pt x="17621" y="2608"/>
                </a:cubicBezTo>
                <a:cubicBezTo>
                  <a:pt x="17657" y="2590"/>
                  <a:pt x="17711" y="2572"/>
                  <a:pt x="17747" y="2572"/>
                </a:cubicBezTo>
                <a:cubicBezTo>
                  <a:pt x="17784" y="2572"/>
                  <a:pt x="17820" y="2572"/>
                  <a:pt x="17856" y="2572"/>
                </a:cubicBezTo>
                <a:lnTo>
                  <a:pt x="17929" y="2572"/>
                </a:lnTo>
                <a:cubicBezTo>
                  <a:pt x="17947" y="2572"/>
                  <a:pt x="17929" y="2518"/>
                  <a:pt x="17929" y="2499"/>
                </a:cubicBezTo>
                <a:cubicBezTo>
                  <a:pt x="17929" y="2463"/>
                  <a:pt x="17929" y="2427"/>
                  <a:pt x="17929" y="2391"/>
                </a:cubicBezTo>
                <a:cubicBezTo>
                  <a:pt x="17929" y="2336"/>
                  <a:pt x="17983" y="2282"/>
                  <a:pt x="18055" y="2282"/>
                </a:cubicBezTo>
                <a:cubicBezTo>
                  <a:pt x="18073" y="2282"/>
                  <a:pt x="18110" y="2300"/>
                  <a:pt x="18110" y="2318"/>
                </a:cubicBezTo>
                <a:cubicBezTo>
                  <a:pt x="18128" y="2373"/>
                  <a:pt x="18182" y="2373"/>
                  <a:pt x="18236" y="2355"/>
                </a:cubicBezTo>
                <a:cubicBezTo>
                  <a:pt x="18255" y="2355"/>
                  <a:pt x="18273" y="2336"/>
                  <a:pt x="18273" y="2318"/>
                </a:cubicBezTo>
                <a:cubicBezTo>
                  <a:pt x="18255" y="2282"/>
                  <a:pt x="18236" y="2282"/>
                  <a:pt x="18200" y="2282"/>
                </a:cubicBezTo>
                <a:cubicBezTo>
                  <a:pt x="18128" y="2246"/>
                  <a:pt x="18055" y="2192"/>
                  <a:pt x="18073" y="2101"/>
                </a:cubicBezTo>
                <a:cubicBezTo>
                  <a:pt x="18092" y="2047"/>
                  <a:pt x="18146" y="1992"/>
                  <a:pt x="18200" y="1974"/>
                </a:cubicBezTo>
                <a:cubicBezTo>
                  <a:pt x="18200" y="1956"/>
                  <a:pt x="18200" y="1938"/>
                  <a:pt x="18200" y="1938"/>
                </a:cubicBezTo>
                <a:cubicBezTo>
                  <a:pt x="18218" y="1884"/>
                  <a:pt x="18236" y="1829"/>
                  <a:pt x="18291" y="1811"/>
                </a:cubicBezTo>
                <a:cubicBezTo>
                  <a:pt x="18327" y="1775"/>
                  <a:pt x="18345" y="1757"/>
                  <a:pt x="18327" y="1721"/>
                </a:cubicBezTo>
                <a:cubicBezTo>
                  <a:pt x="18309" y="1666"/>
                  <a:pt x="18291" y="1630"/>
                  <a:pt x="18291" y="1576"/>
                </a:cubicBezTo>
                <a:cubicBezTo>
                  <a:pt x="18273" y="1540"/>
                  <a:pt x="18291" y="1485"/>
                  <a:pt x="18327" y="1467"/>
                </a:cubicBezTo>
                <a:cubicBezTo>
                  <a:pt x="18363" y="1431"/>
                  <a:pt x="18381" y="1413"/>
                  <a:pt x="18436" y="1395"/>
                </a:cubicBezTo>
                <a:cubicBezTo>
                  <a:pt x="18472" y="1359"/>
                  <a:pt x="18472" y="1340"/>
                  <a:pt x="18472" y="1286"/>
                </a:cubicBezTo>
                <a:cubicBezTo>
                  <a:pt x="18472" y="1232"/>
                  <a:pt x="18490" y="1196"/>
                  <a:pt x="18544" y="1159"/>
                </a:cubicBezTo>
                <a:cubicBezTo>
                  <a:pt x="18580" y="1141"/>
                  <a:pt x="18635" y="1123"/>
                  <a:pt x="18689" y="1141"/>
                </a:cubicBezTo>
                <a:lnTo>
                  <a:pt x="18707" y="1033"/>
                </a:lnTo>
                <a:cubicBezTo>
                  <a:pt x="18707" y="996"/>
                  <a:pt x="18725" y="978"/>
                  <a:pt x="18762" y="978"/>
                </a:cubicBezTo>
                <a:lnTo>
                  <a:pt x="18961" y="1033"/>
                </a:lnTo>
                <a:lnTo>
                  <a:pt x="19033" y="1051"/>
                </a:lnTo>
                <a:lnTo>
                  <a:pt x="19033" y="1051"/>
                </a:lnTo>
                <a:cubicBezTo>
                  <a:pt x="18997" y="1014"/>
                  <a:pt x="18979" y="978"/>
                  <a:pt x="18979" y="942"/>
                </a:cubicBezTo>
                <a:cubicBezTo>
                  <a:pt x="18961" y="906"/>
                  <a:pt x="18961" y="851"/>
                  <a:pt x="18979" y="815"/>
                </a:cubicBezTo>
                <a:cubicBezTo>
                  <a:pt x="18979" y="779"/>
                  <a:pt x="18997" y="725"/>
                  <a:pt x="19033" y="707"/>
                </a:cubicBezTo>
                <a:cubicBezTo>
                  <a:pt x="19088" y="670"/>
                  <a:pt x="19142" y="707"/>
                  <a:pt x="19178" y="743"/>
                </a:cubicBezTo>
                <a:lnTo>
                  <a:pt x="19305" y="797"/>
                </a:lnTo>
                <a:cubicBezTo>
                  <a:pt x="19305" y="743"/>
                  <a:pt x="19323" y="688"/>
                  <a:pt x="19341" y="652"/>
                </a:cubicBezTo>
                <a:cubicBezTo>
                  <a:pt x="19305" y="616"/>
                  <a:pt x="19305" y="598"/>
                  <a:pt x="19341" y="580"/>
                </a:cubicBezTo>
                <a:lnTo>
                  <a:pt x="19395" y="489"/>
                </a:lnTo>
                <a:cubicBezTo>
                  <a:pt x="19450" y="399"/>
                  <a:pt x="19486" y="308"/>
                  <a:pt x="19522" y="218"/>
                </a:cubicBezTo>
                <a:cubicBezTo>
                  <a:pt x="19522" y="181"/>
                  <a:pt x="19558" y="163"/>
                  <a:pt x="19595" y="181"/>
                </a:cubicBezTo>
                <a:lnTo>
                  <a:pt x="19649" y="218"/>
                </a:lnTo>
                <a:lnTo>
                  <a:pt x="19667" y="55"/>
                </a:lnTo>
                <a:cubicBezTo>
                  <a:pt x="19667" y="37"/>
                  <a:pt x="19685" y="18"/>
                  <a:pt x="19721" y="0"/>
                </a:cubicBezTo>
                <a:cubicBezTo>
                  <a:pt x="19794" y="0"/>
                  <a:pt x="19830" y="73"/>
                  <a:pt x="19866" y="145"/>
                </a:cubicBezTo>
                <a:cubicBezTo>
                  <a:pt x="19866" y="200"/>
                  <a:pt x="19884" y="236"/>
                  <a:pt x="19921" y="290"/>
                </a:cubicBezTo>
                <a:cubicBezTo>
                  <a:pt x="19957" y="326"/>
                  <a:pt x="19993" y="308"/>
                  <a:pt x="20029" y="326"/>
                </a:cubicBezTo>
                <a:cubicBezTo>
                  <a:pt x="20065" y="344"/>
                  <a:pt x="20102" y="362"/>
                  <a:pt x="20120" y="399"/>
                </a:cubicBezTo>
                <a:cubicBezTo>
                  <a:pt x="20174" y="453"/>
                  <a:pt x="20192" y="544"/>
                  <a:pt x="20174" y="616"/>
                </a:cubicBezTo>
                <a:cubicBezTo>
                  <a:pt x="20156" y="670"/>
                  <a:pt x="20138" y="725"/>
                  <a:pt x="20102" y="779"/>
                </a:cubicBezTo>
                <a:lnTo>
                  <a:pt x="20265" y="779"/>
                </a:lnTo>
                <a:cubicBezTo>
                  <a:pt x="20301" y="779"/>
                  <a:pt x="20319" y="797"/>
                  <a:pt x="20319" y="815"/>
                </a:cubicBezTo>
                <a:lnTo>
                  <a:pt x="20410" y="1232"/>
                </a:lnTo>
                <a:cubicBezTo>
                  <a:pt x="20482" y="1214"/>
                  <a:pt x="20573" y="1214"/>
                  <a:pt x="20663" y="1232"/>
                </a:cubicBezTo>
                <a:cubicBezTo>
                  <a:pt x="20699" y="1250"/>
                  <a:pt x="20699" y="1286"/>
                  <a:pt x="20681" y="1304"/>
                </a:cubicBezTo>
                <a:lnTo>
                  <a:pt x="20627" y="1395"/>
                </a:lnTo>
                <a:cubicBezTo>
                  <a:pt x="20736" y="1449"/>
                  <a:pt x="20790" y="1594"/>
                  <a:pt x="20736" y="1703"/>
                </a:cubicBezTo>
                <a:cubicBezTo>
                  <a:pt x="20736" y="1721"/>
                  <a:pt x="20717" y="1739"/>
                  <a:pt x="20717" y="1757"/>
                </a:cubicBezTo>
                <a:cubicBezTo>
                  <a:pt x="20717" y="1757"/>
                  <a:pt x="20681" y="1775"/>
                  <a:pt x="20681" y="1793"/>
                </a:cubicBezTo>
                <a:cubicBezTo>
                  <a:pt x="20681" y="1811"/>
                  <a:pt x="20717" y="1829"/>
                  <a:pt x="20717" y="1847"/>
                </a:cubicBezTo>
                <a:lnTo>
                  <a:pt x="20772" y="1902"/>
                </a:lnTo>
                <a:cubicBezTo>
                  <a:pt x="20790" y="1956"/>
                  <a:pt x="20808" y="1992"/>
                  <a:pt x="20826" y="2047"/>
                </a:cubicBezTo>
                <a:cubicBezTo>
                  <a:pt x="20898" y="2029"/>
                  <a:pt x="20953" y="2065"/>
                  <a:pt x="20989" y="2137"/>
                </a:cubicBezTo>
                <a:cubicBezTo>
                  <a:pt x="21007" y="2210"/>
                  <a:pt x="21025" y="2300"/>
                  <a:pt x="21007" y="2391"/>
                </a:cubicBezTo>
                <a:cubicBezTo>
                  <a:pt x="20989" y="2427"/>
                  <a:pt x="20971" y="2463"/>
                  <a:pt x="20953" y="2499"/>
                </a:cubicBezTo>
                <a:cubicBezTo>
                  <a:pt x="20953" y="2499"/>
                  <a:pt x="20935" y="2536"/>
                  <a:pt x="20935" y="2554"/>
                </a:cubicBezTo>
                <a:cubicBezTo>
                  <a:pt x="20971" y="2536"/>
                  <a:pt x="21007" y="2554"/>
                  <a:pt x="21007" y="2590"/>
                </a:cubicBezTo>
                <a:lnTo>
                  <a:pt x="21007" y="2626"/>
                </a:lnTo>
                <a:cubicBezTo>
                  <a:pt x="21007" y="2662"/>
                  <a:pt x="21007" y="2699"/>
                  <a:pt x="20989" y="2735"/>
                </a:cubicBezTo>
                <a:cubicBezTo>
                  <a:pt x="21025" y="2753"/>
                  <a:pt x="21061" y="2771"/>
                  <a:pt x="21098" y="2789"/>
                </a:cubicBezTo>
                <a:cubicBezTo>
                  <a:pt x="21152" y="2843"/>
                  <a:pt x="21170" y="2916"/>
                  <a:pt x="21170" y="2988"/>
                </a:cubicBezTo>
                <a:cubicBezTo>
                  <a:pt x="21188" y="3043"/>
                  <a:pt x="21170" y="3115"/>
                  <a:pt x="21170" y="3169"/>
                </a:cubicBezTo>
                <a:cubicBezTo>
                  <a:pt x="21152" y="3224"/>
                  <a:pt x="21116" y="3278"/>
                  <a:pt x="21061" y="3296"/>
                </a:cubicBezTo>
                <a:cubicBezTo>
                  <a:pt x="21043" y="3296"/>
                  <a:pt x="21043" y="3314"/>
                  <a:pt x="21043" y="3332"/>
                </a:cubicBezTo>
                <a:cubicBezTo>
                  <a:pt x="21061" y="3351"/>
                  <a:pt x="21080" y="3369"/>
                  <a:pt x="21098" y="3387"/>
                </a:cubicBezTo>
                <a:cubicBezTo>
                  <a:pt x="21134" y="3405"/>
                  <a:pt x="21170" y="3441"/>
                  <a:pt x="21188" y="3477"/>
                </a:cubicBezTo>
                <a:cubicBezTo>
                  <a:pt x="21224" y="3568"/>
                  <a:pt x="21224" y="3658"/>
                  <a:pt x="21188" y="3749"/>
                </a:cubicBezTo>
                <a:cubicBezTo>
                  <a:pt x="21170" y="3803"/>
                  <a:pt x="21134" y="3894"/>
                  <a:pt x="21170" y="3948"/>
                </a:cubicBezTo>
                <a:cubicBezTo>
                  <a:pt x="21243" y="3912"/>
                  <a:pt x="21279" y="3840"/>
                  <a:pt x="21351" y="3821"/>
                </a:cubicBezTo>
                <a:cubicBezTo>
                  <a:pt x="21442" y="3785"/>
                  <a:pt x="21532" y="3821"/>
                  <a:pt x="21587" y="3912"/>
                </a:cubicBezTo>
                <a:cubicBezTo>
                  <a:pt x="21641" y="3984"/>
                  <a:pt x="21623" y="4093"/>
                  <a:pt x="21569" y="4165"/>
                </a:cubicBezTo>
                <a:cubicBezTo>
                  <a:pt x="21514" y="4220"/>
                  <a:pt x="21442" y="4274"/>
                  <a:pt x="21369" y="4274"/>
                </a:cubicBezTo>
                <a:cubicBezTo>
                  <a:pt x="21369" y="4328"/>
                  <a:pt x="21442" y="4365"/>
                  <a:pt x="21478" y="4401"/>
                </a:cubicBezTo>
                <a:cubicBezTo>
                  <a:pt x="21550" y="4437"/>
                  <a:pt x="21605" y="4510"/>
                  <a:pt x="21641" y="4564"/>
                </a:cubicBezTo>
                <a:cubicBezTo>
                  <a:pt x="21713" y="4691"/>
                  <a:pt x="21732" y="4836"/>
                  <a:pt x="21713" y="4962"/>
                </a:cubicBezTo>
                <a:cubicBezTo>
                  <a:pt x="21786" y="4980"/>
                  <a:pt x="21858" y="5035"/>
                  <a:pt x="21895" y="5107"/>
                </a:cubicBezTo>
                <a:cubicBezTo>
                  <a:pt x="21931" y="5234"/>
                  <a:pt x="21840" y="5343"/>
                  <a:pt x="21786" y="5433"/>
                </a:cubicBezTo>
                <a:cubicBezTo>
                  <a:pt x="21768" y="5469"/>
                  <a:pt x="21750" y="5524"/>
                  <a:pt x="21750" y="5560"/>
                </a:cubicBezTo>
                <a:cubicBezTo>
                  <a:pt x="21750" y="5614"/>
                  <a:pt x="21804" y="5614"/>
                  <a:pt x="21840" y="5632"/>
                </a:cubicBezTo>
                <a:cubicBezTo>
                  <a:pt x="21931" y="5669"/>
                  <a:pt x="22039" y="5687"/>
                  <a:pt x="22058" y="5813"/>
                </a:cubicBezTo>
                <a:cubicBezTo>
                  <a:pt x="22058" y="5868"/>
                  <a:pt x="22058" y="5922"/>
                  <a:pt x="22058" y="5976"/>
                </a:cubicBezTo>
                <a:cubicBezTo>
                  <a:pt x="22058" y="5995"/>
                  <a:pt x="22058" y="6049"/>
                  <a:pt x="22094" y="6049"/>
                </a:cubicBezTo>
                <a:cubicBezTo>
                  <a:pt x="22148" y="6049"/>
                  <a:pt x="22166" y="6085"/>
                  <a:pt x="22148" y="6121"/>
                </a:cubicBezTo>
                <a:cubicBezTo>
                  <a:pt x="22021" y="6284"/>
                  <a:pt x="21949" y="6483"/>
                  <a:pt x="21949" y="6683"/>
                </a:cubicBezTo>
                <a:lnTo>
                  <a:pt x="21949" y="7045"/>
                </a:lnTo>
                <a:lnTo>
                  <a:pt x="21985" y="7045"/>
                </a:lnTo>
                <a:cubicBezTo>
                  <a:pt x="22021" y="7045"/>
                  <a:pt x="22076" y="7045"/>
                  <a:pt x="22112" y="7045"/>
                </a:cubicBezTo>
                <a:cubicBezTo>
                  <a:pt x="22202" y="7045"/>
                  <a:pt x="22275" y="7063"/>
                  <a:pt x="22365" y="7099"/>
                </a:cubicBezTo>
                <a:cubicBezTo>
                  <a:pt x="22383" y="7117"/>
                  <a:pt x="22420" y="7135"/>
                  <a:pt x="22438" y="7172"/>
                </a:cubicBezTo>
                <a:cubicBezTo>
                  <a:pt x="22510" y="6900"/>
                  <a:pt x="22583" y="6665"/>
                  <a:pt x="22691" y="6411"/>
                </a:cubicBezTo>
                <a:cubicBezTo>
                  <a:pt x="22746" y="6321"/>
                  <a:pt x="22782" y="6248"/>
                  <a:pt x="22836" y="6158"/>
                </a:cubicBezTo>
                <a:cubicBezTo>
                  <a:pt x="22872" y="6085"/>
                  <a:pt x="22927" y="6013"/>
                  <a:pt x="22999" y="5922"/>
                </a:cubicBezTo>
                <a:cubicBezTo>
                  <a:pt x="23072" y="5777"/>
                  <a:pt x="23180" y="5669"/>
                  <a:pt x="23325" y="5578"/>
                </a:cubicBezTo>
                <a:cubicBezTo>
                  <a:pt x="23398" y="5524"/>
                  <a:pt x="23470" y="5506"/>
                  <a:pt x="23542" y="5506"/>
                </a:cubicBezTo>
                <a:cubicBezTo>
                  <a:pt x="23597" y="5524"/>
                  <a:pt x="23633" y="5524"/>
                  <a:pt x="23687" y="5506"/>
                </a:cubicBezTo>
                <a:cubicBezTo>
                  <a:pt x="23705" y="5506"/>
                  <a:pt x="23724" y="5487"/>
                  <a:pt x="23742" y="5487"/>
                </a:cubicBezTo>
                <a:cubicBezTo>
                  <a:pt x="23832" y="5433"/>
                  <a:pt x="23887" y="5343"/>
                  <a:pt x="23923" y="5252"/>
                </a:cubicBezTo>
                <a:cubicBezTo>
                  <a:pt x="23995" y="5107"/>
                  <a:pt x="24086" y="4836"/>
                  <a:pt x="24303" y="4836"/>
                </a:cubicBezTo>
                <a:cubicBezTo>
                  <a:pt x="24357" y="4781"/>
                  <a:pt x="24448" y="4781"/>
                  <a:pt x="24502" y="4836"/>
                </a:cubicBezTo>
                <a:cubicBezTo>
                  <a:pt x="24520" y="4854"/>
                  <a:pt x="24557" y="4872"/>
                  <a:pt x="24557" y="4908"/>
                </a:cubicBezTo>
                <a:cubicBezTo>
                  <a:pt x="24575" y="4908"/>
                  <a:pt x="24593" y="4890"/>
                  <a:pt x="24611" y="4872"/>
                </a:cubicBezTo>
                <a:cubicBezTo>
                  <a:pt x="24611" y="4854"/>
                  <a:pt x="24611" y="4854"/>
                  <a:pt x="24593" y="4836"/>
                </a:cubicBezTo>
                <a:cubicBezTo>
                  <a:pt x="24539" y="4817"/>
                  <a:pt x="24502" y="4763"/>
                  <a:pt x="24484" y="4709"/>
                </a:cubicBezTo>
                <a:cubicBezTo>
                  <a:pt x="24484" y="4636"/>
                  <a:pt x="24484" y="4582"/>
                  <a:pt x="24484" y="4510"/>
                </a:cubicBezTo>
                <a:cubicBezTo>
                  <a:pt x="24484" y="4437"/>
                  <a:pt x="24520" y="4383"/>
                  <a:pt x="24575" y="4328"/>
                </a:cubicBezTo>
                <a:cubicBezTo>
                  <a:pt x="24593" y="4292"/>
                  <a:pt x="24629" y="4274"/>
                  <a:pt x="24665" y="4274"/>
                </a:cubicBezTo>
                <a:cubicBezTo>
                  <a:pt x="24665" y="4238"/>
                  <a:pt x="24647" y="4202"/>
                  <a:pt x="24647" y="4165"/>
                </a:cubicBezTo>
                <a:lnTo>
                  <a:pt x="24647" y="4129"/>
                </a:lnTo>
                <a:cubicBezTo>
                  <a:pt x="24647" y="4093"/>
                  <a:pt x="24683" y="4057"/>
                  <a:pt x="24720" y="4075"/>
                </a:cubicBezTo>
                <a:lnTo>
                  <a:pt x="24720" y="4075"/>
                </a:lnTo>
                <a:cubicBezTo>
                  <a:pt x="24720" y="4057"/>
                  <a:pt x="24720" y="4057"/>
                  <a:pt x="24701" y="4039"/>
                </a:cubicBezTo>
                <a:cubicBezTo>
                  <a:pt x="24683" y="4002"/>
                  <a:pt x="24665" y="3966"/>
                  <a:pt x="24665" y="3912"/>
                </a:cubicBezTo>
                <a:cubicBezTo>
                  <a:pt x="24647" y="3840"/>
                  <a:pt x="24647" y="3749"/>
                  <a:pt x="24683" y="3677"/>
                </a:cubicBezTo>
                <a:cubicBezTo>
                  <a:pt x="24701" y="3604"/>
                  <a:pt x="24756" y="3568"/>
                  <a:pt x="24828" y="3586"/>
                </a:cubicBezTo>
                <a:cubicBezTo>
                  <a:pt x="24846" y="3532"/>
                  <a:pt x="24864" y="3477"/>
                  <a:pt x="24901" y="3441"/>
                </a:cubicBezTo>
                <a:lnTo>
                  <a:pt x="24937" y="3369"/>
                </a:lnTo>
                <a:cubicBezTo>
                  <a:pt x="24937" y="3369"/>
                  <a:pt x="24973" y="3332"/>
                  <a:pt x="24973" y="3332"/>
                </a:cubicBezTo>
                <a:cubicBezTo>
                  <a:pt x="24973" y="3314"/>
                  <a:pt x="24955" y="3296"/>
                  <a:pt x="24955" y="3278"/>
                </a:cubicBezTo>
                <a:cubicBezTo>
                  <a:pt x="24937" y="3278"/>
                  <a:pt x="24919" y="3260"/>
                  <a:pt x="24919" y="3242"/>
                </a:cubicBezTo>
                <a:cubicBezTo>
                  <a:pt x="24864" y="3115"/>
                  <a:pt x="24919" y="2988"/>
                  <a:pt x="25027" y="2934"/>
                </a:cubicBezTo>
                <a:lnTo>
                  <a:pt x="24973" y="2843"/>
                </a:lnTo>
                <a:cubicBezTo>
                  <a:pt x="24955" y="2807"/>
                  <a:pt x="24973" y="2771"/>
                  <a:pt x="24991" y="2771"/>
                </a:cubicBezTo>
                <a:cubicBezTo>
                  <a:pt x="25082" y="2753"/>
                  <a:pt x="25172" y="2753"/>
                  <a:pt x="25263" y="2771"/>
                </a:cubicBezTo>
                <a:cubicBezTo>
                  <a:pt x="25281" y="2626"/>
                  <a:pt x="25317" y="2481"/>
                  <a:pt x="25335" y="2355"/>
                </a:cubicBezTo>
                <a:cubicBezTo>
                  <a:pt x="25335" y="2318"/>
                  <a:pt x="25372" y="2318"/>
                  <a:pt x="25390" y="2300"/>
                </a:cubicBezTo>
                <a:lnTo>
                  <a:pt x="25571" y="2300"/>
                </a:lnTo>
                <a:cubicBezTo>
                  <a:pt x="25535" y="2264"/>
                  <a:pt x="25498" y="2210"/>
                  <a:pt x="25480" y="2155"/>
                </a:cubicBezTo>
                <a:cubicBezTo>
                  <a:pt x="25462" y="2065"/>
                  <a:pt x="25480" y="1992"/>
                  <a:pt x="25535" y="1920"/>
                </a:cubicBezTo>
                <a:cubicBezTo>
                  <a:pt x="25553" y="1902"/>
                  <a:pt x="25589" y="1866"/>
                  <a:pt x="25625" y="1866"/>
                </a:cubicBezTo>
                <a:cubicBezTo>
                  <a:pt x="25661" y="1847"/>
                  <a:pt x="25716" y="1866"/>
                  <a:pt x="25734" y="1829"/>
                </a:cubicBezTo>
                <a:cubicBezTo>
                  <a:pt x="25770" y="1775"/>
                  <a:pt x="25788" y="1721"/>
                  <a:pt x="25806" y="1666"/>
                </a:cubicBezTo>
                <a:cubicBezTo>
                  <a:pt x="25824" y="1594"/>
                  <a:pt x="25860" y="1540"/>
                  <a:pt x="25951" y="1540"/>
                </a:cubicBezTo>
                <a:cubicBezTo>
                  <a:pt x="25969" y="1540"/>
                  <a:pt x="25987" y="1558"/>
                  <a:pt x="25987" y="1594"/>
                </a:cubicBezTo>
                <a:lnTo>
                  <a:pt x="26005" y="1739"/>
                </a:lnTo>
                <a:lnTo>
                  <a:pt x="26060" y="1721"/>
                </a:lnTo>
                <a:cubicBezTo>
                  <a:pt x="26096" y="1703"/>
                  <a:pt x="26132" y="1721"/>
                  <a:pt x="26132" y="1739"/>
                </a:cubicBezTo>
                <a:cubicBezTo>
                  <a:pt x="26168" y="1847"/>
                  <a:pt x="26205" y="1938"/>
                  <a:pt x="26259" y="2029"/>
                </a:cubicBezTo>
                <a:lnTo>
                  <a:pt x="26331" y="2101"/>
                </a:lnTo>
                <a:cubicBezTo>
                  <a:pt x="26349" y="2119"/>
                  <a:pt x="26349" y="2155"/>
                  <a:pt x="26331" y="2173"/>
                </a:cubicBezTo>
                <a:cubicBezTo>
                  <a:pt x="26331" y="2228"/>
                  <a:pt x="26349" y="2282"/>
                  <a:pt x="26368" y="2318"/>
                </a:cubicBezTo>
                <a:lnTo>
                  <a:pt x="26476" y="2264"/>
                </a:lnTo>
                <a:cubicBezTo>
                  <a:pt x="26512" y="2246"/>
                  <a:pt x="26585" y="2210"/>
                  <a:pt x="26621" y="2246"/>
                </a:cubicBezTo>
                <a:cubicBezTo>
                  <a:pt x="26657" y="2264"/>
                  <a:pt x="26675" y="2300"/>
                  <a:pt x="26694" y="2355"/>
                </a:cubicBezTo>
                <a:cubicBezTo>
                  <a:pt x="26694" y="2391"/>
                  <a:pt x="26694" y="2427"/>
                  <a:pt x="26694" y="2481"/>
                </a:cubicBezTo>
                <a:cubicBezTo>
                  <a:pt x="26675" y="2518"/>
                  <a:pt x="26657" y="2554"/>
                  <a:pt x="26621" y="2572"/>
                </a:cubicBezTo>
                <a:lnTo>
                  <a:pt x="26621" y="2572"/>
                </a:lnTo>
                <a:lnTo>
                  <a:pt x="26712" y="2554"/>
                </a:lnTo>
                <a:lnTo>
                  <a:pt x="26893" y="2518"/>
                </a:lnTo>
                <a:cubicBezTo>
                  <a:pt x="26929" y="2499"/>
                  <a:pt x="26947" y="2518"/>
                  <a:pt x="26947" y="2554"/>
                </a:cubicBezTo>
                <a:lnTo>
                  <a:pt x="26947" y="2662"/>
                </a:lnTo>
                <a:cubicBezTo>
                  <a:pt x="27001" y="2662"/>
                  <a:pt x="27056" y="2662"/>
                  <a:pt x="27110" y="2699"/>
                </a:cubicBezTo>
                <a:cubicBezTo>
                  <a:pt x="27146" y="2735"/>
                  <a:pt x="27164" y="2771"/>
                  <a:pt x="27182" y="2825"/>
                </a:cubicBezTo>
                <a:cubicBezTo>
                  <a:pt x="27182" y="2862"/>
                  <a:pt x="27182" y="2898"/>
                  <a:pt x="27219" y="2916"/>
                </a:cubicBezTo>
                <a:cubicBezTo>
                  <a:pt x="27255" y="2934"/>
                  <a:pt x="27291" y="2970"/>
                  <a:pt x="27327" y="2988"/>
                </a:cubicBezTo>
                <a:cubicBezTo>
                  <a:pt x="27345" y="3025"/>
                  <a:pt x="27364" y="3061"/>
                  <a:pt x="27364" y="3115"/>
                </a:cubicBezTo>
                <a:cubicBezTo>
                  <a:pt x="27345" y="3151"/>
                  <a:pt x="27327" y="3206"/>
                  <a:pt x="27309" y="3242"/>
                </a:cubicBezTo>
                <a:cubicBezTo>
                  <a:pt x="27291" y="3296"/>
                  <a:pt x="27309" y="3314"/>
                  <a:pt x="27364" y="3332"/>
                </a:cubicBezTo>
                <a:cubicBezTo>
                  <a:pt x="27400" y="3369"/>
                  <a:pt x="27436" y="3405"/>
                  <a:pt x="27436" y="3459"/>
                </a:cubicBezTo>
                <a:cubicBezTo>
                  <a:pt x="27436" y="3477"/>
                  <a:pt x="27436" y="3495"/>
                  <a:pt x="27436" y="3514"/>
                </a:cubicBezTo>
                <a:cubicBezTo>
                  <a:pt x="27508" y="3532"/>
                  <a:pt x="27545" y="3568"/>
                  <a:pt x="27563" y="3640"/>
                </a:cubicBezTo>
                <a:cubicBezTo>
                  <a:pt x="27599" y="3731"/>
                  <a:pt x="27508" y="3785"/>
                  <a:pt x="27436" y="3803"/>
                </a:cubicBezTo>
                <a:cubicBezTo>
                  <a:pt x="27418" y="3803"/>
                  <a:pt x="27382" y="3821"/>
                  <a:pt x="27382" y="3840"/>
                </a:cubicBezTo>
                <a:cubicBezTo>
                  <a:pt x="27382" y="3858"/>
                  <a:pt x="27400" y="3894"/>
                  <a:pt x="27418" y="3894"/>
                </a:cubicBezTo>
                <a:cubicBezTo>
                  <a:pt x="27436" y="3894"/>
                  <a:pt x="27527" y="3894"/>
                  <a:pt x="27527" y="3858"/>
                </a:cubicBezTo>
                <a:cubicBezTo>
                  <a:pt x="27545" y="3821"/>
                  <a:pt x="27563" y="3821"/>
                  <a:pt x="27581" y="3821"/>
                </a:cubicBezTo>
                <a:cubicBezTo>
                  <a:pt x="27653" y="3821"/>
                  <a:pt x="27708" y="3858"/>
                  <a:pt x="27708" y="3930"/>
                </a:cubicBezTo>
                <a:cubicBezTo>
                  <a:pt x="27726" y="3966"/>
                  <a:pt x="27726" y="4002"/>
                  <a:pt x="27708" y="4039"/>
                </a:cubicBezTo>
                <a:lnTo>
                  <a:pt x="27708" y="4111"/>
                </a:lnTo>
                <a:cubicBezTo>
                  <a:pt x="27708" y="4129"/>
                  <a:pt x="27762" y="4111"/>
                  <a:pt x="27798" y="4111"/>
                </a:cubicBezTo>
                <a:cubicBezTo>
                  <a:pt x="27816" y="4093"/>
                  <a:pt x="27871" y="4093"/>
                  <a:pt x="27907" y="4111"/>
                </a:cubicBezTo>
                <a:cubicBezTo>
                  <a:pt x="27943" y="4111"/>
                  <a:pt x="27979" y="4129"/>
                  <a:pt x="28016" y="4147"/>
                </a:cubicBezTo>
                <a:cubicBezTo>
                  <a:pt x="28016" y="4002"/>
                  <a:pt x="27979" y="3858"/>
                  <a:pt x="27889" y="3731"/>
                </a:cubicBezTo>
                <a:cubicBezTo>
                  <a:pt x="27871" y="3713"/>
                  <a:pt x="27871" y="3695"/>
                  <a:pt x="27889" y="3677"/>
                </a:cubicBezTo>
                <a:cubicBezTo>
                  <a:pt x="27907" y="3640"/>
                  <a:pt x="27943" y="3622"/>
                  <a:pt x="27997" y="3622"/>
                </a:cubicBezTo>
                <a:cubicBezTo>
                  <a:pt x="28016" y="3622"/>
                  <a:pt x="28070" y="3622"/>
                  <a:pt x="28088" y="3586"/>
                </a:cubicBezTo>
                <a:cubicBezTo>
                  <a:pt x="28106" y="3550"/>
                  <a:pt x="28070" y="3514"/>
                  <a:pt x="28052" y="3495"/>
                </a:cubicBezTo>
                <a:cubicBezTo>
                  <a:pt x="28016" y="3459"/>
                  <a:pt x="27997" y="3405"/>
                  <a:pt x="27997" y="3369"/>
                </a:cubicBezTo>
                <a:cubicBezTo>
                  <a:pt x="28016" y="3260"/>
                  <a:pt x="28088" y="3188"/>
                  <a:pt x="28197" y="3188"/>
                </a:cubicBezTo>
                <a:cubicBezTo>
                  <a:pt x="28305" y="3188"/>
                  <a:pt x="28378" y="3278"/>
                  <a:pt x="28396" y="3369"/>
                </a:cubicBezTo>
                <a:cubicBezTo>
                  <a:pt x="28396" y="3423"/>
                  <a:pt x="28396" y="3477"/>
                  <a:pt x="28378" y="3532"/>
                </a:cubicBezTo>
                <a:cubicBezTo>
                  <a:pt x="28360" y="3586"/>
                  <a:pt x="28414" y="3622"/>
                  <a:pt x="28432" y="3658"/>
                </a:cubicBezTo>
                <a:cubicBezTo>
                  <a:pt x="28486" y="3749"/>
                  <a:pt x="28432" y="3840"/>
                  <a:pt x="28396" y="3912"/>
                </a:cubicBezTo>
                <a:cubicBezTo>
                  <a:pt x="28378" y="3930"/>
                  <a:pt x="28378" y="3966"/>
                  <a:pt x="28396" y="4002"/>
                </a:cubicBezTo>
                <a:cubicBezTo>
                  <a:pt x="28414" y="4021"/>
                  <a:pt x="28468" y="4021"/>
                  <a:pt x="28504" y="4021"/>
                </a:cubicBezTo>
                <a:cubicBezTo>
                  <a:pt x="28559" y="4021"/>
                  <a:pt x="28595" y="4039"/>
                  <a:pt x="28649" y="4057"/>
                </a:cubicBezTo>
                <a:cubicBezTo>
                  <a:pt x="28686" y="4075"/>
                  <a:pt x="28740" y="4111"/>
                  <a:pt x="28758" y="4165"/>
                </a:cubicBezTo>
                <a:cubicBezTo>
                  <a:pt x="28830" y="4274"/>
                  <a:pt x="28867" y="4401"/>
                  <a:pt x="28885" y="4528"/>
                </a:cubicBezTo>
                <a:cubicBezTo>
                  <a:pt x="28903" y="4600"/>
                  <a:pt x="28921" y="4673"/>
                  <a:pt x="28939" y="4745"/>
                </a:cubicBezTo>
                <a:lnTo>
                  <a:pt x="28993" y="4890"/>
                </a:lnTo>
                <a:lnTo>
                  <a:pt x="28993" y="4890"/>
                </a:lnTo>
                <a:cubicBezTo>
                  <a:pt x="29030" y="4872"/>
                  <a:pt x="29048" y="4908"/>
                  <a:pt x="29030" y="4926"/>
                </a:cubicBezTo>
                <a:cubicBezTo>
                  <a:pt x="29030" y="4926"/>
                  <a:pt x="29012" y="4944"/>
                  <a:pt x="29012" y="4944"/>
                </a:cubicBezTo>
                <a:cubicBezTo>
                  <a:pt x="29012" y="4962"/>
                  <a:pt x="29012" y="4980"/>
                  <a:pt x="29012" y="4980"/>
                </a:cubicBezTo>
                <a:cubicBezTo>
                  <a:pt x="29030" y="5053"/>
                  <a:pt x="29066" y="5125"/>
                  <a:pt x="29120" y="5162"/>
                </a:cubicBezTo>
                <a:cubicBezTo>
                  <a:pt x="29229" y="5234"/>
                  <a:pt x="29319" y="5288"/>
                  <a:pt x="29356" y="5415"/>
                </a:cubicBezTo>
                <a:cubicBezTo>
                  <a:pt x="29392" y="5524"/>
                  <a:pt x="29338" y="5632"/>
                  <a:pt x="29374" y="5741"/>
                </a:cubicBezTo>
                <a:cubicBezTo>
                  <a:pt x="29392" y="5868"/>
                  <a:pt x="29519" y="5940"/>
                  <a:pt x="29609" y="5995"/>
                </a:cubicBezTo>
                <a:cubicBezTo>
                  <a:pt x="29700" y="6049"/>
                  <a:pt x="29736" y="6049"/>
                  <a:pt x="29772" y="6121"/>
                </a:cubicBezTo>
                <a:cubicBezTo>
                  <a:pt x="29790" y="6158"/>
                  <a:pt x="29790" y="6212"/>
                  <a:pt x="29790" y="6248"/>
                </a:cubicBezTo>
                <a:cubicBezTo>
                  <a:pt x="29826" y="6248"/>
                  <a:pt x="29881" y="6284"/>
                  <a:pt x="29917" y="6321"/>
                </a:cubicBezTo>
                <a:cubicBezTo>
                  <a:pt x="29953" y="6393"/>
                  <a:pt x="29953" y="6465"/>
                  <a:pt x="29917" y="6538"/>
                </a:cubicBezTo>
                <a:cubicBezTo>
                  <a:pt x="29881" y="6592"/>
                  <a:pt x="29845" y="6665"/>
                  <a:pt x="29881" y="6719"/>
                </a:cubicBezTo>
                <a:cubicBezTo>
                  <a:pt x="29899" y="6755"/>
                  <a:pt x="29935" y="6773"/>
                  <a:pt x="29971" y="6809"/>
                </a:cubicBezTo>
                <a:lnTo>
                  <a:pt x="30080" y="6918"/>
                </a:lnTo>
                <a:cubicBezTo>
                  <a:pt x="30098" y="6918"/>
                  <a:pt x="30116" y="6954"/>
                  <a:pt x="30134" y="6954"/>
                </a:cubicBezTo>
                <a:lnTo>
                  <a:pt x="30152" y="6954"/>
                </a:lnTo>
                <a:cubicBezTo>
                  <a:pt x="30189" y="6918"/>
                  <a:pt x="30243" y="6918"/>
                  <a:pt x="30279" y="6954"/>
                </a:cubicBezTo>
                <a:cubicBezTo>
                  <a:pt x="30334" y="6991"/>
                  <a:pt x="30352" y="7063"/>
                  <a:pt x="30334" y="7135"/>
                </a:cubicBezTo>
                <a:cubicBezTo>
                  <a:pt x="30334" y="7172"/>
                  <a:pt x="30243" y="7262"/>
                  <a:pt x="30315" y="7298"/>
                </a:cubicBezTo>
                <a:cubicBezTo>
                  <a:pt x="30388" y="7335"/>
                  <a:pt x="30442" y="7298"/>
                  <a:pt x="30478" y="7244"/>
                </a:cubicBezTo>
                <a:cubicBezTo>
                  <a:pt x="30605" y="7117"/>
                  <a:pt x="30696" y="6936"/>
                  <a:pt x="30732" y="6755"/>
                </a:cubicBezTo>
                <a:cubicBezTo>
                  <a:pt x="30732" y="6719"/>
                  <a:pt x="30768" y="6701"/>
                  <a:pt x="30786" y="6701"/>
                </a:cubicBezTo>
                <a:cubicBezTo>
                  <a:pt x="30841" y="6701"/>
                  <a:pt x="30895" y="6683"/>
                  <a:pt x="30949" y="6646"/>
                </a:cubicBezTo>
                <a:lnTo>
                  <a:pt x="30967" y="6628"/>
                </a:lnTo>
                <a:cubicBezTo>
                  <a:pt x="31004" y="6592"/>
                  <a:pt x="31076" y="6628"/>
                  <a:pt x="31058" y="6683"/>
                </a:cubicBezTo>
                <a:cubicBezTo>
                  <a:pt x="31058" y="6683"/>
                  <a:pt x="31058" y="6701"/>
                  <a:pt x="31058" y="6701"/>
                </a:cubicBezTo>
                <a:cubicBezTo>
                  <a:pt x="31058" y="6737"/>
                  <a:pt x="31076" y="6755"/>
                  <a:pt x="31112" y="6755"/>
                </a:cubicBezTo>
                <a:lnTo>
                  <a:pt x="31148" y="6773"/>
                </a:lnTo>
                <a:lnTo>
                  <a:pt x="31148" y="7027"/>
                </a:lnTo>
                <a:lnTo>
                  <a:pt x="31148" y="7027"/>
                </a:lnTo>
                <a:cubicBezTo>
                  <a:pt x="31148" y="7045"/>
                  <a:pt x="31130" y="7045"/>
                  <a:pt x="31130" y="7063"/>
                </a:cubicBezTo>
                <a:cubicBezTo>
                  <a:pt x="31130" y="7081"/>
                  <a:pt x="31148" y="7099"/>
                  <a:pt x="31167" y="7117"/>
                </a:cubicBezTo>
                <a:lnTo>
                  <a:pt x="31167" y="17838"/>
                </a:lnTo>
                <a:close/>
                <a:moveTo>
                  <a:pt x="30189" y="7027"/>
                </a:moveTo>
                <a:close/>
                <a:moveTo>
                  <a:pt x="27309" y="3477"/>
                </a:moveTo>
                <a:close/>
                <a:moveTo>
                  <a:pt x="26531" y="2572"/>
                </a:moveTo>
                <a:lnTo>
                  <a:pt x="26531" y="2572"/>
                </a:lnTo>
                <a:close/>
                <a:moveTo>
                  <a:pt x="10105" y="7661"/>
                </a:moveTo>
                <a:close/>
                <a:moveTo>
                  <a:pt x="960" y="15737"/>
                </a:moveTo>
                <a:cubicBezTo>
                  <a:pt x="960" y="15737"/>
                  <a:pt x="960" y="15719"/>
                  <a:pt x="960" y="15737"/>
                </a:cubicBezTo>
                <a:close/>
                <a:moveTo>
                  <a:pt x="7407" y="9435"/>
                </a:moveTo>
                <a:close/>
                <a:moveTo>
                  <a:pt x="10033" y="8186"/>
                </a:moveTo>
                <a:close/>
                <a:moveTo>
                  <a:pt x="10196" y="7588"/>
                </a:moveTo>
                <a:close/>
                <a:moveTo>
                  <a:pt x="14433" y="5976"/>
                </a:moveTo>
                <a:cubicBezTo>
                  <a:pt x="14433" y="5922"/>
                  <a:pt x="14433" y="5886"/>
                  <a:pt x="14415" y="5850"/>
                </a:cubicBezTo>
                <a:cubicBezTo>
                  <a:pt x="14415" y="5832"/>
                  <a:pt x="14415" y="5795"/>
                  <a:pt x="14397" y="5777"/>
                </a:cubicBezTo>
                <a:cubicBezTo>
                  <a:pt x="14379" y="5868"/>
                  <a:pt x="14361" y="5958"/>
                  <a:pt x="14343" y="6049"/>
                </a:cubicBezTo>
                <a:lnTo>
                  <a:pt x="14361" y="6031"/>
                </a:lnTo>
                <a:cubicBezTo>
                  <a:pt x="14397" y="6013"/>
                  <a:pt x="14415" y="5995"/>
                  <a:pt x="14433" y="5976"/>
                </a:cubicBezTo>
                <a:close/>
                <a:moveTo>
                  <a:pt x="15411" y="5506"/>
                </a:moveTo>
                <a:close/>
                <a:moveTo>
                  <a:pt x="18309" y="1938"/>
                </a:moveTo>
                <a:close/>
                <a:moveTo>
                  <a:pt x="19088" y="1033"/>
                </a:move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3" name="Google Shape;353;p4"/>
          <p:cNvGrpSpPr/>
          <p:nvPr/>
        </p:nvGrpSpPr>
        <p:grpSpPr>
          <a:xfrm>
            <a:off x="-12" y="3392464"/>
            <a:ext cx="2579275" cy="2158467"/>
            <a:chOff x="-125002" y="3399213"/>
            <a:chExt cx="2579275" cy="2158467"/>
          </a:xfrm>
        </p:grpSpPr>
        <p:sp>
          <p:nvSpPr>
            <p:cNvPr id="354" name="Google Shape;354;p4"/>
            <p:cNvSpPr/>
            <p:nvPr/>
          </p:nvSpPr>
          <p:spPr>
            <a:xfrm>
              <a:off x="-125002" y="3399213"/>
              <a:ext cx="2579275" cy="2158467"/>
            </a:xfrm>
            <a:custGeom>
              <a:rect b="b" l="l" r="r" t="t"/>
              <a:pathLst>
                <a:path extrusionOk="0" h="21733" w="2597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4"/>
            <p:cNvSpPr/>
            <p:nvPr/>
          </p:nvSpPr>
          <p:spPr>
            <a:xfrm>
              <a:off x="-124978" y="3537944"/>
              <a:ext cx="2090037" cy="1751861"/>
            </a:xfrm>
            <a:custGeom>
              <a:rect b="b" l="l" r="r" t="t"/>
              <a:pathLst>
                <a:path extrusionOk="0" h="17639" w="21044">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6" name="Google Shape;356;p4"/>
          <p:cNvSpPr/>
          <p:nvPr/>
        </p:nvSpPr>
        <p:spPr>
          <a:xfrm>
            <a:off x="1716211" y="779960"/>
            <a:ext cx="150933" cy="56490"/>
          </a:xfrm>
          <a:custGeom>
            <a:rect b="b" l="l" r="r" t="t"/>
            <a:pathLst>
              <a:path extrusionOk="0" h="387" w="1034">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4"/>
          <p:cNvSpPr/>
          <p:nvPr/>
        </p:nvSpPr>
        <p:spPr>
          <a:xfrm>
            <a:off x="2773248" y="3680885"/>
            <a:ext cx="142905" cy="75612"/>
          </a:xfrm>
          <a:custGeom>
            <a:rect b="b" l="l" r="r" t="t"/>
            <a:pathLst>
              <a:path extrusionOk="0" h="518" w="979">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4"/>
          <p:cNvSpPr/>
          <p:nvPr/>
        </p:nvSpPr>
        <p:spPr>
          <a:xfrm flipH="1">
            <a:off x="891597" y="884780"/>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4"/>
          <p:cNvSpPr/>
          <p:nvPr/>
        </p:nvSpPr>
        <p:spPr>
          <a:xfrm>
            <a:off x="6741980" y="377651"/>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4"/>
          <p:cNvSpPr/>
          <p:nvPr/>
        </p:nvSpPr>
        <p:spPr>
          <a:xfrm>
            <a:off x="2248200" y="2648673"/>
            <a:ext cx="1470659" cy="404419"/>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4"/>
          <p:cNvSpPr/>
          <p:nvPr/>
        </p:nvSpPr>
        <p:spPr>
          <a:xfrm>
            <a:off x="1330425" y="1002368"/>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4"/>
          <p:cNvSpPr/>
          <p:nvPr/>
        </p:nvSpPr>
        <p:spPr>
          <a:xfrm>
            <a:off x="6560705" y="3844696"/>
            <a:ext cx="311315" cy="178365"/>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4"/>
          <p:cNvSpPr/>
          <p:nvPr/>
        </p:nvSpPr>
        <p:spPr>
          <a:xfrm>
            <a:off x="3298722" y="3578360"/>
            <a:ext cx="213191" cy="155305"/>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4"/>
          <p:cNvSpPr/>
          <p:nvPr/>
        </p:nvSpPr>
        <p:spPr>
          <a:xfrm flipH="1">
            <a:off x="7770000" y="3844696"/>
            <a:ext cx="964800" cy="1054450"/>
          </a:xfrm>
          <a:custGeom>
            <a:rect b="b" l="l" r="r" t="t"/>
            <a:pathLst>
              <a:path extrusionOk="0" h="42178" w="38592">
                <a:moveTo>
                  <a:pt x="38574" y="17730"/>
                </a:moveTo>
                <a:cubicBezTo>
                  <a:pt x="38465" y="17676"/>
                  <a:pt x="38375" y="17621"/>
                  <a:pt x="38266" y="17567"/>
                </a:cubicBezTo>
                <a:cubicBezTo>
                  <a:pt x="38157" y="17513"/>
                  <a:pt x="38031" y="17458"/>
                  <a:pt x="37922" y="17422"/>
                </a:cubicBezTo>
                <a:cubicBezTo>
                  <a:pt x="37813" y="17386"/>
                  <a:pt x="37687" y="17368"/>
                  <a:pt x="37578" y="17368"/>
                </a:cubicBezTo>
                <a:cubicBezTo>
                  <a:pt x="37505" y="17368"/>
                  <a:pt x="37451" y="17368"/>
                  <a:pt x="37379" y="17368"/>
                </a:cubicBezTo>
                <a:cubicBezTo>
                  <a:pt x="37361" y="17368"/>
                  <a:pt x="37324" y="17368"/>
                  <a:pt x="37306" y="17368"/>
                </a:cubicBezTo>
                <a:cubicBezTo>
                  <a:pt x="37270" y="17368"/>
                  <a:pt x="37252" y="17350"/>
                  <a:pt x="37216" y="17332"/>
                </a:cubicBezTo>
                <a:cubicBezTo>
                  <a:pt x="37125" y="17295"/>
                  <a:pt x="37016" y="17259"/>
                  <a:pt x="36908" y="17241"/>
                </a:cubicBezTo>
                <a:cubicBezTo>
                  <a:pt x="36890" y="17223"/>
                  <a:pt x="36872" y="17223"/>
                  <a:pt x="36872" y="17223"/>
                </a:cubicBezTo>
                <a:cubicBezTo>
                  <a:pt x="36835" y="17223"/>
                  <a:pt x="36817" y="17223"/>
                  <a:pt x="36799" y="17223"/>
                </a:cubicBezTo>
                <a:lnTo>
                  <a:pt x="36781" y="17223"/>
                </a:lnTo>
                <a:lnTo>
                  <a:pt x="36745" y="17223"/>
                </a:lnTo>
                <a:lnTo>
                  <a:pt x="36636" y="17223"/>
                </a:lnTo>
                <a:cubicBezTo>
                  <a:pt x="36582" y="17205"/>
                  <a:pt x="36546" y="17205"/>
                  <a:pt x="36491" y="17187"/>
                </a:cubicBezTo>
                <a:cubicBezTo>
                  <a:pt x="36491" y="17187"/>
                  <a:pt x="36509" y="17187"/>
                  <a:pt x="36509" y="17169"/>
                </a:cubicBezTo>
                <a:cubicBezTo>
                  <a:pt x="36527" y="17150"/>
                  <a:pt x="36527" y="17132"/>
                  <a:pt x="36509" y="17114"/>
                </a:cubicBezTo>
                <a:cubicBezTo>
                  <a:pt x="36437" y="17060"/>
                  <a:pt x="36346" y="17042"/>
                  <a:pt x="36274" y="17042"/>
                </a:cubicBezTo>
                <a:cubicBezTo>
                  <a:pt x="36039" y="17024"/>
                  <a:pt x="35821" y="17024"/>
                  <a:pt x="35604" y="17006"/>
                </a:cubicBezTo>
                <a:lnTo>
                  <a:pt x="35260" y="16969"/>
                </a:lnTo>
                <a:lnTo>
                  <a:pt x="35187" y="16969"/>
                </a:lnTo>
                <a:lnTo>
                  <a:pt x="35278" y="16951"/>
                </a:lnTo>
                <a:cubicBezTo>
                  <a:pt x="35296" y="16933"/>
                  <a:pt x="35314" y="16915"/>
                  <a:pt x="35296" y="16897"/>
                </a:cubicBezTo>
                <a:cubicBezTo>
                  <a:pt x="35296" y="16879"/>
                  <a:pt x="35278" y="16861"/>
                  <a:pt x="35260" y="16843"/>
                </a:cubicBezTo>
                <a:cubicBezTo>
                  <a:pt x="35242" y="16843"/>
                  <a:pt x="35224" y="16824"/>
                  <a:pt x="35206" y="16824"/>
                </a:cubicBezTo>
                <a:cubicBezTo>
                  <a:pt x="35206" y="16824"/>
                  <a:pt x="35224" y="16824"/>
                  <a:pt x="35224" y="16824"/>
                </a:cubicBezTo>
                <a:cubicBezTo>
                  <a:pt x="35242" y="16788"/>
                  <a:pt x="35278" y="16788"/>
                  <a:pt x="35296" y="16770"/>
                </a:cubicBezTo>
                <a:cubicBezTo>
                  <a:pt x="35405" y="16716"/>
                  <a:pt x="35495" y="16680"/>
                  <a:pt x="35604" y="16643"/>
                </a:cubicBezTo>
                <a:lnTo>
                  <a:pt x="35640" y="16643"/>
                </a:lnTo>
                <a:cubicBezTo>
                  <a:pt x="35676" y="16625"/>
                  <a:pt x="35676" y="16571"/>
                  <a:pt x="35640" y="16571"/>
                </a:cubicBezTo>
                <a:lnTo>
                  <a:pt x="35604" y="16571"/>
                </a:lnTo>
                <a:lnTo>
                  <a:pt x="35242" y="16535"/>
                </a:lnTo>
                <a:cubicBezTo>
                  <a:pt x="35260" y="16480"/>
                  <a:pt x="35260" y="16426"/>
                  <a:pt x="35260" y="16390"/>
                </a:cubicBezTo>
                <a:cubicBezTo>
                  <a:pt x="35260" y="16372"/>
                  <a:pt x="35242" y="16354"/>
                  <a:pt x="35224" y="16354"/>
                </a:cubicBezTo>
                <a:cubicBezTo>
                  <a:pt x="35133" y="16354"/>
                  <a:pt x="35043" y="16372"/>
                  <a:pt x="34934" y="16372"/>
                </a:cubicBezTo>
                <a:cubicBezTo>
                  <a:pt x="34880" y="16372"/>
                  <a:pt x="34825" y="16372"/>
                  <a:pt x="34771" y="16390"/>
                </a:cubicBezTo>
                <a:cubicBezTo>
                  <a:pt x="34771" y="16390"/>
                  <a:pt x="34753" y="16390"/>
                  <a:pt x="34753" y="16390"/>
                </a:cubicBezTo>
                <a:cubicBezTo>
                  <a:pt x="34698" y="16390"/>
                  <a:pt x="34644" y="16390"/>
                  <a:pt x="34590" y="16390"/>
                </a:cubicBezTo>
                <a:cubicBezTo>
                  <a:pt x="34572" y="16372"/>
                  <a:pt x="34535" y="16372"/>
                  <a:pt x="34517" y="16354"/>
                </a:cubicBezTo>
                <a:lnTo>
                  <a:pt x="34481" y="16336"/>
                </a:lnTo>
                <a:lnTo>
                  <a:pt x="34481" y="16336"/>
                </a:lnTo>
                <a:lnTo>
                  <a:pt x="34517" y="16317"/>
                </a:lnTo>
                <a:cubicBezTo>
                  <a:pt x="34554" y="16299"/>
                  <a:pt x="34572" y="16281"/>
                  <a:pt x="34590" y="16245"/>
                </a:cubicBezTo>
                <a:cubicBezTo>
                  <a:pt x="34608" y="16209"/>
                  <a:pt x="34626" y="16136"/>
                  <a:pt x="34590" y="16100"/>
                </a:cubicBezTo>
                <a:lnTo>
                  <a:pt x="34626" y="16082"/>
                </a:lnTo>
                <a:cubicBezTo>
                  <a:pt x="34680" y="16064"/>
                  <a:pt x="34698" y="16028"/>
                  <a:pt x="34698" y="15973"/>
                </a:cubicBezTo>
                <a:cubicBezTo>
                  <a:pt x="34680" y="15865"/>
                  <a:pt x="34535" y="15865"/>
                  <a:pt x="34445" y="15828"/>
                </a:cubicBezTo>
                <a:cubicBezTo>
                  <a:pt x="34391" y="15810"/>
                  <a:pt x="34354" y="15774"/>
                  <a:pt x="34300" y="15738"/>
                </a:cubicBezTo>
                <a:cubicBezTo>
                  <a:pt x="34300" y="15738"/>
                  <a:pt x="34282" y="15720"/>
                  <a:pt x="34264" y="15702"/>
                </a:cubicBezTo>
                <a:cubicBezTo>
                  <a:pt x="34264" y="15684"/>
                  <a:pt x="34300" y="15647"/>
                  <a:pt x="34300" y="15629"/>
                </a:cubicBezTo>
                <a:cubicBezTo>
                  <a:pt x="34391" y="15521"/>
                  <a:pt x="34499" y="15430"/>
                  <a:pt x="34608" y="15321"/>
                </a:cubicBezTo>
                <a:cubicBezTo>
                  <a:pt x="34626" y="15285"/>
                  <a:pt x="34608" y="15249"/>
                  <a:pt x="34572" y="15231"/>
                </a:cubicBezTo>
                <a:lnTo>
                  <a:pt x="34499" y="15231"/>
                </a:lnTo>
                <a:cubicBezTo>
                  <a:pt x="34572" y="15158"/>
                  <a:pt x="34662" y="15086"/>
                  <a:pt x="34753" y="15032"/>
                </a:cubicBezTo>
                <a:cubicBezTo>
                  <a:pt x="34807" y="14977"/>
                  <a:pt x="34880" y="14941"/>
                  <a:pt x="34934" y="14905"/>
                </a:cubicBezTo>
                <a:cubicBezTo>
                  <a:pt x="35006" y="14887"/>
                  <a:pt x="35061" y="14851"/>
                  <a:pt x="35133" y="14796"/>
                </a:cubicBezTo>
                <a:cubicBezTo>
                  <a:pt x="35151" y="14796"/>
                  <a:pt x="35151" y="14760"/>
                  <a:pt x="35133" y="14760"/>
                </a:cubicBezTo>
                <a:cubicBezTo>
                  <a:pt x="35133" y="14742"/>
                  <a:pt x="35133" y="14724"/>
                  <a:pt x="35115" y="14724"/>
                </a:cubicBezTo>
                <a:cubicBezTo>
                  <a:pt x="35097" y="14706"/>
                  <a:pt x="35079" y="14706"/>
                  <a:pt x="35061" y="14724"/>
                </a:cubicBezTo>
                <a:cubicBezTo>
                  <a:pt x="35061" y="14706"/>
                  <a:pt x="35043" y="14706"/>
                  <a:pt x="35024" y="14688"/>
                </a:cubicBezTo>
                <a:lnTo>
                  <a:pt x="34861" y="14669"/>
                </a:lnTo>
                <a:cubicBezTo>
                  <a:pt x="34898" y="14633"/>
                  <a:pt x="34934" y="14615"/>
                  <a:pt x="34988" y="14597"/>
                </a:cubicBezTo>
                <a:lnTo>
                  <a:pt x="35187" y="14488"/>
                </a:lnTo>
                <a:lnTo>
                  <a:pt x="35387" y="14380"/>
                </a:lnTo>
                <a:lnTo>
                  <a:pt x="35495" y="14325"/>
                </a:lnTo>
                <a:cubicBezTo>
                  <a:pt x="35513" y="14325"/>
                  <a:pt x="35550" y="14307"/>
                  <a:pt x="35568" y="14289"/>
                </a:cubicBezTo>
                <a:cubicBezTo>
                  <a:pt x="35586" y="14289"/>
                  <a:pt x="35586" y="14271"/>
                  <a:pt x="35568" y="14253"/>
                </a:cubicBezTo>
                <a:cubicBezTo>
                  <a:pt x="35550" y="14253"/>
                  <a:pt x="35513" y="14253"/>
                  <a:pt x="35495" y="14253"/>
                </a:cubicBezTo>
                <a:lnTo>
                  <a:pt x="35423" y="14253"/>
                </a:lnTo>
                <a:cubicBezTo>
                  <a:pt x="35368" y="14253"/>
                  <a:pt x="35314" y="14253"/>
                  <a:pt x="35278" y="14253"/>
                </a:cubicBezTo>
                <a:cubicBezTo>
                  <a:pt x="35242" y="14235"/>
                  <a:pt x="35187" y="14235"/>
                  <a:pt x="35151" y="14235"/>
                </a:cubicBezTo>
                <a:cubicBezTo>
                  <a:pt x="35115" y="14235"/>
                  <a:pt x="35079" y="14253"/>
                  <a:pt x="35043" y="14271"/>
                </a:cubicBezTo>
                <a:cubicBezTo>
                  <a:pt x="34970" y="14307"/>
                  <a:pt x="34880" y="14343"/>
                  <a:pt x="34807" y="14380"/>
                </a:cubicBezTo>
                <a:lnTo>
                  <a:pt x="34698" y="14452"/>
                </a:lnTo>
                <a:lnTo>
                  <a:pt x="34698" y="14452"/>
                </a:lnTo>
                <a:cubicBezTo>
                  <a:pt x="34644" y="14470"/>
                  <a:pt x="34572" y="14506"/>
                  <a:pt x="34517" y="14525"/>
                </a:cubicBezTo>
                <a:lnTo>
                  <a:pt x="34336" y="14633"/>
                </a:lnTo>
                <a:cubicBezTo>
                  <a:pt x="34209" y="14688"/>
                  <a:pt x="34083" y="14760"/>
                  <a:pt x="33974" y="14814"/>
                </a:cubicBezTo>
                <a:cubicBezTo>
                  <a:pt x="33721" y="14941"/>
                  <a:pt x="33467" y="15050"/>
                  <a:pt x="33213" y="15158"/>
                </a:cubicBezTo>
                <a:cubicBezTo>
                  <a:pt x="32688" y="15394"/>
                  <a:pt x="32145" y="15593"/>
                  <a:pt x="31620" y="15828"/>
                </a:cubicBezTo>
                <a:cubicBezTo>
                  <a:pt x="31475" y="15883"/>
                  <a:pt x="31330" y="15955"/>
                  <a:pt x="31167" y="16028"/>
                </a:cubicBezTo>
                <a:cubicBezTo>
                  <a:pt x="31022" y="16100"/>
                  <a:pt x="30877" y="16154"/>
                  <a:pt x="30751" y="16227"/>
                </a:cubicBezTo>
                <a:lnTo>
                  <a:pt x="30732" y="16227"/>
                </a:lnTo>
                <a:cubicBezTo>
                  <a:pt x="30678" y="16245"/>
                  <a:pt x="30624" y="16263"/>
                  <a:pt x="30588" y="16281"/>
                </a:cubicBezTo>
                <a:cubicBezTo>
                  <a:pt x="30551" y="16317"/>
                  <a:pt x="30515" y="16354"/>
                  <a:pt x="30479" y="16390"/>
                </a:cubicBezTo>
                <a:cubicBezTo>
                  <a:pt x="30298" y="16553"/>
                  <a:pt x="30135" y="16716"/>
                  <a:pt x="29972" y="16879"/>
                </a:cubicBezTo>
                <a:cubicBezTo>
                  <a:pt x="29809" y="17042"/>
                  <a:pt x="29682" y="17169"/>
                  <a:pt x="29519" y="17313"/>
                </a:cubicBezTo>
                <a:cubicBezTo>
                  <a:pt x="29356" y="17440"/>
                  <a:pt x="29193" y="17567"/>
                  <a:pt x="29030" y="17694"/>
                </a:cubicBezTo>
                <a:cubicBezTo>
                  <a:pt x="28903" y="17784"/>
                  <a:pt x="28777" y="17857"/>
                  <a:pt x="28650" y="17947"/>
                </a:cubicBezTo>
                <a:lnTo>
                  <a:pt x="28650" y="17947"/>
                </a:lnTo>
                <a:lnTo>
                  <a:pt x="28541" y="18002"/>
                </a:lnTo>
                <a:cubicBezTo>
                  <a:pt x="28505" y="18020"/>
                  <a:pt x="28469" y="18038"/>
                  <a:pt x="28433" y="18038"/>
                </a:cubicBezTo>
                <a:cubicBezTo>
                  <a:pt x="28342" y="18056"/>
                  <a:pt x="28270" y="18038"/>
                  <a:pt x="28179" y="18074"/>
                </a:cubicBezTo>
                <a:cubicBezTo>
                  <a:pt x="28088" y="18092"/>
                  <a:pt x="27998" y="18110"/>
                  <a:pt x="27925" y="18128"/>
                </a:cubicBezTo>
                <a:lnTo>
                  <a:pt x="27654" y="18219"/>
                </a:lnTo>
                <a:cubicBezTo>
                  <a:pt x="27600" y="18237"/>
                  <a:pt x="27455" y="18255"/>
                  <a:pt x="27473" y="18346"/>
                </a:cubicBezTo>
                <a:cubicBezTo>
                  <a:pt x="27473" y="18346"/>
                  <a:pt x="27455" y="18364"/>
                  <a:pt x="27455" y="18382"/>
                </a:cubicBezTo>
                <a:cubicBezTo>
                  <a:pt x="27437" y="18400"/>
                  <a:pt x="27455" y="18418"/>
                  <a:pt x="27473" y="18436"/>
                </a:cubicBezTo>
                <a:cubicBezTo>
                  <a:pt x="27509" y="18454"/>
                  <a:pt x="27545" y="18472"/>
                  <a:pt x="27581" y="18491"/>
                </a:cubicBezTo>
                <a:cubicBezTo>
                  <a:pt x="27618" y="18491"/>
                  <a:pt x="27654" y="18509"/>
                  <a:pt x="27690" y="18527"/>
                </a:cubicBezTo>
                <a:lnTo>
                  <a:pt x="27744" y="18563"/>
                </a:lnTo>
                <a:lnTo>
                  <a:pt x="27672" y="18599"/>
                </a:lnTo>
                <a:lnTo>
                  <a:pt x="27563" y="18672"/>
                </a:lnTo>
                <a:lnTo>
                  <a:pt x="27346" y="18817"/>
                </a:lnTo>
                <a:cubicBezTo>
                  <a:pt x="27201" y="18907"/>
                  <a:pt x="27038" y="18980"/>
                  <a:pt x="26893" y="19070"/>
                </a:cubicBezTo>
                <a:lnTo>
                  <a:pt x="26440" y="19324"/>
                </a:lnTo>
                <a:lnTo>
                  <a:pt x="25933" y="19559"/>
                </a:lnTo>
                <a:lnTo>
                  <a:pt x="25644" y="19704"/>
                </a:lnTo>
                <a:lnTo>
                  <a:pt x="25517" y="19776"/>
                </a:lnTo>
                <a:cubicBezTo>
                  <a:pt x="25481" y="19794"/>
                  <a:pt x="25444" y="19813"/>
                  <a:pt x="25408" y="19831"/>
                </a:cubicBezTo>
                <a:cubicBezTo>
                  <a:pt x="25390" y="19813"/>
                  <a:pt x="25390" y="19813"/>
                  <a:pt x="25372" y="19794"/>
                </a:cubicBezTo>
                <a:cubicBezTo>
                  <a:pt x="25336" y="19776"/>
                  <a:pt x="25318" y="19740"/>
                  <a:pt x="25300" y="19722"/>
                </a:cubicBezTo>
                <a:cubicBezTo>
                  <a:pt x="25263" y="19650"/>
                  <a:pt x="25209" y="19577"/>
                  <a:pt x="25173" y="19523"/>
                </a:cubicBezTo>
                <a:cubicBezTo>
                  <a:pt x="25137" y="19450"/>
                  <a:pt x="25082" y="19396"/>
                  <a:pt x="25046" y="19342"/>
                </a:cubicBezTo>
                <a:cubicBezTo>
                  <a:pt x="25010" y="19305"/>
                  <a:pt x="24974" y="19305"/>
                  <a:pt x="24937" y="19287"/>
                </a:cubicBezTo>
                <a:cubicBezTo>
                  <a:pt x="24919" y="19287"/>
                  <a:pt x="24901" y="19287"/>
                  <a:pt x="24883" y="19287"/>
                </a:cubicBezTo>
                <a:lnTo>
                  <a:pt x="24883" y="19287"/>
                </a:lnTo>
                <a:cubicBezTo>
                  <a:pt x="24865" y="19233"/>
                  <a:pt x="24847" y="19179"/>
                  <a:pt x="24829" y="19124"/>
                </a:cubicBezTo>
                <a:cubicBezTo>
                  <a:pt x="24793" y="19052"/>
                  <a:pt x="24774" y="18980"/>
                  <a:pt x="24738" y="18907"/>
                </a:cubicBezTo>
                <a:cubicBezTo>
                  <a:pt x="24666" y="18780"/>
                  <a:pt x="24611" y="18635"/>
                  <a:pt x="24521" y="18509"/>
                </a:cubicBezTo>
                <a:cubicBezTo>
                  <a:pt x="24376" y="18237"/>
                  <a:pt x="24177" y="18020"/>
                  <a:pt x="23959" y="17821"/>
                </a:cubicBezTo>
                <a:cubicBezTo>
                  <a:pt x="23887" y="17784"/>
                  <a:pt x="23815" y="17730"/>
                  <a:pt x="23760" y="17694"/>
                </a:cubicBezTo>
                <a:cubicBezTo>
                  <a:pt x="23688" y="17639"/>
                  <a:pt x="23615" y="17603"/>
                  <a:pt x="23525" y="17585"/>
                </a:cubicBezTo>
                <a:cubicBezTo>
                  <a:pt x="23507" y="17585"/>
                  <a:pt x="23507" y="17585"/>
                  <a:pt x="23489" y="17603"/>
                </a:cubicBezTo>
                <a:cubicBezTo>
                  <a:pt x="23471" y="17603"/>
                  <a:pt x="23452" y="17621"/>
                  <a:pt x="23434" y="17639"/>
                </a:cubicBezTo>
                <a:cubicBezTo>
                  <a:pt x="23398" y="17694"/>
                  <a:pt x="23398" y="17784"/>
                  <a:pt x="23434" y="17839"/>
                </a:cubicBezTo>
                <a:cubicBezTo>
                  <a:pt x="23507" y="17984"/>
                  <a:pt x="23579" y="18110"/>
                  <a:pt x="23652" y="18255"/>
                </a:cubicBezTo>
                <a:cubicBezTo>
                  <a:pt x="23724" y="18382"/>
                  <a:pt x="23778" y="18509"/>
                  <a:pt x="23851" y="18654"/>
                </a:cubicBezTo>
                <a:cubicBezTo>
                  <a:pt x="23887" y="18780"/>
                  <a:pt x="23923" y="18907"/>
                  <a:pt x="23941" y="19052"/>
                </a:cubicBezTo>
                <a:cubicBezTo>
                  <a:pt x="23941" y="19106"/>
                  <a:pt x="23941" y="19161"/>
                  <a:pt x="23959" y="19215"/>
                </a:cubicBezTo>
                <a:lnTo>
                  <a:pt x="23923" y="19197"/>
                </a:lnTo>
                <a:lnTo>
                  <a:pt x="23851" y="19161"/>
                </a:lnTo>
                <a:cubicBezTo>
                  <a:pt x="23869" y="19106"/>
                  <a:pt x="23869" y="19052"/>
                  <a:pt x="23851" y="18980"/>
                </a:cubicBezTo>
                <a:cubicBezTo>
                  <a:pt x="23851" y="18943"/>
                  <a:pt x="23778" y="18943"/>
                  <a:pt x="23778" y="18998"/>
                </a:cubicBezTo>
                <a:cubicBezTo>
                  <a:pt x="23797" y="19034"/>
                  <a:pt x="23797" y="19088"/>
                  <a:pt x="23778" y="19124"/>
                </a:cubicBezTo>
                <a:lnTo>
                  <a:pt x="23760" y="19124"/>
                </a:lnTo>
                <a:lnTo>
                  <a:pt x="23597" y="19052"/>
                </a:lnTo>
                <a:lnTo>
                  <a:pt x="23543" y="19034"/>
                </a:lnTo>
                <a:cubicBezTo>
                  <a:pt x="23507" y="18998"/>
                  <a:pt x="23471" y="18943"/>
                  <a:pt x="23416" y="18907"/>
                </a:cubicBezTo>
                <a:cubicBezTo>
                  <a:pt x="23434" y="18835"/>
                  <a:pt x="23434" y="18762"/>
                  <a:pt x="23416" y="18690"/>
                </a:cubicBezTo>
                <a:cubicBezTo>
                  <a:pt x="23416" y="18654"/>
                  <a:pt x="23362" y="18654"/>
                  <a:pt x="23344" y="18690"/>
                </a:cubicBezTo>
                <a:cubicBezTo>
                  <a:pt x="23344" y="18744"/>
                  <a:pt x="23344" y="18780"/>
                  <a:pt x="23344" y="18817"/>
                </a:cubicBezTo>
                <a:cubicBezTo>
                  <a:pt x="23253" y="18744"/>
                  <a:pt x="23181" y="18690"/>
                  <a:pt x="23090" y="18635"/>
                </a:cubicBezTo>
                <a:cubicBezTo>
                  <a:pt x="22982" y="18581"/>
                  <a:pt x="22873" y="18545"/>
                  <a:pt x="22746" y="18527"/>
                </a:cubicBezTo>
                <a:cubicBezTo>
                  <a:pt x="22692" y="18527"/>
                  <a:pt x="22638" y="18545"/>
                  <a:pt x="22601" y="18599"/>
                </a:cubicBezTo>
                <a:cubicBezTo>
                  <a:pt x="22601" y="18635"/>
                  <a:pt x="22601" y="18654"/>
                  <a:pt x="22601" y="18672"/>
                </a:cubicBezTo>
                <a:lnTo>
                  <a:pt x="22547" y="18635"/>
                </a:lnTo>
                <a:lnTo>
                  <a:pt x="22402" y="18563"/>
                </a:lnTo>
                <a:cubicBezTo>
                  <a:pt x="22420" y="18472"/>
                  <a:pt x="22402" y="18382"/>
                  <a:pt x="22384" y="18291"/>
                </a:cubicBezTo>
                <a:cubicBezTo>
                  <a:pt x="22366" y="18273"/>
                  <a:pt x="22330" y="18273"/>
                  <a:pt x="22330" y="18291"/>
                </a:cubicBezTo>
                <a:cubicBezTo>
                  <a:pt x="22312" y="18364"/>
                  <a:pt x="22312" y="18436"/>
                  <a:pt x="22293" y="18509"/>
                </a:cubicBezTo>
                <a:cubicBezTo>
                  <a:pt x="22130" y="18454"/>
                  <a:pt x="21949" y="18400"/>
                  <a:pt x="21786" y="18346"/>
                </a:cubicBezTo>
                <a:lnTo>
                  <a:pt x="21714" y="18328"/>
                </a:lnTo>
                <a:lnTo>
                  <a:pt x="21714" y="18291"/>
                </a:lnTo>
                <a:cubicBezTo>
                  <a:pt x="21714" y="18255"/>
                  <a:pt x="21696" y="18201"/>
                  <a:pt x="21678" y="18165"/>
                </a:cubicBezTo>
                <a:cubicBezTo>
                  <a:pt x="21660" y="18110"/>
                  <a:pt x="21641" y="18074"/>
                  <a:pt x="21623" y="18038"/>
                </a:cubicBezTo>
                <a:cubicBezTo>
                  <a:pt x="21605" y="18020"/>
                  <a:pt x="21569" y="18020"/>
                  <a:pt x="21587" y="18056"/>
                </a:cubicBezTo>
                <a:cubicBezTo>
                  <a:pt x="21587" y="18092"/>
                  <a:pt x="21605" y="18128"/>
                  <a:pt x="21605" y="18183"/>
                </a:cubicBezTo>
                <a:cubicBezTo>
                  <a:pt x="21605" y="18219"/>
                  <a:pt x="21605" y="18255"/>
                  <a:pt x="21605" y="18291"/>
                </a:cubicBezTo>
                <a:lnTo>
                  <a:pt x="21605" y="18291"/>
                </a:lnTo>
                <a:cubicBezTo>
                  <a:pt x="21478" y="18273"/>
                  <a:pt x="21352" y="18255"/>
                  <a:pt x="21243" y="18273"/>
                </a:cubicBezTo>
                <a:cubicBezTo>
                  <a:pt x="21171" y="18273"/>
                  <a:pt x="21098" y="18291"/>
                  <a:pt x="21044" y="18309"/>
                </a:cubicBezTo>
                <a:cubicBezTo>
                  <a:pt x="21026" y="18255"/>
                  <a:pt x="21008" y="18219"/>
                  <a:pt x="20990" y="18183"/>
                </a:cubicBezTo>
                <a:cubicBezTo>
                  <a:pt x="20971" y="18128"/>
                  <a:pt x="20953" y="18092"/>
                  <a:pt x="20917" y="18038"/>
                </a:cubicBezTo>
                <a:cubicBezTo>
                  <a:pt x="20917" y="18038"/>
                  <a:pt x="20881" y="18038"/>
                  <a:pt x="20881" y="18056"/>
                </a:cubicBezTo>
                <a:cubicBezTo>
                  <a:pt x="20881" y="18146"/>
                  <a:pt x="20899" y="18237"/>
                  <a:pt x="20935" y="18328"/>
                </a:cubicBezTo>
                <a:lnTo>
                  <a:pt x="20700" y="18382"/>
                </a:lnTo>
                <a:lnTo>
                  <a:pt x="20283" y="18491"/>
                </a:lnTo>
                <a:lnTo>
                  <a:pt x="20283" y="18491"/>
                </a:lnTo>
                <a:cubicBezTo>
                  <a:pt x="20265" y="18400"/>
                  <a:pt x="20229" y="18309"/>
                  <a:pt x="20193" y="18219"/>
                </a:cubicBezTo>
                <a:cubicBezTo>
                  <a:pt x="20175" y="18183"/>
                  <a:pt x="20102" y="18219"/>
                  <a:pt x="20120" y="18255"/>
                </a:cubicBezTo>
                <a:cubicBezTo>
                  <a:pt x="20156" y="18328"/>
                  <a:pt x="20156" y="18418"/>
                  <a:pt x="20175" y="18509"/>
                </a:cubicBezTo>
                <a:lnTo>
                  <a:pt x="20175" y="18509"/>
                </a:lnTo>
                <a:lnTo>
                  <a:pt x="20156" y="18509"/>
                </a:lnTo>
                <a:cubicBezTo>
                  <a:pt x="19975" y="18563"/>
                  <a:pt x="19812" y="18599"/>
                  <a:pt x="19649" y="18654"/>
                </a:cubicBezTo>
                <a:lnTo>
                  <a:pt x="19559" y="18454"/>
                </a:lnTo>
                <a:cubicBezTo>
                  <a:pt x="19523" y="18418"/>
                  <a:pt x="19468" y="18436"/>
                  <a:pt x="19468" y="18491"/>
                </a:cubicBezTo>
                <a:lnTo>
                  <a:pt x="19541" y="18690"/>
                </a:lnTo>
                <a:cubicBezTo>
                  <a:pt x="19378" y="18762"/>
                  <a:pt x="19215" y="18835"/>
                  <a:pt x="19070" y="18943"/>
                </a:cubicBezTo>
                <a:cubicBezTo>
                  <a:pt x="19052" y="18871"/>
                  <a:pt x="19016" y="18817"/>
                  <a:pt x="18961" y="18762"/>
                </a:cubicBezTo>
                <a:cubicBezTo>
                  <a:pt x="18943" y="18726"/>
                  <a:pt x="18871" y="18762"/>
                  <a:pt x="18907" y="18798"/>
                </a:cubicBezTo>
                <a:cubicBezTo>
                  <a:pt x="18925" y="18853"/>
                  <a:pt x="18943" y="18907"/>
                  <a:pt x="18979" y="18961"/>
                </a:cubicBezTo>
                <a:lnTo>
                  <a:pt x="18997" y="18998"/>
                </a:lnTo>
                <a:cubicBezTo>
                  <a:pt x="18925" y="19034"/>
                  <a:pt x="18871" y="19088"/>
                  <a:pt x="18816" y="19124"/>
                </a:cubicBezTo>
                <a:cubicBezTo>
                  <a:pt x="18744" y="19179"/>
                  <a:pt x="18690" y="19233"/>
                  <a:pt x="18635" y="19305"/>
                </a:cubicBezTo>
                <a:cubicBezTo>
                  <a:pt x="18581" y="19251"/>
                  <a:pt x="18527" y="19197"/>
                  <a:pt x="18454" y="19179"/>
                </a:cubicBezTo>
                <a:cubicBezTo>
                  <a:pt x="18436" y="19161"/>
                  <a:pt x="18418" y="19179"/>
                  <a:pt x="18436" y="19197"/>
                </a:cubicBezTo>
                <a:cubicBezTo>
                  <a:pt x="18472" y="19251"/>
                  <a:pt x="18509" y="19305"/>
                  <a:pt x="18545" y="19378"/>
                </a:cubicBezTo>
                <a:cubicBezTo>
                  <a:pt x="18490" y="19414"/>
                  <a:pt x="18454" y="19468"/>
                  <a:pt x="18418" y="19523"/>
                </a:cubicBezTo>
                <a:cubicBezTo>
                  <a:pt x="18382" y="19559"/>
                  <a:pt x="18327" y="19613"/>
                  <a:pt x="18291" y="19668"/>
                </a:cubicBezTo>
                <a:cubicBezTo>
                  <a:pt x="18291" y="19668"/>
                  <a:pt x="18291" y="19650"/>
                  <a:pt x="18291" y="19650"/>
                </a:cubicBezTo>
                <a:cubicBezTo>
                  <a:pt x="18255" y="19559"/>
                  <a:pt x="18219" y="19505"/>
                  <a:pt x="18164" y="19432"/>
                </a:cubicBezTo>
                <a:cubicBezTo>
                  <a:pt x="18146" y="19414"/>
                  <a:pt x="18092" y="19450"/>
                  <a:pt x="18110" y="19487"/>
                </a:cubicBezTo>
                <a:cubicBezTo>
                  <a:pt x="18164" y="19541"/>
                  <a:pt x="18183" y="19631"/>
                  <a:pt x="18201" y="19704"/>
                </a:cubicBezTo>
                <a:cubicBezTo>
                  <a:pt x="18201" y="19704"/>
                  <a:pt x="18201" y="19722"/>
                  <a:pt x="18201" y="19722"/>
                </a:cubicBezTo>
                <a:cubicBezTo>
                  <a:pt x="18092" y="19631"/>
                  <a:pt x="17965" y="19541"/>
                  <a:pt x="17838" y="19450"/>
                </a:cubicBezTo>
                <a:cubicBezTo>
                  <a:pt x="17748" y="19396"/>
                  <a:pt x="17657" y="19342"/>
                  <a:pt x="17567" y="19287"/>
                </a:cubicBezTo>
                <a:cubicBezTo>
                  <a:pt x="17476" y="19233"/>
                  <a:pt x="17404" y="19179"/>
                  <a:pt x="17331" y="19106"/>
                </a:cubicBezTo>
                <a:cubicBezTo>
                  <a:pt x="17277" y="19034"/>
                  <a:pt x="17223" y="18943"/>
                  <a:pt x="17187" y="18853"/>
                </a:cubicBezTo>
                <a:cubicBezTo>
                  <a:pt x="17132" y="18780"/>
                  <a:pt x="17078" y="18708"/>
                  <a:pt x="17005" y="18635"/>
                </a:cubicBezTo>
                <a:cubicBezTo>
                  <a:pt x="16897" y="18491"/>
                  <a:pt x="16770" y="18346"/>
                  <a:pt x="16625" y="18237"/>
                </a:cubicBezTo>
                <a:cubicBezTo>
                  <a:pt x="16335" y="18002"/>
                  <a:pt x="16028" y="17766"/>
                  <a:pt x="15720" y="17567"/>
                </a:cubicBezTo>
                <a:cubicBezTo>
                  <a:pt x="15557" y="17458"/>
                  <a:pt x="15412" y="17350"/>
                  <a:pt x="15267" y="17241"/>
                </a:cubicBezTo>
                <a:lnTo>
                  <a:pt x="15140" y="17132"/>
                </a:lnTo>
                <a:lnTo>
                  <a:pt x="15140" y="17132"/>
                </a:lnTo>
                <a:cubicBezTo>
                  <a:pt x="15104" y="17096"/>
                  <a:pt x="15068" y="17042"/>
                  <a:pt x="15032" y="17006"/>
                </a:cubicBezTo>
                <a:cubicBezTo>
                  <a:pt x="14995" y="16951"/>
                  <a:pt x="14959" y="16897"/>
                  <a:pt x="14923" y="16843"/>
                </a:cubicBezTo>
                <a:cubicBezTo>
                  <a:pt x="14887" y="16788"/>
                  <a:pt x="14869" y="16734"/>
                  <a:pt x="14832" y="16680"/>
                </a:cubicBezTo>
                <a:lnTo>
                  <a:pt x="14832" y="16680"/>
                </a:lnTo>
                <a:cubicBezTo>
                  <a:pt x="14742" y="16535"/>
                  <a:pt x="14669" y="16372"/>
                  <a:pt x="14633" y="16209"/>
                </a:cubicBezTo>
                <a:cubicBezTo>
                  <a:pt x="14579" y="16010"/>
                  <a:pt x="14543" y="15810"/>
                  <a:pt x="14506" y="15593"/>
                </a:cubicBezTo>
                <a:cubicBezTo>
                  <a:pt x="14488" y="15231"/>
                  <a:pt x="14470" y="14851"/>
                  <a:pt x="14470" y="14470"/>
                </a:cubicBezTo>
                <a:cubicBezTo>
                  <a:pt x="14470" y="14289"/>
                  <a:pt x="14506" y="14108"/>
                  <a:pt x="14506" y="13927"/>
                </a:cubicBezTo>
                <a:cubicBezTo>
                  <a:pt x="14524" y="13583"/>
                  <a:pt x="14543" y="13239"/>
                  <a:pt x="14597" y="12913"/>
                </a:cubicBezTo>
                <a:cubicBezTo>
                  <a:pt x="14651" y="12569"/>
                  <a:pt x="14742" y="12225"/>
                  <a:pt x="14850" y="11899"/>
                </a:cubicBezTo>
                <a:lnTo>
                  <a:pt x="15032" y="11319"/>
                </a:lnTo>
                <a:cubicBezTo>
                  <a:pt x="15086" y="11156"/>
                  <a:pt x="15140" y="10975"/>
                  <a:pt x="15194" y="10794"/>
                </a:cubicBezTo>
                <a:lnTo>
                  <a:pt x="15213" y="10794"/>
                </a:lnTo>
                <a:cubicBezTo>
                  <a:pt x="15267" y="10776"/>
                  <a:pt x="15303" y="10758"/>
                  <a:pt x="15357" y="10740"/>
                </a:cubicBezTo>
                <a:cubicBezTo>
                  <a:pt x="15394" y="10722"/>
                  <a:pt x="15448" y="10722"/>
                  <a:pt x="15502" y="10703"/>
                </a:cubicBezTo>
                <a:cubicBezTo>
                  <a:pt x="15539" y="10703"/>
                  <a:pt x="15593" y="10722"/>
                  <a:pt x="15629" y="10740"/>
                </a:cubicBezTo>
                <a:cubicBezTo>
                  <a:pt x="15683" y="10776"/>
                  <a:pt x="15720" y="10812"/>
                  <a:pt x="15756" y="10848"/>
                </a:cubicBezTo>
                <a:lnTo>
                  <a:pt x="15901" y="10975"/>
                </a:lnTo>
                <a:cubicBezTo>
                  <a:pt x="15955" y="11029"/>
                  <a:pt x="16009" y="11048"/>
                  <a:pt x="16064" y="11048"/>
                </a:cubicBezTo>
                <a:cubicBezTo>
                  <a:pt x="16118" y="11048"/>
                  <a:pt x="16172" y="11011"/>
                  <a:pt x="16154" y="10957"/>
                </a:cubicBezTo>
                <a:lnTo>
                  <a:pt x="16154" y="10957"/>
                </a:lnTo>
                <a:cubicBezTo>
                  <a:pt x="16172" y="10903"/>
                  <a:pt x="16172" y="10866"/>
                  <a:pt x="16172" y="10812"/>
                </a:cubicBezTo>
                <a:cubicBezTo>
                  <a:pt x="16172" y="10758"/>
                  <a:pt x="16172" y="10685"/>
                  <a:pt x="16154" y="10631"/>
                </a:cubicBezTo>
                <a:cubicBezTo>
                  <a:pt x="16136" y="10504"/>
                  <a:pt x="16100" y="10396"/>
                  <a:pt x="16046" y="10269"/>
                </a:cubicBezTo>
                <a:cubicBezTo>
                  <a:pt x="15937" y="10052"/>
                  <a:pt x="15828" y="9834"/>
                  <a:pt x="15756" y="9599"/>
                </a:cubicBezTo>
                <a:cubicBezTo>
                  <a:pt x="15738" y="9544"/>
                  <a:pt x="15738" y="9472"/>
                  <a:pt x="15720" y="9418"/>
                </a:cubicBezTo>
                <a:cubicBezTo>
                  <a:pt x="15647" y="8983"/>
                  <a:pt x="15611" y="8530"/>
                  <a:pt x="15611" y="8096"/>
                </a:cubicBezTo>
                <a:cubicBezTo>
                  <a:pt x="15629" y="7625"/>
                  <a:pt x="15683" y="7154"/>
                  <a:pt x="15756" y="6683"/>
                </a:cubicBezTo>
                <a:cubicBezTo>
                  <a:pt x="15774" y="6556"/>
                  <a:pt x="15774" y="6430"/>
                  <a:pt x="15774" y="6303"/>
                </a:cubicBezTo>
                <a:cubicBezTo>
                  <a:pt x="15792" y="6249"/>
                  <a:pt x="15792" y="6194"/>
                  <a:pt x="15774" y="6140"/>
                </a:cubicBezTo>
                <a:cubicBezTo>
                  <a:pt x="15774" y="6104"/>
                  <a:pt x="15756" y="6067"/>
                  <a:pt x="15738" y="6049"/>
                </a:cubicBezTo>
                <a:cubicBezTo>
                  <a:pt x="15738" y="6013"/>
                  <a:pt x="15738" y="5977"/>
                  <a:pt x="15720" y="5941"/>
                </a:cubicBezTo>
                <a:lnTo>
                  <a:pt x="15683" y="5741"/>
                </a:lnTo>
                <a:cubicBezTo>
                  <a:pt x="15647" y="5597"/>
                  <a:pt x="15629" y="5452"/>
                  <a:pt x="15593" y="5307"/>
                </a:cubicBezTo>
                <a:cubicBezTo>
                  <a:pt x="15539" y="5035"/>
                  <a:pt x="15484" y="4745"/>
                  <a:pt x="15430" y="4474"/>
                </a:cubicBezTo>
                <a:cubicBezTo>
                  <a:pt x="15321" y="3912"/>
                  <a:pt x="15194" y="3351"/>
                  <a:pt x="15104" y="2808"/>
                </a:cubicBezTo>
                <a:cubicBezTo>
                  <a:pt x="15068" y="2645"/>
                  <a:pt x="15050" y="2482"/>
                  <a:pt x="15013" y="2337"/>
                </a:cubicBezTo>
                <a:cubicBezTo>
                  <a:pt x="14995" y="2264"/>
                  <a:pt x="14977" y="2192"/>
                  <a:pt x="14977" y="2138"/>
                </a:cubicBezTo>
                <a:cubicBezTo>
                  <a:pt x="14977" y="2101"/>
                  <a:pt x="14977" y="2083"/>
                  <a:pt x="14977" y="2047"/>
                </a:cubicBezTo>
                <a:cubicBezTo>
                  <a:pt x="14977" y="1993"/>
                  <a:pt x="14977" y="1939"/>
                  <a:pt x="14959" y="1884"/>
                </a:cubicBezTo>
                <a:cubicBezTo>
                  <a:pt x="14941" y="1776"/>
                  <a:pt x="14923" y="1667"/>
                  <a:pt x="14905" y="1558"/>
                </a:cubicBezTo>
                <a:cubicBezTo>
                  <a:pt x="14850" y="1377"/>
                  <a:pt x="14778" y="1178"/>
                  <a:pt x="14669" y="1015"/>
                </a:cubicBezTo>
                <a:cubicBezTo>
                  <a:pt x="14615" y="924"/>
                  <a:pt x="14543" y="852"/>
                  <a:pt x="14470" y="779"/>
                </a:cubicBezTo>
                <a:lnTo>
                  <a:pt x="14452" y="779"/>
                </a:lnTo>
                <a:cubicBezTo>
                  <a:pt x="14416" y="743"/>
                  <a:pt x="14361" y="798"/>
                  <a:pt x="14398" y="834"/>
                </a:cubicBezTo>
                <a:lnTo>
                  <a:pt x="14398" y="852"/>
                </a:lnTo>
                <a:cubicBezTo>
                  <a:pt x="14488" y="1015"/>
                  <a:pt x="14543" y="1214"/>
                  <a:pt x="14561" y="1413"/>
                </a:cubicBezTo>
                <a:lnTo>
                  <a:pt x="14561" y="1413"/>
                </a:lnTo>
                <a:cubicBezTo>
                  <a:pt x="14470" y="1468"/>
                  <a:pt x="14398" y="1613"/>
                  <a:pt x="14488" y="1721"/>
                </a:cubicBezTo>
                <a:cubicBezTo>
                  <a:pt x="14524" y="1757"/>
                  <a:pt x="14579" y="1776"/>
                  <a:pt x="14579" y="1830"/>
                </a:cubicBezTo>
                <a:cubicBezTo>
                  <a:pt x="14579" y="1884"/>
                  <a:pt x="14579" y="1920"/>
                  <a:pt x="14561" y="1957"/>
                </a:cubicBezTo>
                <a:lnTo>
                  <a:pt x="14524" y="1957"/>
                </a:lnTo>
                <a:cubicBezTo>
                  <a:pt x="14488" y="1975"/>
                  <a:pt x="14470" y="1993"/>
                  <a:pt x="14470" y="2011"/>
                </a:cubicBezTo>
                <a:cubicBezTo>
                  <a:pt x="14470" y="2047"/>
                  <a:pt x="14470" y="2065"/>
                  <a:pt x="14452" y="2083"/>
                </a:cubicBezTo>
                <a:cubicBezTo>
                  <a:pt x="14398" y="2065"/>
                  <a:pt x="14325" y="2065"/>
                  <a:pt x="14271" y="2083"/>
                </a:cubicBezTo>
                <a:cubicBezTo>
                  <a:pt x="14235" y="2101"/>
                  <a:pt x="14217" y="2138"/>
                  <a:pt x="14198" y="2156"/>
                </a:cubicBezTo>
                <a:cubicBezTo>
                  <a:pt x="14162" y="2156"/>
                  <a:pt x="14126" y="2156"/>
                  <a:pt x="14108" y="2156"/>
                </a:cubicBezTo>
                <a:lnTo>
                  <a:pt x="13854" y="2156"/>
                </a:lnTo>
                <a:cubicBezTo>
                  <a:pt x="13818" y="2156"/>
                  <a:pt x="13782" y="2156"/>
                  <a:pt x="13746" y="2174"/>
                </a:cubicBezTo>
                <a:cubicBezTo>
                  <a:pt x="13710" y="2210"/>
                  <a:pt x="13710" y="2246"/>
                  <a:pt x="13728" y="2283"/>
                </a:cubicBezTo>
                <a:cubicBezTo>
                  <a:pt x="13728" y="2355"/>
                  <a:pt x="13746" y="2409"/>
                  <a:pt x="13764" y="2464"/>
                </a:cubicBezTo>
                <a:cubicBezTo>
                  <a:pt x="13710" y="2464"/>
                  <a:pt x="13637" y="2482"/>
                  <a:pt x="13583" y="2518"/>
                </a:cubicBezTo>
                <a:cubicBezTo>
                  <a:pt x="13528" y="2500"/>
                  <a:pt x="13474" y="2500"/>
                  <a:pt x="13420" y="2536"/>
                </a:cubicBezTo>
                <a:cubicBezTo>
                  <a:pt x="13384" y="2482"/>
                  <a:pt x="13347" y="2446"/>
                  <a:pt x="13293" y="2391"/>
                </a:cubicBezTo>
                <a:cubicBezTo>
                  <a:pt x="13239" y="2337"/>
                  <a:pt x="13184" y="2283"/>
                  <a:pt x="13094" y="2283"/>
                </a:cubicBezTo>
                <a:cubicBezTo>
                  <a:pt x="13058" y="2283"/>
                  <a:pt x="13039" y="2301"/>
                  <a:pt x="13003" y="2283"/>
                </a:cubicBezTo>
                <a:cubicBezTo>
                  <a:pt x="12985" y="2264"/>
                  <a:pt x="12949" y="2264"/>
                  <a:pt x="12931" y="2246"/>
                </a:cubicBezTo>
                <a:cubicBezTo>
                  <a:pt x="12876" y="2210"/>
                  <a:pt x="12804" y="2192"/>
                  <a:pt x="12750" y="2210"/>
                </a:cubicBezTo>
                <a:cubicBezTo>
                  <a:pt x="12713" y="2228"/>
                  <a:pt x="12695" y="2264"/>
                  <a:pt x="12713" y="2301"/>
                </a:cubicBezTo>
                <a:lnTo>
                  <a:pt x="12713" y="2301"/>
                </a:lnTo>
                <a:lnTo>
                  <a:pt x="12659" y="2301"/>
                </a:lnTo>
                <a:cubicBezTo>
                  <a:pt x="12605" y="2264"/>
                  <a:pt x="12551" y="2246"/>
                  <a:pt x="12496" y="2228"/>
                </a:cubicBezTo>
                <a:cubicBezTo>
                  <a:pt x="12424" y="2228"/>
                  <a:pt x="12369" y="2264"/>
                  <a:pt x="12351" y="2319"/>
                </a:cubicBezTo>
                <a:lnTo>
                  <a:pt x="12351" y="2337"/>
                </a:lnTo>
                <a:cubicBezTo>
                  <a:pt x="12243" y="2319"/>
                  <a:pt x="12134" y="2283"/>
                  <a:pt x="12025" y="2283"/>
                </a:cubicBezTo>
                <a:cubicBezTo>
                  <a:pt x="11953" y="2283"/>
                  <a:pt x="11880" y="2264"/>
                  <a:pt x="11808" y="2246"/>
                </a:cubicBezTo>
                <a:cubicBezTo>
                  <a:pt x="11717" y="2246"/>
                  <a:pt x="11663" y="2246"/>
                  <a:pt x="11591" y="2246"/>
                </a:cubicBezTo>
                <a:cubicBezTo>
                  <a:pt x="11518" y="2246"/>
                  <a:pt x="11464" y="2228"/>
                  <a:pt x="11391" y="2228"/>
                </a:cubicBezTo>
                <a:cubicBezTo>
                  <a:pt x="11337" y="2210"/>
                  <a:pt x="11265" y="2192"/>
                  <a:pt x="11210" y="2192"/>
                </a:cubicBezTo>
                <a:cubicBezTo>
                  <a:pt x="11156" y="2192"/>
                  <a:pt x="11084" y="2210"/>
                  <a:pt x="11047" y="2246"/>
                </a:cubicBezTo>
                <a:cubicBezTo>
                  <a:pt x="11029" y="2246"/>
                  <a:pt x="11011" y="2264"/>
                  <a:pt x="10993" y="2264"/>
                </a:cubicBezTo>
                <a:cubicBezTo>
                  <a:pt x="10957" y="2246"/>
                  <a:pt x="10939" y="2228"/>
                  <a:pt x="10921" y="2210"/>
                </a:cubicBezTo>
                <a:cubicBezTo>
                  <a:pt x="10866" y="2192"/>
                  <a:pt x="10794" y="2192"/>
                  <a:pt x="10758" y="2210"/>
                </a:cubicBezTo>
                <a:lnTo>
                  <a:pt x="10721" y="2210"/>
                </a:lnTo>
                <a:cubicBezTo>
                  <a:pt x="10703" y="2192"/>
                  <a:pt x="10685" y="2192"/>
                  <a:pt x="10667" y="2192"/>
                </a:cubicBezTo>
                <a:cubicBezTo>
                  <a:pt x="10631" y="2210"/>
                  <a:pt x="10595" y="2192"/>
                  <a:pt x="10558" y="2192"/>
                </a:cubicBezTo>
                <a:cubicBezTo>
                  <a:pt x="10504" y="2210"/>
                  <a:pt x="10486" y="2264"/>
                  <a:pt x="10486" y="2319"/>
                </a:cubicBezTo>
                <a:cubicBezTo>
                  <a:pt x="10504" y="2373"/>
                  <a:pt x="10522" y="2427"/>
                  <a:pt x="10540" y="2500"/>
                </a:cubicBezTo>
                <a:lnTo>
                  <a:pt x="10595" y="2609"/>
                </a:lnTo>
                <a:cubicBezTo>
                  <a:pt x="10558" y="2645"/>
                  <a:pt x="10540" y="2681"/>
                  <a:pt x="10540" y="2717"/>
                </a:cubicBezTo>
                <a:cubicBezTo>
                  <a:pt x="10522" y="2753"/>
                  <a:pt x="10540" y="2790"/>
                  <a:pt x="10540" y="2826"/>
                </a:cubicBezTo>
                <a:cubicBezTo>
                  <a:pt x="10395" y="2699"/>
                  <a:pt x="10269" y="2572"/>
                  <a:pt x="10160" y="2427"/>
                </a:cubicBezTo>
                <a:cubicBezTo>
                  <a:pt x="10088" y="2319"/>
                  <a:pt x="10015" y="2246"/>
                  <a:pt x="9925" y="2156"/>
                </a:cubicBezTo>
                <a:cubicBezTo>
                  <a:pt x="9852" y="2065"/>
                  <a:pt x="9744" y="2029"/>
                  <a:pt x="9635" y="2011"/>
                </a:cubicBezTo>
                <a:cubicBezTo>
                  <a:pt x="9562" y="2011"/>
                  <a:pt x="9508" y="2029"/>
                  <a:pt x="9454" y="2083"/>
                </a:cubicBezTo>
                <a:cubicBezTo>
                  <a:pt x="9454" y="2083"/>
                  <a:pt x="9454" y="2101"/>
                  <a:pt x="9454" y="2138"/>
                </a:cubicBezTo>
                <a:lnTo>
                  <a:pt x="9037" y="1957"/>
                </a:lnTo>
                <a:lnTo>
                  <a:pt x="8766" y="1848"/>
                </a:lnTo>
                <a:cubicBezTo>
                  <a:pt x="8693" y="1830"/>
                  <a:pt x="8621" y="1794"/>
                  <a:pt x="8548" y="1776"/>
                </a:cubicBezTo>
                <a:cubicBezTo>
                  <a:pt x="8548" y="1721"/>
                  <a:pt x="8458" y="1739"/>
                  <a:pt x="8458" y="1776"/>
                </a:cubicBezTo>
                <a:cubicBezTo>
                  <a:pt x="8440" y="1794"/>
                  <a:pt x="8440" y="1812"/>
                  <a:pt x="8458" y="1812"/>
                </a:cubicBezTo>
                <a:cubicBezTo>
                  <a:pt x="8403" y="1812"/>
                  <a:pt x="8367" y="1794"/>
                  <a:pt x="8349" y="1776"/>
                </a:cubicBezTo>
                <a:lnTo>
                  <a:pt x="8295" y="1739"/>
                </a:lnTo>
                <a:cubicBezTo>
                  <a:pt x="8259" y="1721"/>
                  <a:pt x="8204" y="1739"/>
                  <a:pt x="8222" y="1794"/>
                </a:cubicBezTo>
                <a:cubicBezTo>
                  <a:pt x="8204" y="1794"/>
                  <a:pt x="8204" y="1812"/>
                  <a:pt x="8222" y="1812"/>
                </a:cubicBezTo>
                <a:cubicBezTo>
                  <a:pt x="8240" y="1902"/>
                  <a:pt x="8259" y="1993"/>
                  <a:pt x="8277" y="2083"/>
                </a:cubicBezTo>
                <a:cubicBezTo>
                  <a:pt x="8295" y="2174"/>
                  <a:pt x="8313" y="2301"/>
                  <a:pt x="8331" y="2391"/>
                </a:cubicBezTo>
                <a:cubicBezTo>
                  <a:pt x="8331" y="2446"/>
                  <a:pt x="8367" y="2500"/>
                  <a:pt x="8367" y="2554"/>
                </a:cubicBezTo>
                <a:cubicBezTo>
                  <a:pt x="8385" y="2609"/>
                  <a:pt x="8367" y="2609"/>
                  <a:pt x="8385" y="2627"/>
                </a:cubicBezTo>
                <a:cubicBezTo>
                  <a:pt x="8385" y="2645"/>
                  <a:pt x="8385" y="2645"/>
                  <a:pt x="8385" y="2663"/>
                </a:cubicBezTo>
                <a:cubicBezTo>
                  <a:pt x="8385" y="2681"/>
                  <a:pt x="8385" y="2681"/>
                  <a:pt x="8385" y="2699"/>
                </a:cubicBezTo>
                <a:cubicBezTo>
                  <a:pt x="8367" y="2699"/>
                  <a:pt x="8367" y="2681"/>
                  <a:pt x="8349" y="2681"/>
                </a:cubicBezTo>
                <a:cubicBezTo>
                  <a:pt x="8313" y="2663"/>
                  <a:pt x="8277" y="2645"/>
                  <a:pt x="8222" y="2663"/>
                </a:cubicBezTo>
                <a:cubicBezTo>
                  <a:pt x="8204" y="2663"/>
                  <a:pt x="8204" y="2681"/>
                  <a:pt x="8204" y="2699"/>
                </a:cubicBezTo>
                <a:lnTo>
                  <a:pt x="8204" y="2699"/>
                </a:lnTo>
                <a:cubicBezTo>
                  <a:pt x="7951" y="2572"/>
                  <a:pt x="7733" y="2427"/>
                  <a:pt x="7516" y="2264"/>
                </a:cubicBezTo>
                <a:cubicBezTo>
                  <a:pt x="7462" y="2228"/>
                  <a:pt x="7407" y="2192"/>
                  <a:pt x="7353" y="2138"/>
                </a:cubicBezTo>
                <a:cubicBezTo>
                  <a:pt x="7317" y="2120"/>
                  <a:pt x="7299" y="2101"/>
                  <a:pt x="7263" y="2083"/>
                </a:cubicBezTo>
                <a:cubicBezTo>
                  <a:pt x="7244" y="2065"/>
                  <a:pt x="7208" y="2065"/>
                  <a:pt x="7172" y="2047"/>
                </a:cubicBezTo>
                <a:cubicBezTo>
                  <a:pt x="7118" y="2029"/>
                  <a:pt x="7118" y="1993"/>
                  <a:pt x="7118" y="1939"/>
                </a:cubicBezTo>
                <a:cubicBezTo>
                  <a:pt x="7118" y="1884"/>
                  <a:pt x="7100" y="1848"/>
                  <a:pt x="7081" y="1794"/>
                </a:cubicBezTo>
                <a:cubicBezTo>
                  <a:pt x="7027" y="1703"/>
                  <a:pt x="6918" y="1667"/>
                  <a:pt x="6810" y="1703"/>
                </a:cubicBezTo>
                <a:cubicBezTo>
                  <a:pt x="6755" y="1594"/>
                  <a:pt x="6683" y="1504"/>
                  <a:pt x="6611" y="1431"/>
                </a:cubicBezTo>
                <a:cubicBezTo>
                  <a:pt x="6574" y="1377"/>
                  <a:pt x="6520" y="1341"/>
                  <a:pt x="6484" y="1305"/>
                </a:cubicBezTo>
                <a:cubicBezTo>
                  <a:pt x="6429" y="1250"/>
                  <a:pt x="6375" y="1214"/>
                  <a:pt x="6321" y="1178"/>
                </a:cubicBezTo>
                <a:cubicBezTo>
                  <a:pt x="6267" y="1160"/>
                  <a:pt x="6212" y="1142"/>
                  <a:pt x="6158" y="1160"/>
                </a:cubicBezTo>
                <a:cubicBezTo>
                  <a:pt x="6140" y="1178"/>
                  <a:pt x="6104" y="1196"/>
                  <a:pt x="6085" y="1214"/>
                </a:cubicBezTo>
                <a:cubicBezTo>
                  <a:pt x="6085" y="1232"/>
                  <a:pt x="6067" y="1268"/>
                  <a:pt x="6067" y="1287"/>
                </a:cubicBezTo>
                <a:cubicBezTo>
                  <a:pt x="6067" y="1305"/>
                  <a:pt x="6067" y="1305"/>
                  <a:pt x="6049" y="1287"/>
                </a:cubicBezTo>
                <a:cubicBezTo>
                  <a:pt x="6013" y="1268"/>
                  <a:pt x="5995" y="1250"/>
                  <a:pt x="5959" y="1250"/>
                </a:cubicBezTo>
                <a:cubicBezTo>
                  <a:pt x="5904" y="1232"/>
                  <a:pt x="5850" y="1232"/>
                  <a:pt x="5796" y="1250"/>
                </a:cubicBezTo>
                <a:cubicBezTo>
                  <a:pt x="5741" y="1268"/>
                  <a:pt x="5687" y="1268"/>
                  <a:pt x="5633" y="1250"/>
                </a:cubicBezTo>
                <a:cubicBezTo>
                  <a:pt x="5578" y="1214"/>
                  <a:pt x="5542" y="1196"/>
                  <a:pt x="5488" y="1214"/>
                </a:cubicBezTo>
                <a:cubicBezTo>
                  <a:pt x="5397" y="1160"/>
                  <a:pt x="5325" y="1087"/>
                  <a:pt x="5252" y="1033"/>
                </a:cubicBezTo>
                <a:cubicBezTo>
                  <a:pt x="5107" y="888"/>
                  <a:pt x="4926" y="779"/>
                  <a:pt x="4727" y="707"/>
                </a:cubicBezTo>
                <a:cubicBezTo>
                  <a:pt x="4619" y="671"/>
                  <a:pt x="4492" y="635"/>
                  <a:pt x="4383" y="598"/>
                </a:cubicBezTo>
                <a:cubicBezTo>
                  <a:pt x="4274" y="544"/>
                  <a:pt x="4184" y="454"/>
                  <a:pt x="4075" y="399"/>
                </a:cubicBezTo>
                <a:cubicBezTo>
                  <a:pt x="3876" y="272"/>
                  <a:pt x="3659" y="164"/>
                  <a:pt x="3441" y="109"/>
                </a:cubicBezTo>
                <a:cubicBezTo>
                  <a:pt x="3315" y="55"/>
                  <a:pt x="3170" y="37"/>
                  <a:pt x="3043" y="19"/>
                </a:cubicBezTo>
                <a:cubicBezTo>
                  <a:pt x="2916" y="1"/>
                  <a:pt x="2771" y="1"/>
                  <a:pt x="2645" y="19"/>
                </a:cubicBezTo>
                <a:cubicBezTo>
                  <a:pt x="2626" y="19"/>
                  <a:pt x="2626" y="55"/>
                  <a:pt x="2645" y="55"/>
                </a:cubicBezTo>
                <a:lnTo>
                  <a:pt x="2663" y="55"/>
                </a:lnTo>
                <a:cubicBezTo>
                  <a:pt x="2663" y="55"/>
                  <a:pt x="2663" y="55"/>
                  <a:pt x="2663" y="73"/>
                </a:cubicBezTo>
                <a:cubicBezTo>
                  <a:pt x="2717" y="91"/>
                  <a:pt x="2753" y="91"/>
                  <a:pt x="2808" y="109"/>
                </a:cubicBezTo>
                <a:cubicBezTo>
                  <a:pt x="2844" y="128"/>
                  <a:pt x="2898" y="164"/>
                  <a:pt x="2934" y="182"/>
                </a:cubicBezTo>
                <a:cubicBezTo>
                  <a:pt x="3007" y="236"/>
                  <a:pt x="3079" y="291"/>
                  <a:pt x="3152" y="363"/>
                </a:cubicBezTo>
                <a:cubicBezTo>
                  <a:pt x="3224" y="435"/>
                  <a:pt x="3278" y="508"/>
                  <a:pt x="3333" y="580"/>
                </a:cubicBezTo>
                <a:cubicBezTo>
                  <a:pt x="3405" y="671"/>
                  <a:pt x="3441" y="761"/>
                  <a:pt x="3496" y="834"/>
                </a:cubicBezTo>
                <a:cubicBezTo>
                  <a:pt x="3568" y="924"/>
                  <a:pt x="3641" y="997"/>
                  <a:pt x="3731" y="1051"/>
                </a:cubicBezTo>
                <a:cubicBezTo>
                  <a:pt x="3822" y="1087"/>
                  <a:pt x="3912" y="1124"/>
                  <a:pt x="4021" y="1142"/>
                </a:cubicBezTo>
                <a:cubicBezTo>
                  <a:pt x="4111" y="1178"/>
                  <a:pt x="4202" y="1214"/>
                  <a:pt x="4293" y="1268"/>
                </a:cubicBezTo>
                <a:cubicBezTo>
                  <a:pt x="4365" y="1305"/>
                  <a:pt x="4456" y="1359"/>
                  <a:pt x="4510" y="1431"/>
                </a:cubicBezTo>
                <a:cubicBezTo>
                  <a:pt x="4619" y="1522"/>
                  <a:pt x="4727" y="1631"/>
                  <a:pt x="4818" y="1739"/>
                </a:cubicBezTo>
                <a:lnTo>
                  <a:pt x="4800" y="1757"/>
                </a:lnTo>
                <a:cubicBezTo>
                  <a:pt x="4745" y="1776"/>
                  <a:pt x="4709" y="1794"/>
                  <a:pt x="4691" y="1830"/>
                </a:cubicBezTo>
                <a:cubicBezTo>
                  <a:pt x="4655" y="1848"/>
                  <a:pt x="4637" y="1884"/>
                  <a:pt x="4637" y="1939"/>
                </a:cubicBezTo>
                <a:cubicBezTo>
                  <a:pt x="4637" y="1975"/>
                  <a:pt x="4673" y="2011"/>
                  <a:pt x="4691" y="2029"/>
                </a:cubicBezTo>
                <a:cubicBezTo>
                  <a:pt x="4745" y="2083"/>
                  <a:pt x="4673" y="2156"/>
                  <a:pt x="4655" y="2210"/>
                </a:cubicBezTo>
                <a:cubicBezTo>
                  <a:pt x="4637" y="2264"/>
                  <a:pt x="4673" y="2337"/>
                  <a:pt x="4709" y="2409"/>
                </a:cubicBezTo>
                <a:cubicBezTo>
                  <a:pt x="4709" y="2427"/>
                  <a:pt x="4727" y="2446"/>
                  <a:pt x="4709" y="2464"/>
                </a:cubicBezTo>
                <a:lnTo>
                  <a:pt x="4655" y="2500"/>
                </a:lnTo>
                <a:cubicBezTo>
                  <a:pt x="4637" y="2518"/>
                  <a:pt x="4619" y="2536"/>
                  <a:pt x="4600" y="2572"/>
                </a:cubicBezTo>
                <a:cubicBezTo>
                  <a:pt x="4582" y="2590"/>
                  <a:pt x="4600" y="2627"/>
                  <a:pt x="4637" y="2645"/>
                </a:cubicBezTo>
                <a:cubicBezTo>
                  <a:pt x="4691" y="2663"/>
                  <a:pt x="4745" y="2699"/>
                  <a:pt x="4782" y="2735"/>
                </a:cubicBezTo>
                <a:cubicBezTo>
                  <a:pt x="4836" y="2772"/>
                  <a:pt x="4872" y="2808"/>
                  <a:pt x="4908" y="2862"/>
                </a:cubicBezTo>
                <a:cubicBezTo>
                  <a:pt x="4945" y="2916"/>
                  <a:pt x="4981" y="2971"/>
                  <a:pt x="4999" y="3043"/>
                </a:cubicBezTo>
                <a:cubicBezTo>
                  <a:pt x="4999" y="3079"/>
                  <a:pt x="5035" y="3079"/>
                  <a:pt x="5053" y="3079"/>
                </a:cubicBezTo>
                <a:cubicBezTo>
                  <a:pt x="5089" y="3098"/>
                  <a:pt x="5126" y="3116"/>
                  <a:pt x="5162" y="3134"/>
                </a:cubicBezTo>
                <a:cubicBezTo>
                  <a:pt x="5198" y="3152"/>
                  <a:pt x="5216" y="3206"/>
                  <a:pt x="5216" y="3260"/>
                </a:cubicBezTo>
                <a:cubicBezTo>
                  <a:pt x="5216" y="3279"/>
                  <a:pt x="5198" y="3279"/>
                  <a:pt x="5180" y="3297"/>
                </a:cubicBezTo>
                <a:cubicBezTo>
                  <a:pt x="5162" y="3315"/>
                  <a:pt x="5144" y="3297"/>
                  <a:pt x="5126" y="3315"/>
                </a:cubicBezTo>
                <a:cubicBezTo>
                  <a:pt x="5053" y="3351"/>
                  <a:pt x="5035" y="3423"/>
                  <a:pt x="5071" y="3478"/>
                </a:cubicBezTo>
                <a:cubicBezTo>
                  <a:pt x="5089" y="3514"/>
                  <a:pt x="5107" y="3532"/>
                  <a:pt x="5126" y="3550"/>
                </a:cubicBezTo>
                <a:cubicBezTo>
                  <a:pt x="5144" y="3586"/>
                  <a:pt x="5126" y="3586"/>
                  <a:pt x="5126" y="3623"/>
                </a:cubicBezTo>
                <a:cubicBezTo>
                  <a:pt x="5089" y="3659"/>
                  <a:pt x="5071" y="3713"/>
                  <a:pt x="5071" y="3768"/>
                </a:cubicBezTo>
                <a:cubicBezTo>
                  <a:pt x="5071" y="3804"/>
                  <a:pt x="5089" y="3858"/>
                  <a:pt x="5107" y="3894"/>
                </a:cubicBezTo>
                <a:cubicBezTo>
                  <a:pt x="5126" y="3949"/>
                  <a:pt x="5144" y="3985"/>
                  <a:pt x="5162" y="4021"/>
                </a:cubicBezTo>
                <a:cubicBezTo>
                  <a:pt x="5180" y="4039"/>
                  <a:pt x="5180" y="4057"/>
                  <a:pt x="5180" y="4075"/>
                </a:cubicBezTo>
                <a:cubicBezTo>
                  <a:pt x="5180" y="4094"/>
                  <a:pt x="5180" y="4094"/>
                  <a:pt x="5180" y="4112"/>
                </a:cubicBezTo>
                <a:lnTo>
                  <a:pt x="5180" y="4112"/>
                </a:lnTo>
                <a:lnTo>
                  <a:pt x="5180" y="4112"/>
                </a:lnTo>
                <a:lnTo>
                  <a:pt x="5180" y="4130"/>
                </a:lnTo>
                <a:lnTo>
                  <a:pt x="5180" y="4148"/>
                </a:lnTo>
                <a:cubicBezTo>
                  <a:pt x="5180" y="4148"/>
                  <a:pt x="5162" y="4166"/>
                  <a:pt x="5162" y="4166"/>
                </a:cubicBezTo>
                <a:cubicBezTo>
                  <a:pt x="5144" y="4202"/>
                  <a:pt x="5126" y="4238"/>
                  <a:pt x="5107" y="4275"/>
                </a:cubicBezTo>
                <a:cubicBezTo>
                  <a:pt x="5107" y="4329"/>
                  <a:pt x="5144" y="4383"/>
                  <a:pt x="5180" y="4438"/>
                </a:cubicBezTo>
                <a:cubicBezTo>
                  <a:pt x="5234" y="4456"/>
                  <a:pt x="5270" y="4492"/>
                  <a:pt x="5289" y="4528"/>
                </a:cubicBezTo>
                <a:cubicBezTo>
                  <a:pt x="5307" y="4582"/>
                  <a:pt x="5325" y="4637"/>
                  <a:pt x="5325" y="4691"/>
                </a:cubicBezTo>
                <a:cubicBezTo>
                  <a:pt x="5325" y="4764"/>
                  <a:pt x="5325" y="4836"/>
                  <a:pt x="5325" y="4908"/>
                </a:cubicBezTo>
                <a:cubicBezTo>
                  <a:pt x="5307" y="4999"/>
                  <a:pt x="5307" y="5071"/>
                  <a:pt x="5289" y="5162"/>
                </a:cubicBezTo>
                <a:cubicBezTo>
                  <a:pt x="5252" y="5234"/>
                  <a:pt x="5234" y="5307"/>
                  <a:pt x="5198" y="5397"/>
                </a:cubicBezTo>
                <a:cubicBezTo>
                  <a:pt x="5198" y="5434"/>
                  <a:pt x="5144" y="5524"/>
                  <a:pt x="5089" y="5524"/>
                </a:cubicBezTo>
                <a:cubicBezTo>
                  <a:pt x="5053" y="5506"/>
                  <a:pt x="5017" y="5542"/>
                  <a:pt x="5035" y="5597"/>
                </a:cubicBezTo>
                <a:cubicBezTo>
                  <a:pt x="5035" y="5615"/>
                  <a:pt x="5053" y="5651"/>
                  <a:pt x="5053" y="5687"/>
                </a:cubicBezTo>
                <a:cubicBezTo>
                  <a:pt x="5053" y="5705"/>
                  <a:pt x="5035" y="5705"/>
                  <a:pt x="5035" y="5723"/>
                </a:cubicBezTo>
                <a:cubicBezTo>
                  <a:pt x="5035" y="5760"/>
                  <a:pt x="4981" y="5778"/>
                  <a:pt x="4945" y="5796"/>
                </a:cubicBezTo>
                <a:cubicBezTo>
                  <a:pt x="4890" y="5814"/>
                  <a:pt x="4854" y="5868"/>
                  <a:pt x="4854" y="5904"/>
                </a:cubicBezTo>
                <a:cubicBezTo>
                  <a:pt x="4836" y="5959"/>
                  <a:pt x="4836" y="6031"/>
                  <a:pt x="4872" y="6067"/>
                </a:cubicBezTo>
                <a:cubicBezTo>
                  <a:pt x="4890" y="6086"/>
                  <a:pt x="4908" y="6104"/>
                  <a:pt x="4945" y="6122"/>
                </a:cubicBezTo>
                <a:lnTo>
                  <a:pt x="4890" y="6122"/>
                </a:lnTo>
                <a:cubicBezTo>
                  <a:pt x="4854" y="6122"/>
                  <a:pt x="4818" y="6176"/>
                  <a:pt x="4854" y="6212"/>
                </a:cubicBezTo>
                <a:lnTo>
                  <a:pt x="4890" y="6230"/>
                </a:lnTo>
                <a:lnTo>
                  <a:pt x="4890" y="6230"/>
                </a:lnTo>
                <a:lnTo>
                  <a:pt x="4981" y="6285"/>
                </a:lnTo>
                <a:cubicBezTo>
                  <a:pt x="4945" y="6303"/>
                  <a:pt x="4926" y="6303"/>
                  <a:pt x="4908" y="6321"/>
                </a:cubicBezTo>
                <a:cubicBezTo>
                  <a:pt x="4908" y="6339"/>
                  <a:pt x="4890" y="6339"/>
                  <a:pt x="4872" y="6357"/>
                </a:cubicBezTo>
                <a:cubicBezTo>
                  <a:pt x="4854" y="6357"/>
                  <a:pt x="4836" y="6357"/>
                  <a:pt x="4818" y="6357"/>
                </a:cubicBezTo>
                <a:lnTo>
                  <a:pt x="4691" y="6357"/>
                </a:lnTo>
                <a:lnTo>
                  <a:pt x="4546" y="6357"/>
                </a:lnTo>
                <a:cubicBezTo>
                  <a:pt x="4510" y="6339"/>
                  <a:pt x="4474" y="6357"/>
                  <a:pt x="4437" y="6375"/>
                </a:cubicBezTo>
                <a:cubicBezTo>
                  <a:pt x="4419" y="6393"/>
                  <a:pt x="4401" y="6412"/>
                  <a:pt x="4401" y="6448"/>
                </a:cubicBezTo>
                <a:cubicBezTo>
                  <a:pt x="4329" y="6466"/>
                  <a:pt x="4256" y="6484"/>
                  <a:pt x="4202" y="6502"/>
                </a:cubicBezTo>
                <a:cubicBezTo>
                  <a:pt x="4148" y="6502"/>
                  <a:pt x="4130" y="6556"/>
                  <a:pt x="4166" y="6593"/>
                </a:cubicBezTo>
                <a:lnTo>
                  <a:pt x="4166" y="6611"/>
                </a:lnTo>
                <a:cubicBezTo>
                  <a:pt x="4166" y="6611"/>
                  <a:pt x="4148" y="6629"/>
                  <a:pt x="4148" y="6629"/>
                </a:cubicBezTo>
                <a:cubicBezTo>
                  <a:pt x="4111" y="6647"/>
                  <a:pt x="4075" y="6647"/>
                  <a:pt x="4057" y="6665"/>
                </a:cubicBezTo>
                <a:cubicBezTo>
                  <a:pt x="4021" y="6665"/>
                  <a:pt x="4003" y="6701"/>
                  <a:pt x="4003" y="6738"/>
                </a:cubicBezTo>
                <a:cubicBezTo>
                  <a:pt x="4021" y="6756"/>
                  <a:pt x="4021" y="6774"/>
                  <a:pt x="4057" y="6792"/>
                </a:cubicBezTo>
                <a:cubicBezTo>
                  <a:pt x="4075" y="6810"/>
                  <a:pt x="4093" y="6846"/>
                  <a:pt x="4057" y="6846"/>
                </a:cubicBezTo>
                <a:cubicBezTo>
                  <a:pt x="4003" y="6864"/>
                  <a:pt x="3967" y="6864"/>
                  <a:pt x="3930" y="6864"/>
                </a:cubicBezTo>
                <a:cubicBezTo>
                  <a:pt x="3840" y="6864"/>
                  <a:pt x="3767" y="6882"/>
                  <a:pt x="3677" y="6901"/>
                </a:cubicBezTo>
                <a:lnTo>
                  <a:pt x="3659" y="6901"/>
                </a:lnTo>
                <a:cubicBezTo>
                  <a:pt x="3604" y="6901"/>
                  <a:pt x="3586" y="6973"/>
                  <a:pt x="3641" y="6991"/>
                </a:cubicBezTo>
                <a:lnTo>
                  <a:pt x="3659" y="7009"/>
                </a:lnTo>
                <a:cubicBezTo>
                  <a:pt x="3767" y="7063"/>
                  <a:pt x="3858" y="7118"/>
                  <a:pt x="3967" y="7154"/>
                </a:cubicBezTo>
                <a:lnTo>
                  <a:pt x="4130" y="7226"/>
                </a:lnTo>
                <a:cubicBezTo>
                  <a:pt x="4148" y="7245"/>
                  <a:pt x="4184" y="7263"/>
                  <a:pt x="4202" y="7281"/>
                </a:cubicBezTo>
                <a:cubicBezTo>
                  <a:pt x="4075" y="7281"/>
                  <a:pt x="3948" y="7263"/>
                  <a:pt x="3822" y="7263"/>
                </a:cubicBezTo>
                <a:cubicBezTo>
                  <a:pt x="3677" y="7245"/>
                  <a:pt x="3532" y="7208"/>
                  <a:pt x="3387" y="7190"/>
                </a:cubicBezTo>
                <a:lnTo>
                  <a:pt x="3387" y="7190"/>
                </a:lnTo>
                <a:cubicBezTo>
                  <a:pt x="3351" y="7190"/>
                  <a:pt x="3315" y="7190"/>
                  <a:pt x="3278" y="7190"/>
                </a:cubicBezTo>
                <a:cubicBezTo>
                  <a:pt x="3224" y="7190"/>
                  <a:pt x="3188" y="7208"/>
                  <a:pt x="3134" y="7208"/>
                </a:cubicBezTo>
                <a:cubicBezTo>
                  <a:pt x="3043" y="7226"/>
                  <a:pt x="2934" y="7263"/>
                  <a:pt x="2844" y="7281"/>
                </a:cubicBezTo>
                <a:cubicBezTo>
                  <a:pt x="2808" y="7299"/>
                  <a:pt x="2789" y="7353"/>
                  <a:pt x="2826" y="7389"/>
                </a:cubicBezTo>
                <a:cubicBezTo>
                  <a:pt x="2844" y="7408"/>
                  <a:pt x="2844" y="7426"/>
                  <a:pt x="2826" y="7444"/>
                </a:cubicBezTo>
                <a:cubicBezTo>
                  <a:pt x="2789" y="7462"/>
                  <a:pt x="2735" y="7480"/>
                  <a:pt x="2699" y="7480"/>
                </a:cubicBezTo>
                <a:cubicBezTo>
                  <a:pt x="2645" y="7498"/>
                  <a:pt x="2626" y="7552"/>
                  <a:pt x="2663" y="7589"/>
                </a:cubicBezTo>
                <a:lnTo>
                  <a:pt x="2663" y="7589"/>
                </a:lnTo>
                <a:lnTo>
                  <a:pt x="2663" y="7589"/>
                </a:lnTo>
                <a:cubicBezTo>
                  <a:pt x="2663" y="7607"/>
                  <a:pt x="2663" y="7607"/>
                  <a:pt x="2645" y="7625"/>
                </a:cubicBezTo>
                <a:cubicBezTo>
                  <a:pt x="2626" y="7643"/>
                  <a:pt x="2590" y="7643"/>
                  <a:pt x="2554" y="7661"/>
                </a:cubicBezTo>
                <a:cubicBezTo>
                  <a:pt x="2500" y="7679"/>
                  <a:pt x="2427" y="7715"/>
                  <a:pt x="2373" y="7752"/>
                </a:cubicBezTo>
                <a:cubicBezTo>
                  <a:pt x="2355" y="7770"/>
                  <a:pt x="2337" y="7788"/>
                  <a:pt x="2301" y="7806"/>
                </a:cubicBezTo>
                <a:cubicBezTo>
                  <a:pt x="2264" y="7824"/>
                  <a:pt x="2246" y="7824"/>
                  <a:pt x="2210" y="7806"/>
                </a:cubicBezTo>
                <a:cubicBezTo>
                  <a:pt x="2174" y="7806"/>
                  <a:pt x="2138" y="7824"/>
                  <a:pt x="2119" y="7860"/>
                </a:cubicBezTo>
                <a:cubicBezTo>
                  <a:pt x="2101" y="7860"/>
                  <a:pt x="2083" y="7878"/>
                  <a:pt x="2065" y="7897"/>
                </a:cubicBezTo>
                <a:lnTo>
                  <a:pt x="1703" y="7806"/>
                </a:lnTo>
                <a:lnTo>
                  <a:pt x="1504" y="7770"/>
                </a:lnTo>
                <a:cubicBezTo>
                  <a:pt x="1449" y="7752"/>
                  <a:pt x="1395" y="7734"/>
                  <a:pt x="1323" y="7734"/>
                </a:cubicBezTo>
                <a:cubicBezTo>
                  <a:pt x="1268" y="7734"/>
                  <a:pt x="1232" y="7770"/>
                  <a:pt x="1214" y="7806"/>
                </a:cubicBezTo>
                <a:cubicBezTo>
                  <a:pt x="1196" y="7824"/>
                  <a:pt x="1196" y="7842"/>
                  <a:pt x="1196" y="7860"/>
                </a:cubicBezTo>
                <a:lnTo>
                  <a:pt x="1105" y="7860"/>
                </a:lnTo>
                <a:lnTo>
                  <a:pt x="725" y="7878"/>
                </a:lnTo>
                <a:cubicBezTo>
                  <a:pt x="508" y="7860"/>
                  <a:pt x="290" y="7897"/>
                  <a:pt x="109" y="7969"/>
                </a:cubicBezTo>
                <a:lnTo>
                  <a:pt x="73" y="7987"/>
                </a:lnTo>
                <a:cubicBezTo>
                  <a:pt x="1" y="8023"/>
                  <a:pt x="19" y="8114"/>
                  <a:pt x="91" y="8114"/>
                </a:cubicBezTo>
                <a:lnTo>
                  <a:pt x="127" y="8114"/>
                </a:lnTo>
                <a:cubicBezTo>
                  <a:pt x="381" y="8150"/>
                  <a:pt x="634" y="8168"/>
                  <a:pt x="888" y="8186"/>
                </a:cubicBezTo>
                <a:cubicBezTo>
                  <a:pt x="942" y="8186"/>
                  <a:pt x="1015" y="8204"/>
                  <a:pt x="1069" y="8222"/>
                </a:cubicBezTo>
                <a:cubicBezTo>
                  <a:pt x="1105" y="8259"/>
                  <a:pt x="1142" y="8277"/>
                  <a:pt x="1196" y="8313"/>
                </a:cubicBezTo>
                <a:cubicBezTo>
                  <a:pt x="1232" y="8349"/>
                  <a:pt x="1286" y="8367"/>
                  <a:pt x="1359" y="8367"/>
                </a:cubicBezTo>
                <a:cubicBezTo>
                  <a:pt x="1413" y="8349"/>
                  <a:pt x="1467" y="8331"/>
                  <a:pt x="1522" y="8313"/>
                </a:cubicBezTo>
                <a:cubicBezTo>
                  <a:pt x="1630" y="8277"/>
                  <a:pt x="1757" y="8295"/>
                  <a:pt x="1866" y="8349"/>
                </a:cubicBezTo>
                <a:cubicBezTo>
                  <a:pt x="1884" y="8349"/>
                  <a:pt x="1884" y="8349"/>
                  <a:pt x="1902" y="8331"/>
                </a:cubicBezTo>
                <a:lnTo>
                  <a:pt x="1938" y="8367"/>
                </a:lnTo>
                <a:cubicBezTo>
                  <a:pt x="1975" y="8385"/>
                  <a:pt x="2011" y="8422"/>
                  <a:pt x="2065" y="8422"/>
                </a:cubicBezTo>
                <a:cubicBezTo>
                  <a:pt x="2101" y="8440"/>
                  <a:pt x="2156" y="8440"/>
                  <a:pt x="2192" y="8458"/>
                </a:cubicBezTo>
                <a:cubicBezTo>
                  <a:pt x="2246" y="8476"/>
                  <a:pt x="2246" y="8530"/>
                  <a:pt x="2264" y="8567"/>
                </a:cubicBezTo>
                <a:cubicBezTo>
                  <a:pt x="2282" y="8603"/>
                  <a:pt x="2319" y="8639"/>
                  <a:pt x="2373" y="8657"/>
                </a:cubicBezTo>
                <a:cubicBezTo>
                  <a:pt x="2409" y="8657"/>
                  <a:pt x="2464" y="8657"/>
                  <a:pt x="2500" y="8675"/>
                </a:cubicBezTo>
                <a:cubicBezTo>
                  <a:pt x="2536" y="8711"/>
                  <a:pt x="2536" y="8730"/>
                  <a:pt x="2554" y="8766"/>
                </a:cubicBezTo>
                <a:cubicBezTo>
                  <a:pt x="2572" y="8802"/>
                  <a:pt x="2590" y="8838"/>
                  <a:pt x="2626" y="8874"/>
                </a:cubicBezTo>
                <a:cubicBezTo>
                  <a:pt x="2645" y="8893"/>
                  <a:pt x="2699" y="8929"/>
                  <a:pt x="2735" y="8929"/>
                </a:cubicBezTo>
                <a:cubicBezTo>
                  <a:pt x="2808" y="8947"/>
                  <a:pt x="2880" y="8929"/>
                  <a:pt x="2952" y="8965"/>
                </a:cubicBezTo>
                <a:cubicBezTo>
                  <a:pt x="2989" y="8965"/>
                  <a:pt x="3007" y="8983"/>
                  <a:pt x="3025" y="9001"/>
                </a:cubicBezTo>
                <a:cubicBezTo>
                  <a:pt x="3025" y="9056"/>
                  <a:pt x="3061" y="9092"/>
                  <a:pt x="3097" y="9110"/>
                </a:cubicBezTo>
                <a:cubicBezTo>
                  <a:pt x="3134" y="9128"/>
                  <a:pt x="3170" y="9146"/>
                  <a:pt x="3224" y="9146"/>
                </a:cubicBezTo>
                <a:cubicBezTo>
                  <a:pt x="3260" y="9146"/>
                  <a:pt x="3297" y="9146"/>
                  <a:pt x="3333" y="9164"/>
                </a:cubicBezTo>
                <a:cubicBezTo>
                  <a:pt x="3351" y="9182"/>
                  <a:pt x="3351" y="9200"/>
                  <a:pt x="3351" y="9219"/>
                </a:cubicBezTo>
                <a:cubicBezTo>
                  <a:pt x="3351" y="9237"/>
                  <a:pt x="3351" y="9255"/>
                  <a:pt x="3369" y="9273"/>
                </a:cubicBezTo>
                <a:cubicBezTo>
                  <a:pt x="3387" y="9327"/>
                  <a:pt x="3405" y="9363"/>
                  <a:pt x="3441" y="9381"/>
                </a:cubicBezTo>
                <a:cubicBezTo>
                  <a:pt x="3460" y="9400"/>
                  <a:pt x="3496" y="9400"/>
                  <a:pt x="3514" y="9400"/>
                </a:cubicBezTo>
                <a:lnTo>
                  <a:pt x="3568" y="9400"/>
                </a:lnTo>
                <a:cubicBezTo>
                  <a:pt x="3568" y="9400"/>
                  <a:pt x="3568" y="9490"/>
                  <a:pt x="3550" y="9508"/>
                </a:cubicBezTo>
                <a:cubicBezTo>
                  <a:pt x="3532" y="9544"/>
                  <a:pt x="3550" y="9563"/>
                  <a:pt x="3586" y="9581"/>
                </a:cubicBezTo>
                <a:lnTo>
                  <a:pt x="3623" y="9581"/>
                </a:lnTo>
                <a:lnTo>
                  <a:pt x="3731" y="9581"/>
                </a:lnTo>
                <a:cubicBezTo>
                  <a:pt x="3731" y="9581"/>
                  <a:pt x="3749" y="9581"/>
                  <a:pt x="3749" y="9581"/>
                </a:cubicBezTo>
                <a:lnTo>
                  <a:pt x="3749" y="9581"/>
                </a:lnTo>
                <a:lnTo>
                  <a:pt x="3822" y="9581"/>
                </a:lnTo>
                <a:cubicBezTo>
                  <a:pt x="3858" y="9599"/>
                  <a:pt x="3894" y="9599"/>
                  <a:pt x="3930" y="9617"/>
                </a:cubicBezTo>
                <a:cubicBezTo>
                  <a:pt x="3985" y="9635"/>
                  <a:pt x="4021" y="9635"/>
                  <a:pt x="4075" y="9599"/>
                </a:cubicBezTo>
                <a:lnTo>
                  <a:pt x="4075" y="9581"/>
                </a:lnTo>
                <a:lnTo>
                  <a:pt x="4075" y="9581"/>
                </a:lnTo>
                <a:lnTo>
                  <a:pt x="4075" y="9581"/>
                </a:lnTo>
                <a:lnTo>
                  <a:pt x="4075" y="9581"/>
                </a:lnTo>
                <a:lnTo>
                  <a:pt x="4093" y="9581"/>
                </a:lnTo>
                <a:cubicBezTo>
                  <a:pt x="4111" y="9599"/>
                  <a:pt x="4111" y="9599"/>
                  <a:pt x="4111" y="9599"/>
                </a:cubicBezTo>
                <a:cubicBezTo>
                  <a:pt x="4111" y="9617"/>
                  <a:pt x="4093" y="9635"/>
                  <a:pt x="4093" y="9653"/>
                </a:cubicBezTo>
                <a:lnTo>
                  <a:pt x="4057" y="9671"/>
                </a:lnTo>
                <a:cubicBezTo>
                  <a:pt x="4003" y="9689"/>
                  <a:pt x="4021" y="9762"/>
                  <a:pt x="4075" y="9780"/>
                </a:cubicBezTo>
                <a:cubicBezTo>
                  <a:pt x="4093" y="9780"/>
                  <a:pt x="4130" y="9798"/>
                  <a:pt x="4148" y="9798"/>
                </a:cubicBezTo>
                <a:cubicBezTo>
                  <a:pt x="4166" y="9816"/>
                  <a:pt x="4184" y="9816"/>
                  <a:pt x="4202" y="9816"/>
                </a:cubicBezTo>
                <a:lnTo>
                  <a:pt x="4220" y="9816"/>
                </a:lnTo>
                <a:cubicBezTo>
                  <a:pt x="4220" y="9852"/>
                  <a:pt x="4256" y="9889"/>
                  <a:pt x="4293" y="9925"/>
                </a:cubicBezTo>
                <a:cubicBezTo>
                  <a:pt x="4311" y="9943"/>
                  <a:pt x="4347" y="9943"/>
                  <a:pt x="4365" y="9961"/>
                </a:cubicBezTo>
                <a:cubicBezTo>
                  <a:pt x="4365" y="9979"/>
                  <a:pt x="4365" y="10015"/>
                  <a:pt x="4365" y="10052"/>
                </a:cubicBezTo>
                <a:cubicBezTo>
                  <a:pt x="4329" y="10196"/>
                  <a:pt x="4419" y="10341"/>
                  <a:pt x="4564" y="10378"/>
                </a:cubicBezTo>
                <a:cubicBezTo>
                  <a:pt x="4673" y="10414"/>
                  <a:pt x="4854" y="10432"/>
                  <a:pt x="4890" y="10577"/>
                </a:cubicBezTo>
                <a:cubicBezTo>
                  <a:pt x="4890" y="10613"/>
                  <a:pt x="4908" y="10649"/>
                  <a:pt x="4926" y="10667"/>
                </a:cubicBezTo>
                <a:cubicBezTo>
                  <a:pt x="4945" y="10703"/>
                  <a:pt x="4981" y="10722"/>
                  <a:pt x="5017" y="10722"/>
                </a:cubicBezTo>
                <a:cubicBezTo>
                  <a:pt x="5035" y="10740"/>
                  <a:pt x="5071" y="10740"/>
                  <a:pt x="5089" y="10758"/>
                </a:cubicBezTo>
                <a:cubicBezTo>
                  <a:pt x="5107" y="10758"/>
                  <a:pt x="5107" y="10812"/>
                  <a:pt x="5107" y="10830"/>
                </a:cubicBezTo>
                <a:cubicBezTo>
                  <a:pt x="5126" y="10903"/>
                  <a:pt x="5198" y="10921"/>
                  <a:pt x="5252" y="10921"/>
                </a:cubicBezTo>
                <a:cubicBezTo>
                  <a:pt x="5289" y="10921"/>
                  <a:pt x="5325" y="10939"/>
                  <a:pt x="5361" y="10957"/>
                </a:cubicBezTo>
                <a:cubicBezTo>
                  <a:pt x="5379" y="10957"/>
                  <a:pt x="5397" y="11011"/>
                  <a:pt x="5361" y="11011"/>
                </a:cubicBezTo>
                <a:cubicBezTo>
                  <a:pt x="5343" y="11029"/>
                  <a:pt x="5343" y="11048"/>
                  <a:pt x="5361" y="11066"/>
                </a:cubicBezTo>
                <a:cubicBezTo>
                  <a:pt x="5361" y="11066"/>
                  <a:pt x="5361" y="11084"/>
                  <a:pt x="5379" y="11084"/>
                </a:cubicBezTo>
                <a:cubicBezTo>
                  <a:pt x="5433" y="11120"/>
                  <a:pt x="5470" y="11192"/>
                  <a:pt x="5506" y="11265"/>
                </a:cubicBezTo>
                <a:cubicBezTo>
                  <a:pt x="5524" y="11319"/>
                  <a:pt x="5542" y="11374"/>
                  <a:pt x="5596" y="11410"/>
                </a:cubicBezTo>
                <a:cubicBezTo>
                  <a:pt x="5542" y="11482"/>
                  <a:pt x="5524" y="11555"/>
                  <a:pt x="5560" y="11645"/>
                </a:cubicBezTo>
                <a:cubicBezTo>
                  <a:pt x="5578" y="11681"/>
                  <a:pt x="5615" y="11718"/>
                  <a:pt x="5669" y="11718"/>
                </a:cubicBezTo>
                <a:lnTo>
                  <a:pt x="5687" y="11718"/>
                </a:lnTo>
                <a:lnTo>
                  <a:pt x="5687" y="11718"/>
                </a:lnTo>
                <a:lnTo>
                  <a:pt x="5687" y="11808"/>
                </a:lnTo>
                <a:cubicBezTo>
                  <a:pt x="5705" y="11917"/>
                  <a:pt x="5705" y="12025"/>
                  <a:pt x="5723" y="12152"/>
                </a:cubicBezTo>
                <a:cubicBezTo>
                  <a:pt x="5741" y="12207"/>
                  <a:pt x="5741" y="12261"/>
                  <a:pt x="5759" y="12315"/>
                </a:cubicBezTo>
                <a:cubicBezTo>
                  <a:pt x="5778" y="12333"/>
                  <a:pt x="5778" y="12370"/>
                  <a:pt x="5778" y="12388"/>
                </a:cubicBezTo>
                <a:cubicBezTo>
                  <a:pt x="5778" y="12424"/>
                  <a:pt x="5759" y="12442"/>
                  <a:pt x="5759" y="12460"/>
                </a:cubicBezTo>
                <a:cubicBezTo>
                  <a:pt x="5759" y="12569"/>
                  <a:pt x="5850" y="12605"/>
                  <a:pt x="5922" y="12605"/>
                </a:cubicBezTo>
                <a:cubicBezTo>
                  <a:pt x="5922" y="12623"/>
                  <a:pt x="5922" y="12641"/>
                  <a:pt x="5922" y="12659"/>
                </a:cubicBezTo>
                <a:cubicBezTo>
                  <a:pt x="5886" y="12696"/>
                  <a:pt x="5868" y="12732"/>
                  <a:pt x="5868" y="12786"/>
                </a:cubicBezTo>
                <a:lnTo>
                  <a:pt x="5868" y="12822"/>
                </a:lnTo>
                <a:cubicBezTo>
                  <a:pt x="5886" y="12822"/>
                  <a:pt x="5886" y="12840"/>
                  <a:pt x="5886" y="12840"/>
                </a:cubicBezTo>
                <a:lnTo>
                  <a:pt x="5886" y="12840"/>
                </a:lnTo>
                <a:cubicBezTo>
                  <a:pt x="5886" y="12859"/>
                  <a:pt x="5868" y="12859"/>
                  <a:pt x="5868" y="12877"/>
                </a:cubicBezTo>
                <a:lnTo>
                  <a:pt x="5759" y="13022"/>
                </a:lnTo>
                <a:cubicBezTo>
                  <a:pt x="5723" y="13058"/>
                  <a:pt x="5759" y="13130"/>
                  <a:pt x="5814" y="13112"/>
                </a:cubicBezTo>
                <a:lnTo>
                  <a:pt x="5868" y="13112"/>
                </a:lnTo>
                <a:cubicBezTo>
                  <a:pt x="5886" y="13112"/>
                  <a:pt x="5904" y="13112"/>
                  <a:pt x="5922" y="13112"/>
                </a:cubicBezTo>
                <a:cubicBezTo>
                  <a:pt x="5959" y="13130"/>
                  <a:pt x="5977" y="13130"/>
                  <a:pt x="5977" y="13166"/>
                </a:cubicBezTo>
                <a:cubicBezTo>
                  <a:pt x="5977" y="13203"/>
                  <a:pt x="5922" y="13239"/>
                  <a:pt x="5886" y="13257"/>
                </a:cubicBezTo>
                <a:cubicBezTo>
                  <a:pt x="5850" y="13311"/>
                  <a:pt x="5832" y="13384"/>
                  <a:pt x="5850" y="13438"/>
                </a:cubicBezTo>
                <a:cubicBezTo>
                  <a:pt x="5814" y="13474"/>
                  <a:pt x="5759" y="13510"/>
                  <a:pt x="5705" y="13547"/>
                </a:cubicBezTo>
                <a:cubicBezTo>
                  <a:pt x="5651" y="13601"/>
                  <a:pt x="5615" y="13655"/>
                  <a:pt x="5596" y="13728"/>
                </a:cubicBezTo>
                <a:cubicBezTo>
                  <a:pt x="5578" y="13800"/>
                  <a:pt x="5596" y="13873"/>
                  <a:pt x="5651" y="13927"/>
                </a:cubicBezTo>
                <a:cubicBezTo>
                  <a:pt x="5651" y="13927"/>
                  <a:pt x="5669" y="13945"/>
                  <a:pt x="5651" y="13963"/>
                </a:cubicBezTo>
                <a:cubicBezTo>
                  <a:pt x="5651" y="13981"/>
                  <a:pt x="5633" y="13999"/>
                  <a:pt x="5615" y="14018"/>
                </a:cubicBezTo>
                <a:lnTo>
                  <a:pt x="5524" y="14126"/>
                </a:lnTo>
                <a:cubicBezTo>
                  <a:pt x="5506" y="14144"/>
                  <a:pt x="5524" y="14181"/>
                  <a:pt x="5542" y="14199"/>
                </a:cubicBezTo>
                <a:lnTo>
                  <a:pt x="5596" y="14217"/>
                </a:lnTo>
                <a:lnTo>
                  <a:pt x="5470" y="14307"/>
                </a:lnTo>
                <a:cubicBezTo>
                  <a:pt x="5397" y="14343"/>
                  <a:pt x="5343" y="14398"/>
                  <a:pt x="5289" y="14452"/>
                </a:cubicBezTo>
                <a:cubicBezTo>
                  <a:pt x="5289" y="14452"/>
                  <a:pt x="5289" y="14470"/>
                  <a:pt x="5289" y="14470"/>
                </a:cubicBezTo>
                <a:cubicBezTo>
                  <a:pt x="5270" y="14488"/>
                  <a:pt x="5252" y="14506"/>
                  <a:pt x="5252" y="14525"/>
                </a:cubicBezTo>
                <a:cubicBezTo>
                  <a:pt x="5234" y="14561"/>
                  <a:pt x="5216" y="14597"/>
                  <a:pt x="5198" y="14615"/>
                </a:cubicBezTo>
                <a:cubicBezTo>
                  <a:pt x="5162" y="14651"/>
                  <a:pt x="5144" y="14688"/>
                  <a:pt x="5144" y="14742"/>
                </a:cubicBezTo>
                <a:cubicBezTo>
                  <a:pt x="5126" y="14760"/>
                  <a:pt x="5126" y="14778"/>
                  <a:pt x="5144" y="14814"/>
                </a:cubicBezTo>
                <a:cubicBezTo>
                  <a:pt x="5144" y="14832"/>
                  <a:pt x="5144" y="14832"/>
                  <a:pt x="5144" y="14869"/>
                </a:cubicBezTo>
                <a:cubicBezTo>
                  <a:pt x="5089" y="14905"/>
                  <a:pt x="5053" y="14941"/>
                  <a:pt x="4999" y="14977"/>
                </a:cubicBezTo>
                <a:cubicBezTo>
                  <a:pt x="4963" y="15014"/>
                  <a:pt x="4981" y="15068"/>
                  <a:pt x="5035" y="15068"/>
                </a:cubicBezTo>
                <a:lnTo>
                  <a:pt x="5053" y="15068"/>
                </a:lnTo>
                <a:lnTo>
                  <a:pt x="5144" y="15068"/>
                </a:lnTo>
                <a:lnTo>
                  <a:pt x="5162" y="15068"/>
                </a:lnTo>
                <a:cubicBezTo>
                  <a:pt x="5162" y="15086"/>
                  <a:pt x="5198" y="15104"/>
                  <a:pt x="5198" y="15068"/>
                </a:cubicBezTo>
                <a:cubicBezTo>
                  <a:pt x="5198" y="15050"/>
                  <a:pt x="5234" y="15050"/>
                  <a:pt x="5234" y="15068"/>
                </a:cubicBezTo>
                <a:lnTo>
                  <a:pt x="5234" y="15122"/>
                </a:lnTo>
                <a:cubicBezTo>
                  <a:pt x="5234" y="15122"/>
                  <a:pt x="5162" y="15177"/>
                  <a:pt x="5126" y="15195"/>
                </a:cubicBezTo>
                <a:lnTo>
                  <a:pt x="5017" y="15249"/>
                </a:lnTo>
                <a:lnTo>
                  <a:pt x="4945" y="15285"/>
                </a:lnTo>
                <a:cubicBezTo>
                  <a:pt x="4945" y="15303"/>
                  <a:pt x="4926" y="15321"/>
                  <a:pt x="4908" y="15321"/>
                </a:cubicBezTo>
                <a:cubicBezTo>
                  <a:pt x="4872" y="15376"/>
                  <a:pt x="4908" y="15430"/>
                  <a:pt x="4963" y="15466"/>
                </a:cubicBezTo>
                <a:cubicBezTo>
                  <a:pt x="4908" y="15521"/>
                  <a:pt x="4854" y="15557"/>
                  <a:pt x="4818" y="15611"/>
                </a:cubicBezTo>
                <a:cubicBezTo>
                  <a:pt x="4800" y="15647"/>
                  <a:pt x="4782" y="15665"/>
                  <a:pt x="4782" y="15702"/>
                </a:cubicBezTo>
                <a:cubicBezTo>
                  <a:pt x="4782" y="15720"/>
                  <a:pt x="4763" y="15738"/>
                  <a:pt x="4763" y="15756"/>
                </a:cubicBezTo>
                <a:cubicBezTo>
                  <a:pt x="4727" y="15774"/>
                  <a:pt x="4709" y="15810"/>
                  <a:pt x="4691" y="15847"/>
                </a:cubicBezTo>
                <a:cubicBezTo>
                  <a:pt x="4619" y="15901"/>
                  <a:pt x="4564" y="15937"/>
                  <a:pt x="4510" y="15991"/>
                </a:cubicBezTo>
                <a:cubicBezTo>
                  <a:pt x="4437" y="16046"/>
                  <a:pt x="4401" y="16118"/>
                  <a:pt x="4365" y="16191"/>
                </a:cubicBezTo>
                <a:cubicBezTo>
                  <a:pt x="4329" y="16209"/>
                  <a:pt x="4274" y="16209"/>
                  <a:pt x="4220" y="16227"/>
                </a:cubicBezTo>
                <a:cubicBezTo>
                  <a:pt x="4166" y="16227"/>
                  <a:pt x="4111" y="16227"/>
                  <a:pt x="4057" y="16245"/>
                </a:cubicBezTo>
                <a:cubicBezTo>
                  <a:pt x="4021" y="16281"/>
                  <a:pt x="3967" y="16299"/>
                  <a:pt x="3930" y="16336"/>
                </a:cubicBezTo>
                <a:lnTo>
                  <a:pt x="3804" y="16444"/>
                </a:lnTo>
                <a:cubicBezTo>
                  <a:pt x="3731" y="16517"/>
                  <a:pt x="3659" y="16607"/>
                  <a:pt x="3586" y="16680"/>
                </a:cubicBezTo>
                <a:cubicBezTo>
                  <a:pt x="3514" y="16752"/>
                  <a:pt x="3441" y="16843"/>
                  <a:pt x="3369" y="16933"/>
                </a:cubicBezTo>
                <a:lnTo>
                  <a:pt x="3351" y="16969"/>
                </a:lnTo>
                <a:cubicBezTo>
                  <a:pt x="3333" y="16987"/>
                  <a:pt x="3333" y="17006"/>
                  <a:pt x="3351" y="17042"/>
                </a:cubicBezTo>
                <a:cubicBezTo>
                  <a:pt x="3369" y="17060"/>
                  <a:pt x="3405" y="17060"/>
                  <a:pt x="3423" y="17060"/>
                </a:cubicBezTo>
                <a:lnTo>
                  <a:pt x="3460" y="17042"/>
                </a:lnTo>
                <a:cubicBezTo>
                  <a:pt x="3641" y="16933"/>
                  <a:pt x="3840" y="16861"/>
                  <a:pt x="4021" y="16770"/>
                </a:cubicBezTo>
                <a:lnTo>
                  <a:pt x="4166" y="16698"/>
                </a:lnTo>
                <a:lnTo>
                  <a:pt x="4256" y="16662"/>
                </a:lnTo>
                <a:cubicBezTo>
                  <a:pt x="4274" y="16662"/>
                  <a:pt x="4311" y="16643"/>
                  <a:pt x="4329" y="16643"/>
                </a:cubicBezTo>
                <a:cubicBezTo>
                  <a:pt x="4383" y="16625"/>
                  <a:pt x="4437" y="16589"/>
                  <a:pt x="4492" y="16571"/>
                </a:cubicBezTo>
                <a:lnTo>
                  <a:pt x="4619" y="16499"/>
                </a:lnTo>
                <a:lnTo>
                  <a:pt x="4854" y="16408"/>
                </a:lnTo>
                <a:lnTo>
                  <a:pt x="4854" y="16408"/>
                </a:lnTo>
                <a:cubicBezTo>
                  <a:pt x="4854" y="16444"/>
                  <a:pt x="4890" y="16480"/>
                  <a:pt x="4926" y="16462"/>
                </a:cubicBezTo>
                <a:cubicBezTo>
                  <a:pt x="5035" y="16408"/>
                  <a:pt x="5144" y="16354"/>
                  <a:pt x="5252" y="16317"/>
                </a:cubicBezTo>
                <a:lnTo>
                  <a:pt x="5234" y="16336"/>
                </a:lnTo>
                <a:cubicBezTo>
                  <a:pt x="5198" y="16354"/>
                  <a:pt x="5198" y="16390"/>
                  <a:pt x="5234" y="16426"/>
                </a:cubicBezTo>
                <a:cubicBezTo>
                  <a:pt x="5270" y="16426"/>
                  <a:pt x="5307" y="16444"/>
                  <a:pt x="5361" y="16444"/>
                </a:cubicBezTo>
                <a:lnTo>
                  <a:pt x="5415" y="16462"/>
                </a:lnTo>
                <a:lnTo>
                  <a:pt x="5415" y="16499"/>
                </a:lnTo>
                <a:cubicBezTo>
                  <a:pt x="5415" y="16535"/>
                  <a:pt x="5433" y="16553"/>
                  <a:pt x="5470" y="16553"/>
                </a:cubicBezTo>
                <a:cubicBezTo>
                  <a:pt x="5524" y="16553"/>
                  <a:pt x="5596" y="16553"/>
                  <a:pt x="5651" y="16535"/>
                </a:cubicBezTo>
                <a:lnTo>
                  <a:pt x="5741" y="16535"/>
                </a:lnTo>
                <a:lnTo>
                  <a:pt x="5759" y="16535"/>
                </a:lnTo>
                <a:cubicBezTo>
                  <a:pt x="5796" y="16535"/>
                  <a:pt x="5832" y="16535"/>
                  <a:pt x="5868" y="16517"/>
                </a:cubicBezTo>
                <a:lnTo>
                  <a:pt x="5977" y="16499"/>
                </a:lnTo>
                <a:lnTo>
                  <a:pt x="6194" y="16426"/>
                </a:lnTo>
                <a:lnTo>
                  <a:pt x="6538" y="16336"/>
                </a:lnTo>
                <a:lnTo>
                  <a:pt x="6502" y="16408"/>
                </a:lnTo>
                <a:lnTo>
                  <a:pt x="6502" y="16426"/>
                </a:lnTo>
                <a:cubicBezTo>
                  <a:pt x="6484" y="16462"/>
                  <a:pt x="6520" y="16499"/>
                  <a:pt x="6556" y="16480"/>
                </a:cubicBezTo>
                <a:lnTo>
                  <a:pt x="6592" y="16480"/>
                </a:lnTo>
                <a:cubicBezTo>
                  <a:pt x="6611" y="16480"/>
                  <a:pt x="6629" y="16480"/>
                  <a:pt x="6647" y="16480"/>
                </a:cubicBezTo>
                <a:cubicBezTo>
                  <a:pt x="6629" y="16535"/>
                  <a:pt x="6665" y="16589"/>
                  <a:pt x="6719" y="16607"/>
                </a:cubicBezTo>
                <a:lnTo>
                  <a:pt x="6683" y="16643"/>
                </a:lnTo>
                <a:cubicBezTo>
                  <a:pt x="6665" y="16662"/>
                  <a:pt x="6647" y="16698"/>
                  <a:pt x="6629" y="16716"/>
                </a:cubicBezTo>
                <a:cubicBezTo>
                  <a:pt x="6611" y="16734"/>
                  <a:pt x="6611" y="16752"/>
                  <a:pt x="6592" y="16770"/>
                </a:cubicBezTo>
                <a:cubicBezTo>
                  <a:pt x="6574" y="16788"/>
                  <a:pt x="6574" y="16806"/>
                  <a:pt x="6556" y="16806"/>
                </a:cubicBezTo>
                <a:lnTo>
                  <a:pt x="6538" y="16843"/>
                </a:lnTo>
                <a:cubicBezTo>
                  <a:pt x="6520" y="16879"/>
                  <a:pt x="6556" y="16915"/>
                  <a:pt x="6592" y="16915"/>
                </a:cubicBezTo>
                <a:cubicBezTo>
                  <a:pt x="6774" y="16879"/>
                  <a:pt x="6973" y="16861"/>
                  <a:pt x="7172" y="16843"/>
                </a:cubicBezTo>
                <a:cubicBezTo>
                  <a:pt x="7371" y="16824"/>
                  <a:pt x="7516" y="16824"/>
                  <a:pt x="7697" y="16824"/>
                </a:cubicBezTo>
                <a:lnTo>
                  <a:pt x="7679" y="16897"/>
                </a:lnTo>
                <a:cubicBezTo>
                  <a:pt x="7661" y="16951"/>
                  <a:pt x="7715" y="16987"/>
                  <a:pt x="7751" y="16969"/>
                </a:cubicBezTo>
                <a:cubicBezTo>
                  <a:pt x="7824" y="16951"/>
                  <a:pt x="7878" y="16969"/>
                  <a:pt x="7933" y="16987"/>
                </a:cubicBezTo>
                <a:cubicBezTo>
                  <a:pt x="8005" y="17024"/>
                  <a:pt x="8077" y="17060"/>
                  <a:pt x="8150" y="17078"/>
                </a:cubicBezTo>
                <a:cubicBezTo>
                  <a:pt x="8186" y="17096"/>
                  <a:pt x="8222" y="17096"/>
                  <a:pt x="8259" y="17096"/>
                </a:cubicBezTo>
                <a:cubicBezTo>
                  <a:pt x="8313" y="17096"/>
                  <a:pt x="8349" y="17078"/>
                  <a:pt x="8385" y="17060"/>
                </a:cubicBezTo>
                <a:cubicBezTo>
                  <a:pt x="8403" y="17060"/>
                  <a:pt x="8422" y="17042"/>
                  <a:pt x="8422" y="17060"/>
                </a:cubicBezTo>
                <a:cubicBezTo>
                  <a:pt x="8440" y="17078"/>
                  <a:pt x="8458" y="17096"/>
                  <a:pt x="8458" y="17096"/>
                </a:cubicBezTo>
                <a:cubicBezTo>
                  <a:pt x="8494" y="17132"/>
                  <a:pt x="8548" y="17132"/>
                  <a:pt x="8585" y="17114"/>
                </a:cubicBezTo>
                <a:cubicBezTo>
                  <a:pt x="8639" y="17096"/>
                  <a:pt x="8693" y="17060"/>
                  <a:pt x="8748" y="17006"/>
                </a:cubicBezTo>
                <a:lnTo>
                  <a:pt x="8820" y="16969"/>
                </a:lnTo>
                <a:lnTo>
                  <a:pt x="8838" y="16951"/>
                </a:lnTo>
                <a:cubicBezTo>
                  <a:pt x="8838" y="16987"/>
                  <a:pt x="8892" y="17024"/>
                  <a:pt x="8929" y="17006"/>
                </a:cubicBezTo>
                <a:lnTo>
                  <a:pt x="8929" y="17006"/>
                </a:lnTo>
                <a:cubicBezTo>
                  <a:pt x="9001" y="16969"/>
                  <a:pt x="9092" y="16933"/>
                  <a:pt x="9182" y="16915"/>
                </a:cubicBezTo>
                <a:cubicBezTo>
                  <a:pt x="9146" y="17024"/>
                  <a:pt x="9128" y="17150"/>
                  <a:pt x="9128" y="17277"/>
                </a:cubicBezTo>
                <a:cubicBezTo>
                  <a:pt x="9110" y="17332"/>
                  <a:pt x="9164" y="17368"/>
                  <a:pt x="9218" y="17332"/>
                </a:cubicBezTo>
                <a:cubicBezTo>
                  <a:pt x="9273" y="17277"/>
                  <a:pt x="9345" y="17259"/>
                  <a:pt x="9418" y="17259"/>
                </a:cubicBezTo>
                <a:cubicBezTo>
                  <a:pt x="9472" y="17259"/>
                  <a:pt x="9544" y="17332"/>
                  <a:pt x="9508" y="17386"/>
                </a:cubicBezTo>
                <a:cubicBezTo>
                  <a:pt x="9508" y="17404"/>
                  <a:pt x="9526" y="17440"/>
                  <a:pt x="9544" y="17422"/>
                </a:cubicBezTo>
                <a:lnTo>
                  <a:pt x="9581" y="17422"/>
                </a:lnTo>
                <a:lnTo>
                  <a:pt x="9653" y="17422"/>
                </a:lnTo>
                <a:lnTo>
                  <a:pt x="9653" y="17531"/>
                </a:lnTo>
                <a:lnTo>
                  <a:pt x="9653" y="17549"/>
                </a:lnTo>
                <a:cubicBezTo>
                  <a:pt x="9653" y="17585"/>
                  <a:pt x="9707" y="17585"/>
                  <a:pt x="9725" y="17567"/>
                </a:cubicBezTo>
                <a:lnTo>
                  <a:pt x="9725" y="17549"/>
                </a:lnTo>
                <a:cubicBezTo>
                  <a:pt x="9762" y="17476"/>
                  <a:pt x="9816" y="17422"/>
                  <a:pt x="9888" y="17386"/>
                </a:cubicBezTo>
                <a:cubicBezTo>
                  <a:pt x="9943" y="17350"/>
                  <a:pt x="10015" y="17386"/>
                  <a:pt x="10033" y="17440"/>
                </a:cubicBezTo>
                <a:cubicBezTo>
                  <a:pt x="10051" y="17476"/>
                  <a:pt x="10069" y="17476"/>
                  <a:pt x="10106" y="17476"/>
                </a:cubicBezTo>
                <a:cubicBezTo>
                  <a:pt x="10124" y="17476"/>
                  <a:pt x="10142" y="17495"/>
                  <a:pt x="10160" y="17513"/>
                </a:cubicBezTo>
                <a:cubicBezTo>
                  <a:pt x="10160" y="17549"/>
                  <a:pt x="10160" y="17603"/>
                  <a:pt x="10142" y="17639"/>
                </a:cubicBezTo>
                <a:cubicBezTo>
                  <a:pt x="10142" y="17676"/>
                  <a:pt x="10160" y="17730"/>
                  <a:pt x="10214" y="17712"/>
                </a:cubicBezTo>
                <a:cubicBezTo>
                  <a:pt x="10251" y="17694"/>
                  <a:pt x="10287" y="17694"/>
                  <a:pt x="10323" y="17730"/>
                </a:cubicBezTo>
                <a:cubicBezTo>
                  <a:pt x="10359" y="17748"/>
                  <a:pt x="10377" y="17784"/>
                  <a:pt x="10377" y="17821"/>
                </a:cubicBezTo>
                <a:cubicBezTo>
                  <a:pt x="10377" y="17857"/>
                  <a:pt x="10432" y="17875"/>
                  <a:pt x="10450" y="17857"/>
                </a:cubicBezTo>
                <a:lnTo>
                  <a:pt x="10486" y="17839"/>
                </a:lnTo>
                <a:lnTo>
                  <a:pt x="10540" y="17821"/>
                </a:lnTo>
                <a:cubicBezTo>
                  <a:pt x="10558" y="17857"/>
                  <a:pt x="10577" y="17893"/>
                  <a:pt x="10595" y="17929"/>
                </a:cubicBezTo>
                <a:cubicBezTo>
                  <a:pt x="10595" y="17947"/>
                  <a:pt x="10613" y="17947"/>
                  <a:pt x="10631" y="17947"/>
                </a:cubicBezTo>
                <a:cubicBezTo>
                  <a:pt x="10649" y="17984"/>
                  <a:pt x="10685" y="18002"/>
                  <a:pt x="10721" y="18020"/>
                </a:cubicBezTo>
                <a:cubicBezTo>
                  <a:pt x="10758" y="18038"/>
                  <a:pt x="10812" y="18038"/>
                  <a:pt x="10866" y="18020"/>
                </a:cubicBezTo>
                <a:lnTo>
                  <a:pt x="10903" y="18020"/>
                </a:lnTo>
                <a:cubicBezTo>
                  <a:pt x="10921" y="18038"/>
                  <a:pt x="10921" y="18056"/>
                  <a:pt x="10903" y="18074"/>
                </a:cubicBezTo>
                <a:cubicBezTo>
                  <a:pt x="10921" y="18110"/>
                  <a:pt x="10939" y="18165"/>
                  <a:pt x="10975" y="18165"/>
                </a:cubicBezTo>
                <a:lnTo>
                  <a:pt x="11029" y="18165"/>
                </a:lnTo>
                <a:lnTo>
                  <a:pt x="11029" y="18165"/>
                </a:lnTo>
                <a:lnTo>
                  <a:pt x="11029" y="18183"/>
                </a:lnTo>
                <a:cubicBezTo>
                  <a:pt x="11029" y="18255"/>
                  <a:pt x="10993" y="18346"/>
                  <a:pt x="11084" y="18382"/>
                </a:cubicBezTo>
                <a:cubicBezTo>
                  <a:pt x="11102" y="18400"/>
                  <a:pt x="11102" y="18400"/>
                  <a:pt x="11120" y="18382"/>
                </a:cubicBezTo>
                <a:cubicBezTo>
                  <a:pt x="11283" y="18255"/>
                  <a:pt x="11428" y="18110"/>
                  <a:pt x="11573" y="17965"/>
                </a:cubicBezTo>
                <a:cubicBezTo>
                  <a:pt x="11645" y="17893"/>
                  <a:pt x="11717" y="17821"/>
                  <a:pt x="11772" y="17748"/>
                </a:cubicBezTo>
                <a:cubicBezTo>
                  <a:pt x="11826" y="17694"/>
                  <a:pt x="11880" y="17621"/>
                  <a:pt x="11917" y="17549"/>
                </a:cubicBezTo>
                <a:cubicBezTo>
                  <a:pt x="11917" y="17639"/>
                  <a:pt x="11880" y="17694"/>
                  <a:pt x="11844" y="17766"/>
                </a:cubicBezTo>
                <a:lnTo>
                  <a:pt x="11717" y="18038"/>
                </a:lnTo>
                <a:cubicBezTo>
                  <a:pt x="11681" y="18074"/>
                  <a:pt x="11663" y="18128"/>
                  <a:pt x="11645" y="18165"/>
                </a:cubicBezTo>
                <a:cubicBezTo>
                  <a:pt x="11609" y="18219"/>
                  <a:pt x="11591" y="18255"/>
                  <a:pt x="11573" y="18291"/>
                </a:cubicBezTo>
                <a:cubicBezTo>
                  <a:pt x="11554" y="18328"/>
                  <a:pt x="11554" y="18346"/>
                  <a:pt x="11573" y="18364"/>
                </a:cubicBezTo>
                <a:cubicBezTo>
                  <a:pt x="11500" y="18454"/>
                  <a:pt x="11410" y="18563"/>
                  <a:pt x="11446" y="18690"/>
                </a:cubicBezTo>
                <a:cubicBezTo>
                  <a:pt x="11464" y="18762"/>
                  <a:pt x="11536" y="18817"/>
                  <a:pt x="11609" y="18817"/>
                </a:cubicBezTo>
                <a:cubicBezTo>
                  <a:pt x="11609" y="18871"/>
                  <a:pt x="11627" y="18925"/>
                  <a:pt x="11645" y="18961"/>
                </a:cubicBezTo>
                <a:cubicBezTo>
                  <a:pt x="11699" y="18998"/>
                  <a:pt x="11754" y="19034"/>
                  <a:pt x="11808" y="19016"/>
                </a:cubicBezTo>
                <a:cubicBezTo>
                  <a:pt x="11844" y="19016"/>
                  <a:pt x="11880" y="19088"/>
                  <a:pt x="11899" y="19161"/>
                </a:cubicBezTo>
                <a:cubicBezTo>
                  <a:pt x="11917" y="19215"/>
                  <a:pt x="11899" y="19324"/>
                  <a:pt x="11899" y="19396"/>
                </a:cubicBezTo>
                <a:cubicBezTo>
                  <a:pt x="11899" y="19432"/>
                  <a:pt x="11935" y="19450"/>
                  <a:pt x="11971" y="19450"/>
                </a:cubicBezTo>
                <a:cubicBezTo>
                  <a:pt x="12007" y="19450"/>
                  <a:pt x="12043" y="19450"/>
                  <a:pt x="12062" y="19450"/>
                </a:cubicBezTo>
                <a:cubicBezTo>
                  <a:pt x="12098" y="19450"/>
                  <a:pt x="12098" y="19468"/>
                  <a:pt x="12098" y="19505"/>
                </a:cubicBezTo>
                <a:cubicBezTo>
                  <a:pt x="12098" y="19541"/>
                  <a:pt x="12098" y="19595"/>
                  <a:pt x="12098" y="19650"/>
                </a:cubicBezTo>
                <a:cubicBezTo>
                  <a:pt x="12098" y="19704"/>
                  <a:pt x="12098" y="19758"/>
                  <a:pt x="12116" y="19813"/>
                </a:cubicBezTo>
                <a:cubicBezTo>
                  <a:pt x="12116" y="19831"/>
                  <a:pt x="12152" y="19849"/>
                  <a:pt x="12170" y="19849"/>
                </a:cubicBezTo>
                <a:cubicBezTo>
                  <a:pt x="12279" y="19813"/>
                  <a:pt x="12279" y="19994"/>
                  <a:pt x="12279" y="20066"/>
                </a:cubicBezTo>
                <a:cubicBezTo>
                  <a:pt x="12279" y="20120"/>
                  <a:pt x="12279" y="20157"/>
                  <a:pt x="12315" y="20211"/>
                </a:cubicBezTo>
                <a:cubicBezTo>
                  <a:pt x="12351" y="20247"/>
                  <a:pt x="12388" y="20247"/>
                  <a:pt x="12424" y="20265"/>
                </a:cubicBezTo>
                <a:cubicBezTo>
                  <a:pt x="12460" y="20283"/>
                  <a:pt x="12496" y="20374"/>
                  <a:pt x="12496" y="20428"/>
                </a:cubicBezTo>
                <a:cubicBezTo>
                  <a:pt x="12478" y="20519"/>
                  <a:pt x="12478" y="20591"/>
                  <a:pt x="12496" y="20664"/>
                </a:cubicBezTo>
                <a:cubicBezTo>
                  <a:pt x="12496" y="20736"/>
                  <a:pt x="12551" y="20809"/>
                  <a:pt x="12623" y="20845"/>
                </a:cubicBezTo>
                <a:cubicBezTo>
                  <a:pt x="12623" y="20917"/>
                  <a:pt x="12641" y="20990"/>
                  <a:pt x="12641" y="21062"/>
                </a:cubicBezTo>
                <a:cubicBezTo>
                  <a:pt x="12641" y="21116"/>
                  <a:pt x="12641" y="21153"/>
                  <a:pt x="12641" y="21189"/>
                </a:cubicBezTo>
                <a:cubicBezTo>
                  <a:pt x="12623" y="21243"/>
                  <a:pt x="12623" y="21279"/>
                  <a:pt x="12641" y="21334"/>
                </a:cubicBezTo>
                <a:cubicBezTo>
                  <a:pt x="12641" y="21352"/>
                  <a:pt x="12677" y="21388"/>
                  <a:pt x="12695" y="21370"/>
                </a:cubicBezTo>
                <a:cubicBezTo>
                  <a:pt x="12713" y="21370"/>
                  <a:pt x="12713" y="21370"/>
                  <a:pt x="12713" y="21370"/>
                </a:cubicBezTo>
                <a:cubicBezTo>
                  <a:pt x="12750" y="21370"/>
                  <a:pt x="12750" y="21424"/>
                  <a:pt x="12750" y="21442"/>
                </a:cubicBezTo>
                <a:cubicBezTo>
                  <a:pt x="12750" y="21479"/>
                  <a:pt x="12750" y="21533"/>
                  <a:pt x="12732" y="21569"/>
                </a:cubicBezTo>
                <a:cubicBezTo>
                  <a:pt x="12732" y="21624"/>
                  <a:pt x="12750" y="21660"/>
                  <a:pt x="12786" y="21696"/>
                </a:cubicBezTo>
                <a:cubicBezTo>
                  <a:pt x="12822" y="21714"/>
                  <a:pt x="12840" y="21750"/>
                  <a:pt x="12840" y="21805"/>
                </a:cubicBezTo>
                <a:cubicBezTo>
                  <a:pt x="12840" y="21841"/>
                  <a:pt x="12840" y="21877"/>
                  <a:pt x="12840" y="21931"/>
                </a:cubicBezTo>
                <a:cubicBezTo>
                  <a:pt x="12840" y="21986"/>
                  <a:pt x="12840" y="22040"/>
                  <a:pt x="12840" y="22094"/>
                </a:cubicBezTo>
                <a:cubicBezTo>
                  <a:pt x="12858" y="22203"/>
                  <a:pt x="12895" y="22312"/>
                  <a:pt x="12931" y="22420"/>
                </a:cubicBezTo>
                <a:cubicBezTo>
                  <a:pt x="12931" y="22475"/>
                  <a:pt x="12967" y="22511"/>
                  <a:pt x="13021" y="22547"/>
                </a:cubicBezTo>
                <a:cubicBezTo>
                  <a:pt x="13039" y="22547"/>
                  <a:pt x="13076" y="22547"/>
                  <a:pt x="13094" y="22547"/>
                </a:cubicBezTo>
                <a:cubicBezTo>
                  <a:pt x="13094" y="22583"/>
                  <a:pt x="13094" y="22638"/>
                  <a:pt x="13112" y="22692"/>
                </a:cubicBezTo>
                <a:lnTo>
                  <a:pt x="13112" y="22746"/>
                </a:lnTo>
                <a:cubicBezTo>
                  <a:pt x="13112" y="22746"/>
                  <a:pt x="13094" y="22764"/>
                  <a:pt x="13094" y="22783"/>
                </a:cubicBezTo>
                <a:cubicBezTo>
                  <a:pt x="13094" y="22837"/>
                  <a:pt x="13094" y="22909"/>
                  <a:pt x="13112" y="22982"/>
                </a:cubicBezTo>
                <a:cubicBezTo>
                  <a:pt x="13112" y="23018"/>
                  <a:pt x="13130" y="23072"/>
                  <a:pt x="13166" y="23127"/>
                </a:cubicBezTo>
                <a:cubicBezTo>
                  <a:pt x="13202" y="23145"/>
                  <a:pt x="13257" y="23145"/>
                  <a:pt x="13293" y="23127"/>
                </a:cubicBezTo>
                <a:cubicBezTo>
                  <a:pt x="13293" y="23127"/>
                  <a:pt x="13293" y="23145"/>
                  <a:pt x="13293" y="23145"/>
                </a:cubicBezTo>
                <a:cubicBezTo>
                  <a:pt x="13329" y="23199"/>
                  <a:pt x="13384" y="23199"/>
                  <a:pt x="13402" y="23145"/>
                </a:cubicBezTo>
                <a:lnTo>
                  <a:pt x="13420" y="23108"/>
                </a:lnTo>
                <a:cubicBezTo>
                  <a:pt x="13474" y="23000"/>
                  <a:pt x="13528" y="22873"/>
                  <a:pt x="13601" y="22764"/>
                </a:cubicBezTo>
                <a:cubicBezTo>
                  <a:pt x="13655" y="22638"/>
                  <a:pt x="13691" y="22565"/>
                  <a:pt x="13746" y="22475"/>
                </a:cubicBezTo>
                <a:cubicBezTo>
                  <a:pt x="13746" y="22547"/>
                  <a:pt x="13746" y="22638"/>
                  <a:pt x="13746" y="22710"/>
                </a:cubicBezTo>
                <a:lnTo>
                  <a:pt x="13710" y="23145"/>
                </a:lnTo>
                <a:cubicBezTo>
                  <a:pt x="13673" y="23416"/>
                  <a:pt x="13673" y="23688"/>
                  <a:pt x="13655" y="23960"/>
                </a:cubicBezTo>
                <a:cubicBezTo>
                  <a:pt x="13655" y="24014"/>
                  <a:pt x="13655" y="24068"/>
                  <a:pt x="13655" y="24123"/>
                </a:cubicBezTo>
                <a:cubicBezTo>
                  <a:pt x="13655" y="24177"/>
                  <a:pt x="13691" y="24231"/>
                  <a:pt x="13746" y="24249"/>
                </a:cubicBezTo>
                <a:cubicBezTo>
                  <a:pt x="13782" y="24267"/>
                  <a:pt x="13800" y="24286"/>
                  <a:pt x="13836" y="24286"/>
                </a:cubicBezTo>
                <a:lnTo>
                  <a:pt x="13836" y="24286"/>
                </a:lnTo>
                <a:lnTo>
                  <a:pt x="13836" y="24304"/>
                </a:lnTo>
                <a:cubicBezTo>
                  <a:pt x="13836" y="24340"/>
                  <a:pt x="13836" y="24394"/>
                  <a:pt x="13854" y="24430"/>
                </a:cubicBezTo>
                <a:cubicBezTo>
                  <a:pt x="13909" y="24503"/>
                  <a:pt x="13999" y="24521"/>
                  <a:pt x="14090" y="24557"/>
                </a:cubicBezTo>
                <a:cubicBezTo>
                  <a:pt x="14126" y="24557"/>
                  <a:pt x="14162" y="24575"/>
                  <a:pt x="14180" y="24612"/>
                </a:cubicBezTo>
                <a:cubicBezTo>
                  <a:pt x="14198" y="24648"/>
                  <a:pt x="14217" y="24702"/>
                  <a:pt x="14253" y="24738"/>
                </a:cubicBezTo>
                <a:cubicBezTo>
                  <a:pt x="14289" y="24775"/>
                  <a:pt x="14343" y="24793"/>
                  <a:pt x="14398" y="24793"/>
                </a:cubicBezTo>
                <a:cubicBezTo>
                  <a:pt x="14416" y="24793"/>
                  <a:pt x="14434" y="24811"/>
                  <a:pt x="14434" y="24829"/>
                </a:cubicBezTo>
                <a:cubicBezTo>
                  <a:pt x="14434" y="24847"/>
                  <a:pt x="14434" y="24883"/>
                  <a:pt x="14452" y="24901"/>
                </a:cubicBezTo>
                <a:cubicBezTo>
                  <a:pt x="14470" y="24974"/>
                  <a:pt x="14524" y="25010"/>
                  <a:pt x="14597" y="24992"/>
                </a:cubicBezTo>
                <a:cubicBezTo>
                  <a:pt x="14615" y="24992"/>
                  <a:pt x="14633" y="24974"/>
                  <a:pt x="14651" y="24956"/>
                </a:cubicBezTo>
                <a:cubicBezTo>
                  <a:pt x="14687" y="25064"/>
                  <a:pt x="14742" y="25173"/>
                  <a:pt x="14796" y="25264"/>
                </a:cubicBezTo>
                <a:cubicBezTo>
                  <a:pt x="14832" y="25300"/>
                  <a:pt x="14869" y="25282"/>
                  <a:pt x="14887" y="25245"/>
                </a:cubicBezTo>
                <a:cubicBezTo>
                  <a:pt x="14923" y="25191"/>
                  <a:pt x="14941" y="25137"/>
                  <a:pt x="14959" y="25064"/>
                </a:cubicBezTo>
                <a:cubicBezTo>
                  <a:pt x="14977" y="25010"/>
                  <a:pt x="14995" y="24938"/>
                  <a:pt x="15013" y="24883"/>
                </a:cubicBezTo>
                <a:cubicBezTo>
                  <a:pt x="15032" y="24775"/>
                  <a:pt x="15032" y="24684"/>
                  <a:pt x="15013" y="24575"/>
                </a:cubicBezTo>
                <a:cubicBezTo>
                  <a:pt x="15068" y="24756"/>
                  <a:pt x="15122" y="24919"/>
                  <a:pt x="15140" y="25101"/>
                </a:cubicBezTo>
                <a:cubicBezTo>
                  <a:pt x="15140" y="25191"/>
                  <a:pt x="15158" y="25282"/>
                  <a:pt x="15194" y="25372"/>
                </a:cubicBezTo>
                <a:cubicBezTo>
                  <a:pt x="15194" y="25426"/>
                  <a:pt x="15231" y="25463"/>
                  <a:pt x="15267" y="25481"/>
                </a:cubicBezTo>
                <a:cubicBezTo>
                  <a:pt x="15285" y="25481"/>
                  <a:pt x="15285" y="25481"/>
                  <a:pt x="15303" y="25499"/>
                </a:cubicBezTo>
                <a:lnTo>
                  <a:pt x="15231" y="25589"/>
                </a:lnTo>
                <a:cubicBezTo>
                  <a:pt x="15158" y="25680"/>
                  <a:pt x="15104" y="25789"/>
                  <a:pt x="15104" y="25897"/>
                </a:cubicBezTo>
                <a:cubicBezTo>
                  <a:pt x="15104" y="25952"/>
                  <a:pt x="15104" y="26006"/>
                  <a:pt x="15104" y="26060"/>
                </a:cubicBezTo>
                <a:lnTo>
                  <a:pt x="15122" y="26133"/>
                </a:lnTo>
                <a:cubicBezTo>
                  <a:pt x="15122" y="26169"/>
                  <a:pt x="15140" y="26187"/>
                  <a:pt x="15140" y="26223"/>
                </a:cubicBezTo>
                <a:cubicBezTo>
                  <a:pt x="15140" y="26332"/>
                  <a:pt x="15122" y="26459"/>
                  <a:pt x="15068" y="26549"/>
                </a:cubicBezTo>
                <a:cubicBezTo>
                  <a:pt x="15050" y="26658"/>
                  <a:pt x="15032" y="26767"/>
                  <a:pt x="15032" y="26875"/>
                </a:cubicBezTo>
                <a:cubicBezTo>
                  <a:pt x="15013" y="27111"/>
                  <a:pt x="15068" y="27328"/>
                  <a:pt x="15158" y="27509"/>
                </a:cubicBezTo>
                <a:cubicBezTo>
                  <a:pt x="15267" y="27708"/>
                  <a:pt x="15394" y="27871"/>
                  <a:pt x="15575" y="27998"/>
                </a:cubicBezTo>
                <a:cubicBezTo>
                  <a:pt x="15303" y="28306"/>
                  <a:pt x="15158" y="28686"/>
                  <a:pt x="15176" y="29103"/>
                </a:cubicBezTo>
                <a:cubicBezTo>
                  <a:pt x="15176" y="29320"/>
                  <a:pt x="15194" y="29537"/>
                  <a:pt x="15267" y="29755"/>
                </a:cubicBezTo>
                <a:cubicBezTo>
                  <a:pt x="15285" y="29791"/>
                  <a:pt x="15285" y="29845"/>
                  <a:pt x="15303" y="29900"/>
                </a:cubicBezTo>
                <a:cubicBezTo>
                  <a:pt x="15303" y="29954"/>
                  <a:pt x="15321" y="30008"/>
                  <a:pt x="15321" y="30063"/>
                </a:cubicBezTo>
                <a:cubicBezTo>
                  <a:pt x="15321" y="30171"/>
                  <a:pt x="15267" y="30262"/>
                  <a:pt x="15213" y="30334"/>
                </a:cubicBezTo>
                <a:cubicBezTo>
                  <a:pt x="15140" y="30425"/>
                  <a:pt x="15050" y="30479"/>
                  <a:pt x="14977" y="30570"/>
                </a:cubicBezTo>
                <a:cubicBezTo>
                  <a:pt x="14941" y="30624"/>
                  <a:pt x="14923" y="30678"/>
                  <a:pt x="14905" y="30733"/>
                </a:cubicBezTo>
                <a:cubicBezTo>
                  <a:pt x="14905" y="30751"/>
                  <a:pt x="14905" y="30787"/>
                  <a:pt x="14905" y="30805"/>
                </a:cubicBezTo>
                <a:cubicBezTo>
                  <a:pt x="14887" y="30877"/>
                  <a:pt x="14869" y="30932"/>
                  <a:pt x="14832" y="30986"/>
                </a:cubicBezTo>
                <a:lnTo>
                  <a:pt x="14742" y="31276"/>
                </a:lnTo>
                <a:cubicBezTo>
                  <a:pt x="14687" y="31457"/>
                  <a:pt x="14615" y="31656"/>
                  <a:pt x="14561" y="31855"/>
                </a:cubicBezTo>
                <a:cubicBezTo>
                  <a:pt x="14506" y="32055"/>
                  <a:pt x="14452" y="32236"/>
                  <a:pt x="14380" y="32435"/>
                </a:cubicBezTo>
                <a:cubicBezTo>
                  <a:pt x="14361" y="32525"/>
                  <a:pt x="14325" y="32616"/>
                  <a:pt x="14289" y="32707"/>
                </a:cubicBezTo>
                <a:cubicBezTo>
                  <a:pt x="14253" y="32797"/>
                  <a:pt x="14217" y="32888"/>
                  <a:pt x="14198" y="32996"/>
                </a:cubicBezTo>
                <a:cubicBezTo>
                  <a:pt x="14180" y="33087"/>
                  <a:pt x="14162" y="33195"/>
                  <a:pt x="14144" y="33304"/>
                </a:cubicBezTo>
                <a:cubicBezTo>
                  <a:pt x="14126" y="33340"/>
                  <a:pt x="14108" y="33377"/>
                  <a:pt x="14090" y="33395"/>
                </a:cubicBezTo>
                <a:cubicBezTo>
                  <a:pt x="14072" y="33431"/>
                  <a:pt x="14035" y="33449"/>
                  <a:pt x="13999" y="33467"/>
                </a:cubicBezTo>
                <a:cubicBezTo>
                  <a:pt x="13981" y="33467"/>
                  <a:pt x="13981" y="33485"/>
                  <a:pt x="13999" y="33503"/>
                </a:cubicBezTo>
                <a:lnTo>
                  <a:pt x="13981" y="33503"/>
                </a:lnTo>
                <a:cubicBezTo>
                  <a:pt x="13927" y="33467"/>
                  <a:pt x="13963" y="33377"/>
                  <a:pt x="13963" y="33322"/>
                </a:cubicBezTo>
                <a:cubicBezTo>
                  <a:pt x="13963" y="33286"/>
                  <a:pt x="13927" y="33268"/>
                  <a:pt x="13909" y="33304"/>
                </a:cubicBezTo>
                <a:cubicBezTo>
                  <a:pt x="13836" y="33377"/>
                  <a:pt x="13836" y="33503"/>
                  <a:pt x="13909" y="33576"/>
                </a:cubicBezTo>
                <a:cubicBezTo>
                  <a:pt x="13872" y="33630"/>
                  <a:pt x="13872" y="33666"/>
                  <a:pt x="13854" y="33721"/>
                </a:cubicBezTo>
                <a:cubicBezTo>
                  <a:pt x="13818" y="33847"/>
                  <a:pt x="13836" y="33956"/>
                  <a:pt x="13891" y="34065"/>
                </a:cubicBezTo>
                <a:cubicBezTo>
                  <a:pt x="13909" y="34137"/>
                  <a:pt x="13963" y="34173"/>
                  <a:pt x="14017" y="34210"/>
                </a:cubicBezTo>
                <a:cubicBezTo>
                  <a:pt x="14072" y="34246"/>
                  <a:pt x="14144" y="34228"/>
                  <a:pt x="14198" y="34191"/>
                </a:cubicBezTo>
                <a:cubicBezTo>
                  <a:pt x="14235" y="34155"/>
                  <a:pt x="14271" y="34119"/>
                  <a:pt x="14307" y="34083"/>
                </a:cubicBezTo>
                <a:cubicBezTo>
                  <a:pt x="14361" y="34029"/>
                  <a:pt x="14416" y="33974"/>
                  <a:pt x="14452" y="33920"/>
                </a:cubicBezTo>
                <a:cubicBezTo>
                  <a:pt x="14470" y="33866"/>
                  <a:pt x="14506" y="33811"/>
                  <a:pt x="14543" y="33757"/>
                </a:cubicBezTo>
                <a:lnTo>
                  <a:pt x="14543" y="33775"/>
                </a:lnTo>
                <a:cubicBezTo>
                  <a:pt x="14524" y="33866"/>
                  <a:pt x="14506" y="33956"/>
                  <a:pt x="14488" y="34029"/>
                </a:cubicBezTo>
                <a:cubicBezTo>
                  <a:pt x="14452" y="34101"/>
                  <a:pt x="14361" y="34137"/>
                  <a:pt x="14307" y="34191"/>
                </a:cubicBezTo>
                <a:cubicBezTo>
                  <a:pt x="14253" y="34246"/>
                  <a:pt x="14253" y="34318"/>
                  <a:pt x="14271" y="34373"/>
                </a:cubicBezTo>
                <a:cubicBezTo>
                  <a:pt x="14253" y="34373"/>
                  <a:pt x="14217" y="34373"/>
                  <a:pt x="14198" y="34354"/>
                </a:cubicBezTo>
                <a:cubicBezTo>
                  <a:pt x="14180" y="34336"/>
                  <a:pt x="14162" y="34336"/>
                  <a:pt x="14144" y="34354"/>
                </a:cubicBezTo>
                <a:cubicBezTo>
                  <a:pt x="14108" y="34391"/>
                  <a:pt x="14162" y="34445"/>
                  <a:pt x="14198" y="34463"/>
                </a:cubicBezTo>
                <a:cubicBezTo>
                  <a:pt x="14235" y="34481"/>
                  <a:pt x="14289" y="34499"/>
                  <a:pt x="14325" y="34499"/>
                </a:cubicBezTo>
                <a:lnTo>
                  <a:pt x="14361" y="34499"/>
                </a:lnTo>
                <a:cubicBezTo>
                  <a:pt x="14416" y="34536"/>
                  <a:pt x="14470" y="34554"/>
                  <a:pt x="14524" y="34572"/>
                </a:cubicBezTo>
                <a:cubicBezTo>
                  <a:pt x="14561" y="34572"/>
                  <a:pt x="14615" y="34572"/>
                  <a:pt x="14669" y="34572"/>
                </a:cubicBezTo>
                <a:cubicBezTo>
                  <a:pt x="14706" y="34554"/>
                  <a:pt x="14742" y="34517"/>
                  <a:pt x="14778" y="34481"/>
                </a:cubicBezTo>
                <a:cubicBezTo>
                  <a:pt x="14905" y="34318"/>
                  <a:pt x="14995" y="34155"/>
                  <a:pt x="15050" y="33974"/>
                </a:cubicBezTo>
                <a:cubicBezTo>
                  <a:pt x="15050" y="33920"/>
                  <a:pt x="15068" y="33884"/>
                  <a:pt x="15086" y="33829"/>
                </a:cubicBezTo>
                <a:cubicBezTo>
                  <a:pt x="15122" y="33793"/>
                  <a:pt x="15140" y="33811"/>
                  <a:pt x="15158" y="33847"/>
                </a:cubicBezTo>
                <a:cubicBezTo>
                  <a:pt x="15176" y="33902"/>
                  <a:pt x="15194" y="33956"/>
                  <a:pt x="15194" y="34010"/>
                </a:cubicBezTo>
                <a:lnTo>
                  <a:pt x="15194" y="34101"/>
                </a:lnTo>
                <a:cubicBezTo>
                  <a:pt x="15140" y="34155"/>
                  <a:pt x="15086" y="34210"/>
                  <a:pt x="15068" y="34264"/>
                </a:cubicBezTo>
                <a:cubicBezTo>
                  <a:pt x="14977" y="34409"/>
                  <a:pt x="14887" y="34590"/>
                  <a:pt x="14977" y="34753"/>
                </a:cubicBezTo>
                <a:lnTo>
                  <a:pt x="14977" y="34753"/>
                </a:lnTo>
                <a:cubicBezTo>
                  <a:pt x="14959" y="34771"/>
                  <a:pt x="14941" y="34789"/>
                  <a:pt x="14923" y="34807"/>
                </a:cubicBezTo>
                <a:cubicBezTo>
                  <a:pt x="14869" y="34843"/>
                  <a:pt x="14814" y="34862"/>
                  <a:pt x="14778" y="34880"/>
                </a:cubicBezTo>
                <a:cubicBezTo>
                  <a:pt x="14742" y="34898"/>
                  <a:pt x="14742" y="34934"/>
                  <a:pt x="14778" y="34934"/>
                </a:cubicBezTo>
                <a:cubicBezTo>
                  <a:pt x="14832" y="34952"/>
                  <a:pt x="14905" y="34934"/>
                  <a:pt x="14977" y="34898"/>
                </a:cubicBezTo>
                <a:cubicBezTo>
                  <a:pt x="15013" y="34880"/>
                  <a:pt x="15050" y="34862"/>
                  <a:pt x="15068" y="34843"/>
                </a:cubicBezTo>
                <a:cubicBezTo>
                  <a:pt x="15104" y="34843"/>
                  <a:pt x="15140" y="34862"/>
                  <a:pt x="15176" y="34843"/>
                </a:cubicBezTo>
                <a:cubicBezTo>
                  <a:pt x="15213" y="34862"/>
                  <a:pt x="15267" y="34843"/>
                  <a:pt x="15303" y="34825"/>
                </a:cubicBezTo>
                <a:cubicBezTo>
                  <a:pt x="15339" y="34807"/>
                  <a:pt x="15357" y="34771"/>
                  <a:pt x="15357" y="34717"/>
                </a:cubicBezTo>
                <a:cubicBezTo>
                  <a:pt x="15357" y="34699"/>
                  <a:pt x="15357" y="34662"/>
                  <a:pt x="15376" y="34644"/>
                </a:cubicBezTo>
                <a:cubicBezTo>
                  <a:pt x="15412" y="34644"/>
                  <a:pt x="15430" y="34626"/>
                  <a:pt x="15466" y="34608"/>
                </a:cubicBezTo>
                <a:cubicBezTo>
                  <a:pt x="15520" y="34590"/>
                  <a:pt x="15575" y="34554"/>
                  <a:pt x="15611" y="34481"/>
                </a:cubicBezTo>
                <a:cubicBezTo>
                  <a:pt x="15629" y="34445"/>
                  <a:pt x="15629" y="34391"/>
                  <a:pt x="15647" y="34354"/>
                </a:cubicBezTo>
                <a:cubicBezTo>
                  <a:pt x="15665" y="34318"/>
                  <a:pt x="15683" y="34282"/>
                  <a:pt x="15702" y="34246"/>
                </a:cubicBezTo>
                <a:cubicBezTo>
                  <a:pt x="15756" y="34499"/>
                  <a:pt x="15846" y="34735"/>
                  <a:pt x="15973" y="34970"/>
                </a:cubicBezTo>
                <a:cubicBezTo>
                  <a:pt x="16100" y="35242"/>
                  <a:pt x="16227" y="35495"/>
                  <a:pt x="16353" y="35767"/>
                </a:cubicBezTo>
                <a:cubicBezTo>
                  <a:pt x="16571" y="36328"/>
                  <a:pt x="16698" y="36908"/>
                  <a:pt x="16734" y="37506"/>
                </a:cubicBezTo>
                <a:cubicBezTo>
                  <a:pt x="16752" y="37795"/>
                  <a:pt x="16734" y="38085"/>
                  <a:pt x="16698" y="38393"/>
                </a:cubicBezTo>
                <a:cubicBezTo>
                  <a:pt x="16679" y="38683"/>
                  <a:pt x="16607" y="38972"/>
                  <a:pt x="16535" y="39244"/>
                </a:cubicBezTo>
                <a:cubicBezTo>
                  <a:pt x="16480" y="39389"/>
                  <a:pt x="16426" y="39516"/>
                  <a:pt x="16353" y="39642"/>
                </a:cubicBezTo>
                <a:cubicBezTo>
                  <a:pt x="16263" y="39751"/>
                  <a:pt x="16172" y="39860"/>
                  <a:pt x="16046" y="39932"/>
                </a:cubicBezTo>
                <a:cubicBezTo>
                  <a:pt x="15937" y="40005"/>
                  <a:pt x="15810" y="40077"/>
                  <a:pt x="15683" y="40150"/>
                </a:cubicBezTo>
                <a:cubicBezTo>
                  <a:pt x="15539" y="40204"/>
                  <a:pt x="15394" y="40276"/>
                  <a:pt x="15267" y="40331"/>
                </a:cubicBezTo>
                <a:cubicBezTo>
                  <a:pt x="15122" y="40385"/>
                  <a:pt x="14977" y="40421"/>
                  <a:pt x="14832" y="40457"/>
                </a:cubicBezTo>
                <a:cubicBezTo>
                  <a:pt x="14669" y="40475"/>
                  <a:pt x="14506" y="40475"/>
                  <a:pt x="14361" y="40457"/>
                </a:cubicBezTo>
                <a:cubicBezTo>
                  <a:pt x="14198" y="40421"/>
                  <a:pt x="14035" y="40403"/>
                  <a:pt x="13872" y="40367"/>
                </a:cubicBezTo>
                <a:cubicBezTo>
                  <a:pt x="13746" y="40331"/>
                  <a:pt x="13601" y="40294"/>
                  <a:pt x="13474" y="40258"/>
                </a:cubicBezTo>
                <a:cubicBezTo>
                  <a:pt x="13365" y="40168"/>
                  <a:pt x="13257" y="40095"/>
                  <a:pt x="13148" y="40005"/>
                </a:cubicBezTo>
                <a:cubicBezTo>
                  <a:pt x="12949" y="39805"/>
                  <a:pt x="12750" y="39588"/>
                  <a:pt x="12605" y="39335"/>
                </a:cubicBezTo>
                <a:cubicBezTo>
                  <a:pt x="12569" y="39280"/>
                  <a:pt x="12551" y="39208"/>
                  <a:pt x="12514" y="39153"/>
                </a:cubicBezTo>
                <a:cubicBezTo>
                  <a:pt x="12587" y="39135"/>
                  <a:pt x="12659" y="39099"/>
                  <a:pt x="12713" y="39045"/>
                </a:cubicBezTo>
                <a:cubicBezTo>
                  <a:pt x="12750" y="39027"/>
                  <a:pt x="12732" y="38972"/>
                  <a:pt x="12695" y="38972"/>
                </a:cubicBezTo>
                <a:cubicBezTo>
                  <a:pt x="12659" y="38991"/>
                  <a:pt x="12569" y="39009"/>
                  <a:pt x="12496" y="39027"/>
                </a:cubicBezTo>
                <a:lnTo>
                  <a:pt x="12478" y="39027"/>
                </a:lnTo>
                <a:cubicBezTo>
                  <a:pt x="12478" y="39009"/>
                  <a:pt x="12478" y="38972"/>
                  <a:pt x="12460" y="38954"/>
                </a:cubicBezTo>
                <a:cubicBezTo>
                  <a:pt x="12460" y="38918"/>
                  <a:pt x="12460" y="38882"/>
                  <a:pt x="12442" y="38864"/>
                </a:cubicBezTo>
                <a:lnTo>
                  <a:pt x="12623" y="38864"/>
                </a:lnTo>
                <a:cubicBezTo>
                  <a:pt x="12750" y="38846"/>
                  <a:pt x="12876" y="38809"/>
                  <a:pt x="13003" y="38773"/>
                </a:cubicBezTo>
                <a:cubicBezTo>
                  <a:pt x="13039" y="38773"/>
                  <a:pt x="13021" y="38719"/>
                  <a:pt x="13003" y="38719"/>
                </a:cubicBezTo>
                <a:cubicBezTo>
                  <a:pt x="12876" y="38755"/>
                  <a:pt x="12750" y="38755"/>
                  <a:pt x="12641" y="38755"/>
                </a:cubicBezTo>
                <a:cubicBezTo>
                  <a:pt x="12569" y="38755"/>
                  <a:pt x="12514" y="38755"/>
                  <a:pt x="12460" y="38737"/>
                </a:cubicBezTo>
                <a:lnTo>
                  <a:pt x="12460" y="38737"/>
                </a:lnTo>
                <a:lnTo>
                  <a:pt x="12460" y="38538"/>
                </a:lnTo>
                <a:cubicBezTo>
                  <a:pt x="12460" y="38520"/>
                  <a:pt x="12460" y="38502"/>
                  <a:pt x="12460" y="38483"/>
                </a:cubicBezTo>
                <a:lnTo>
                  <a:pt x="12460" y="38483"/>
                </a:lnTo>
                <a:cubicBezTo>
                  <a:pt x="12551" y="38465"/>
                  <a:pt x="12623" y="38447"/>
                  <a:pt x="12695" y="38429"/>
                </a:cubicBezTo>
                <a:cubicBezTo>
                  <a:pt x="12768" y="38411"/>
                  <a:pt x="12822" y="38375"/>
                  <a:pt x="12876" y="38339"/>
                </a:cubicBezTo>
                <a:cubicBezTo>
                  <a:pt x="12931" y="38302"/>
                  <a:pt x="12985" y="38248"/>
                  <a:pt x="13021" y="38194"/>
                </a:cubicBezTo>
                <a:cubicBezTo>
                  <a:pt x="13039" y="38176"/>
                  <a:pt x="13003" y="38139"/>
                  <a:pt x="12985" y="38157"/>
                </a:cubicBezTo>
                <a:cubicBezTo>
                  <a:pt x="12931" y="38194"/>
                  <a:pt x="12876" y="38230"/>
                  <a:pt x="12822" y="38248"/>
                </a:cubicBezTo>
                <a:cubicBezTo>
                  <a:pt x="12768" y="38266"/>
                  <a:pt x="12695" y="38284"/>
                  <a:pt x="12641" y="38284"/>
                </a:cubicBezTo>
                <a:lnTo>
                  <a:pt x="12460" y="38320"/>
                </a:lnTo>
                <a:cubicBezTo>
                  <a:pt x="12460" y="38248"/>
                  <a:pt x="12460" y="38194"/>
                  <a:pt x="12460" y="38121"/>
                </a:cubicBezTo>
                <a:lnTo>
                  <a:pt x="12460" y="38121"/>
                </a:lnTo>
                <a:cubicBezTo>
                  <a:pt x="12478" y="38121"/>
                  <a:pt x="12496" y="38103"/>
                  <a:pt x="12532" y="38085"/>
                </a:cubicBezTo>
                <a:cubicBezTo>
                  <a:pt x="12551" y="38067"/>
                  <a:pt x="12569" y="38049"/>
                  <a:pt x="12605" y="38031"/>
                </a:cubicBezTo>
                <a:cubicBezTo>
                  <a:pt x="12623" y="38013"/>
                  <a:pt x="12641" y="37976"/>
                  <a:pt x="12659" y="37958"/>
                </a:cubicBezTo>
                <a:cubicBezTo>
                  <a:pt x="12677" y="37922"/>
                  <a:pt x="12641" y="37904"/>
                  <a:pt x="12623" y="37922"/>
                </a:cubicBezTo>
                <a:cubicBezTo>
                  <a:pt x="12587" y="37940"/>
                  <a:pt x="12569" y="37958"/>
                  <a:pt x="12551" y="37976"/>
                </a:cubicBezTo>
                <a:cubicBezTo>
                  <a:pt x="12514" y="37976"/>
                  <a:pt x="12496" y="37994"/>
                  <a:pt x="12478" y="37994"/>
                </a:cubicBezTo>
                <a:lnTo>
                  <a:pt x="12442" y="38013"/>
                </a:lnTo>
                <a:cubicBezTo>
                  <a:pt x="12442" y="37994"/>
                  <a:pt x="12424" y="37958"/>
                  <a:pt x="12424" y="37940"/>
                </a:cubicBezTo>
                <a:cubicBezTo>
                  <a:pt x="12424" y="37904"/>
                  <a:pt x="12406" y="37868"/>
                  <a:pt x="12388" y="37850"/>
                </a:cubicBezTo>
                <a:cubicBezTo>
                  <a:pt x="12388" y="37813"/>
                  <a:pt x="12351" y="37777"/>
                  <a:pt x="12333" y="37759"/>
                </a:cubicBezTo>
                <a:cubicBezTo>
                  <a:pt x="12243" y="37705"/>
                  <a:pt x="12188" y="37813"/>
                  <a:pt x="12152" y="37868"/>
                </a:cubicBezTo>
                <a:lnTo>
                  <a:pt x="12098" y="37958"/>
                </a:lnTo>
                <a:cubicBezTo>
                  <a:pt x="12025" y="37922"/>
                  <a:pt x="11971" y="37886"/>
                  <a:pt x="11899" y="37831"/>
                </a:cubicBezTo>
                <a:cubicBezTo>
                  <a:pt x="11880" y="37813"/>
                  <a:pt x="11844" y="37850"/>
                  <a:pt x="11862" y="37868"/>
                </a:cubicBezTo>
                <a:cubicBezTo>
                  <a:pt x="11917" y="37940"/>
                  <a:pt x="11989" y="37994"/>
                  <a:pt x="12043" y="38067"/>
                </a:cubicBezTo>
                <a:cubicBezTo>
                  <a:pt x="12043" y="38085"/>
                  <a:pt x="12025" y="38085"/>
                  <a:pt x="12025" y="38103"/>
                </a:cubicBezTo>
                <a:cubicBezTo>
                  <a:pt x="12025" y="38139"/>
                  <a:pt x="12007" y="38157"/>
                  <a:pt x="11989" y="38194"/>
                </a:cubicBezTo>
                <a:lnTo>
                  <a:pt x="11971" y="38194"/>
                </a:lnTo>
                <a:cubicBezTo>
                  <a:pt x="11917" y="38176"/>
                  <a:pt x="11844" y="38157"/>
                  <a:pt x="11790" y="38139"/>
                </a:cubicBezTo>
                <a:cubicBezTo>
                  <a:pt x="11736" y="38103"/>
                  <a:pt x="11663" y="38085"/>
                  <a:pt x="11609" y="38049"/>
                </a:cubicBezTo>
                <a:lnTo>
                  <a:pt x="11536" y="37994"/>
                </a:lnTo>
                <a:cubicBezTo>
                  <a:pt x="11500" y="37976"/>
                  <a:pt x="11482" y="37958"/>
                  <a:pt x="11446" y="37922"/>
                </a:cubicBezTo>
                <a:cubicBezTo>
                  <a:pt x="11446" y="37922"/>
                  <a:pt x="11428" y="37940"/>
                  <a:pt x="11428" y="37958"/>
                </a:cubicBezTo>
                <a:cubicBezTo>
                  <a:pt x="11446" y="37976"/>
                  <a:pt x="11464" y="38013"/>
                  <a:pt x="11500" y="38031"/>
                </a:cubicBezTo>
                <a:cubicBezTo>
                  <a:pt x="11518" y="38049"/>
                  <a:pt x="11536" y="38085"/>
                  <a:pt x="11573" y="38103"/>
                </a:cubicBezTo>
                <a:cubicBezTo>
                  <a:pt x="11627" y="38139"/>
                  <a:pt x="11681" y="38194"/>
                  <a:pt x="11736" y="38230"/>
                </a:cubicBezTo>
                <a:cubicBezTo>
                  <a:pt x="11808" y="38266"/>
                  <a:pt x="11862" y="38302"/>
                  <a:pt x="11935" y="38320"/>
                </a:cubicBezTo>
                <a:lnTo>
                  <a:pt x="11953" y="38320"/>
                </a:lnTo>
                <a:lnTo>
                  <a:pt x="11935" y="38357"/>
                </a:lnTo>
                <a:cubicBezTo>
                  <a:pt x="11917" y="38429"/>
                  <a:pt x="11917" y="38483"/>
                  <a:pt x="11917" y="38556"/>
                </a:cubicBezTo>
                <a:lnTo>
                  <a:pt x="11899" y="38646"/>
                </a:lnTo>
                <a:lnTo>
                  <a:pt x="11862" y="38646"/>
                </a:lnTo>
                <a:cubicBezTo>
                  <a:pt x="11681" y="38592"/>
                  <a:pt x="11518" y="38538"/>
                  <a:pt x="11355" y="38429"/>
                </a:cubicBezTo>
                <a:cubicBezTo>
                  <a:pt x="11337" y="38411"/>
                  <a:pt x="11301" y="38465"/>
                  <a:pt x="11337" y="38483"/>
                </a:cubicBezTo>
                <a:cubicBezTo>
                  <a:pt x="11464" y="38610"/>
                  <a:pt x="11627" y="38719"/>
                  <a:pt x="11808" y="38773"/>
                </a:cubicBezTo>
                <a:lnTo>
                  <a:pt x="11862" y="38791"/>
                </a:lnTo>
                <a:cubicBezTo>
                  <a:pt x="11862" y="38828"/>
                  <a:pt x="11844" y="38882"/>
                  <a:pt x="11844" y="38918"/>
                </a:cubicBezTo>
                <a:cubicBezTo>
                  <a:pt x="11844" y="38972"/>
                  <a:pt x="11844" y="38972"/>
                  <a:pt x="11844" y="39009"/>
                </a:cubicBezTo>
                <a:cubicBezTo>
                  <a:pt x="11772" y="38991"/>
                  <a:pt x="11717" y="38972"/>
                  <a:pt x="11645" y="38936"/>
                </a:cubicBezTo>
                <a:cubicBezTo>
                  <a:pt x="11627" y="38918"/>
                  <a:pt x="11591" y="38954"/>
                  <a:pt x="11609" y="38991"/>
                </a:cubicBezTo>
                <a:cubicBezTo>
                  <a:pt x="11645" y="39009"/>
                  <a:pt x="11681" y="39045"/>
                  <a:pt x="11717" y="39063"/>
                </a:cubicBezTo>
                <a:cubicBezTo>
                  <a:pt x="11754" y="39081"/>
                  <a:pt x="11790" y="39099"/>
                  <a:pt x="11844" y="39117"/>
                </a:cubicBezTo>
                <a:cubicBezTo>
                  <a:pt x="11826" y="39208"/>
                  <a:pt x="11826" y="39298"/>
                  <a:pt x="11844" y="39389"/>
                </a:cubicBezTo>
                <a:cubicBezTo>
                  <a:pt x="11880" y="39679"/>
                  <a:pt x="11953" y="39987"/>
                  <a:pt x="12098" y="40258"/>
                </a:cubicBezTo>
                <a:cubicBezTo>
                  <a:pt x="12369" y="40820"/>
                  <a:pt x="12804" y="41309"/>
                  <a:pt x="13365" y="41616"/>
                </a:cubicBezTo>
                <a:cubicBezTo>
                  <a:pt x="13963" y="41942"/>
                  <a:pt x="14651" y="42123"/>
                  <a:pt x="15339" y="42142"/>
                </a:cubicBezTo>
                <a:cubicBezTo>
                  <a:pt x="16046" y="42178"/>
                  <a:pt x="16752" y="42033"/>
                  <a:pt x="17386" y="41689"/>
                </a:cubicBezTo>
                <a:cubicBezTo>
                  <a:pt x="17911" y="41363"/>
                  <a:pt x="18327" y="40892"/>
                  <a:pt x="18617" y="40331"/>
                </a:cubicBezTo>
                <a:cubicBezTo>
                  <a:pt x="18925" y="39679"/>
                  <a:pt x="19088" y="38954"/>
                  <a:pt x="19070" y="38248"/>
                </a:cubicBezTo>
                <a:cubicBezTo>
                  <a:pt x="19070" y="36672"/>
                  <a:pt x="18436" y="35206"/>
                  <a:pt x="17947" y="33757"/>
                </a:cubicBezTo>
                <a:cubicBezTo>
                  <a:pt x="17820" y="33377"/>
                  <a:pt x="17712" y="32996"/>
                  <a:pt x="17639" y="32616"/>
                </a:cubicBezTo>
                <a:cubicBezTo>
                  <a:pt x="17567" y="32254"/>
                  <a:pt x="17531" y="31873"/>
                  <a:pt x="17531" y="31511"/>
                </a:cubicBezTo>
                <a:cubicBezTo>
                  <a:pt x="17531" y="30751"/>
                  <a:pt x="17657" y="30008"/>
                  <a:pt x="17911" y="29302"/>
                </a:cubicBezTo>
                <a:cubicBezTo>
                  <a:pt x="17947" y="29175"/>
                  <a:pt x="18001" y="29048"/>
                  <a:pt x="18056" y="28922"/>
                </a:cubicBezTo>
                <a:cubicBezTo>
                  <a:pt x="18110" y="28904"/>
                  <a:pt x="18146" y="28885"/>
                  <a:pt x="18201" y="28867"/>
                </a:cubicBezTo>
                <a:cubicBezTo>
                  <a:pt x="18309" y="28831"/>
                  <a:pt x="18400" y="28795"/>
                  <a:pt x="18509" y="28741"/>
                </a:cubicBezTo>
                <a:cubicBezTo>
                  <a:pt x="18617" y="28704"/>
                  <a:pt x="18690" y="28686"/>
                  <a:pt x="18780" y="28650"/>
                </a:cubicBezTo>
                <a:cubicBezTo>
                  <a:pt x="18798" y="28668"/>
                  <a:pt x="18816" y="28686"/>
                  <a:pt x="18816" y="28722"/>
                </a:cubicBezTo>
                <a:cubicBezTo>
                  <a:pt x="18835" y="28759"/>
                  <a:pt x="18853" y="28795"/>
                  <a:pt x="18853" y="28831"/>
                </a:cubicBezTo>
                <a:cubicBezTo>
                  <a:pt x="18871" y="28922"/>
                  <a:pt x="18871" y="28994"/>
                  <a:pt x="18835" y="29085"/>
                </a:cubicBezTo>
                <a:cubicBezTo>
                  <a:pt x="18835" y="29121"/>
                  <a:pt x="18816" y="29157"/>
                  <a:pt x="18780" y="29193"/>
                </a:cubicBezTo>
                <a:cubicBezTo>
                  <a:pt x="18762" y="29229"/>
                  <a:pt x="18726" y="29266"/>
                  <a:pt x="18708" y="29302"/>
                </a:cubicBezTo>
                <a:cubicBezTo>
                  <a:pt x="18690" y="29338"/>
                  <a:pt x="18672" y="29374"/>
                  <a:pt x="18653" y="29411"/>
                </a:cubicBezTo>
                <a:cubicBezTo>
                  <a:pt x="18672" y="29465"/>
                  <a:pt x="18672" y="29501"/>
                  <a:pt x="18690" y="29555"/>
                </a:cubicBezTo>
                <a:cubicBezTo>
                  <a:pt x="18690" y="29610"/>
                  <a:pt x="18635" y="29646"/>
                  <a:pt x="18581" y="29682"/>
                </a:cubicBezTo>
                <a:cubicBezTo>
                  <a:pt x="18509" y="29737"/>
                  <a:pt x="18454" y="29827"/>
                  <a:pt x="18454" y="29918"/>
                </a:cubicBezTo>
                <a:cubicBezTo>
                  <a:pt x="18472" y="30099"/>
                  <a:pt x="18527" y="30280"/>
                  <a:pt x="18617" y="30443"/>
                </a:cubicBezTo>
                <a:cubicBezTo>
                  <a:pt x="18635" y="30551"/>
                  <a:pt x="18653" y="30678"/>
                  <a:pt x="18653" y="30787"/>
                </a:cubicBezTo>
                <a:cubicBezTo>
                  <a:pt x="18653" y="30859"/>
                  <a:pt x="18635" y="30914"/>
                  <a:pt x="18599" y="30986"/>
                </a:cubicBezTo>
                <a:cubicBezTo>
                  <a:pt x="18599" y="30968"/>
                  <a:pt x="18581" y="30968"/>
                  <a:pt x="18581" y="30986"/>
                </a:cubicBezTo>
                <a:cubicBezTo>
                  <a:pt x="18527" y="31004"/>
                  <a:pt x="18454" y="31022"/>
                  <a:pt x="18418" y="31059"/>
                </a:cubicBezTo>
                <a:cubicBezTo>
                  <a:pt x="18346" y="31095"/>
                  <a:pt x="18309" y="31167"/>
                  <a:pt x="18291" y="31222"/>
                </a:cubicBezTo>
                <a:lnTo>
                  <a:pt x="18237" y="31348"/>
                </a:lnTo>
                <a:cubicBezTo>
                  <a:pt x="18219" y="31385"/>
                  <a:pt x="18201" y="31421"/>
                  <a:pt x="18219" y="31457"/>
                </a:cubicBezTo>
                <a:cubicBezTo>
                  <a:pt x="18237" y="31548"/>
                  <a:pt x="18273" y="31620"/>
                  <a:pt x="18291" y="31710"/>
                </a:cubicBezTo>
                <a:cubicBezTo>
                  <a:pt x="18291" y="31729"/>
                  <a:pt x="18291" y="31747"/>
                  <a:pt x="18309" y="31765"/>
                </a:cubicBezTo>
                <a:cubicBezTo>
                  <a:pt x="18255" y="31892"/>
                  <a:pt x="18273" y="32055"/>
                  <a:pt x="18364" y="32163"/>
                </a:cubicBezTo>
                <a:cubicBezTo>
                  <a:pt x="18382" y="32181"/>
                  <a:pt x="18436" y="32163"/>
                  <a:pt x="18418" y="32145"/>
                </a:cubicBezTo>
                <a:cubicBezTo>
                  <a:pt x="18400" y="32073"/>
                  <a:pt x="18400" y="31982"/>
                  <a:pt x="18418" y="31910"/>
                </a:cubicBezTo>
                <a:cubicBezTo>
                  <a:pt x="18472" y="31964"/>
                  <a:pt x="18545" y="31982"/>
                  <a:pt x="18599" y="31946"/>
                </a:cubicBezTo>
                <a:cubicBezTo>
                  <a:pt x="18672" y="31928"/>
                  <a:pt x="18708" y="31873"/>
                  <a:pt x="18708" y="31819"/>
                </a:cubicBezTo>
                <a:cubicBezTo>
                  <a:pt x="18726" y="31783"/>
                  <a:pt x="18726" y="31747"/>
                  <a:pt x="18708" y="31729"/>
                </a:cubicBezTo>
                <a:cubicBezTo>
                  <a:pt x="18708" y="31710"/>
                  <a:pt x="18708" y="31692"/>
                  <a:pt x="18690" y="31674"/>
                </a:cubicBezTo>
                <a:cubicBezTo>
                  <a:pt x="18690" y="31674"/>
                  <a:pt x="18672" y="31656"/>
                  <a:pt x="18672" y="31638"/>
                </a:cubicBezTo>
                <a:cubicBezTo>
                  <a:pt x="18672" y="31620"/>
                  <a:pt x="18672" y="31620"/>
                  <a:pt x="18690" y="31602"/>
                </a:cubicBezTo>
                <a:lnTo>
                  <a:pt x="18726" y="31584"/>
                </a:lnTo>
                <a:cubicBezTo>
                  <a:pt x="18744" y="31584"/>
                  <a:pt x="18780" y="31566"/>
                  <a:pt x="18816" y="31566"/>
                </a:cubicBezTo>
                <a:cubicBezTo>
                  <a:pt x="18835" y="31584"/>
                  <a:pt x="18871" y="31584"/>
                  <a:pt x="18889" y="31584"/>
                </a:cubicBezTo>
                <a:cubicBezTo>
                  <a:pt x="18925" y="31602"/>
                  <a:pt x="18943" y="31620"/>
                  <a:pt x="18961" y="31638"/>
                </a:cubicBezTo>
                <a:lnTo>
                  <a:pt x="18943" y="31656"/>
                </a:lnTo>
                <a:cubicBezTo>
                  <a:pt x="18925" y="31710"/>
                  <a:pt x="18925" y="31765"/>
                  <a:pt x="18961" y="31819"/>
                </a:cubicBezTo>
                <a:cubicBezTo>
                  <a:pt x="18889" y="31910"/>
                  <a:pt x="18853" y="32000"/>
                  <a:pt x="18798" y="32109"/>
                </a:cubicBezTo>
                <a:cubicBezTo>
                  <a:pt x="18762" y="32199"/>
                  <a:pt x="18798" y="32308"/>
                  <a:pt x="18871" y="32362"/>
                </a:cubicBezTo>
                <a:cubicBezTo>
                  <a:pt x="18853" y="32417"/>
                  <a:pt x="18835" y="32471"/>
                  <a:pt x="18798" y="32525"/>
                </a:cubicBezTo>
                <a:cubicBezTo>
                  <a:pt x="18780" y="32580"/>
                  <a:pt x="18726" y="32670"/>
                  <a:pt x="18690" y="32743"/>
                </a:cubicBezTo>
                <a:cubicBezTo>
                  <a:pt x="18653" y="32815"/>
                  <a:pt x="18635" y="32888"/>
                  <a:pt x="18617" y="32978"/>
                </a:cubicBezTo>
                <a:cubicBezTo>
                  <a:pt x="18617" y="32978"/>
                  <a:pt x="18635" y="32978"/>
                  <a:pt x="18635" y="32978"/>
                </a:cubicBezTo>
                <a:cubicBezTo>
                  <a:pt x="18690" y="32906"/>
                  <a:pt x="18726" y="32851"/>
                  <a:pt x="18744" y="32761"/>
                </a:cubicBezTo>
                <a:cubicBezTo>
                  <a:pt x="18780" y="32688"/>
                  <a:pt x="18816" y="32616"/>
                  <a:pt x="18853" y="32544"/>
                </a:cubicBezTo>
                <a:cubicBezTo>
                  <a:pt x="18907" y="32471"/>
                  <a:pt x="18925" y="32453"/>
                  <a:pt x="18943" y="32417"/>
                </a:cubicBezTo>
                <a:cubicBezTo>
                  <a:pt x="18961" y="32417"/>
                  <a:pt x="18979" y="32435"/>
                  <a:pt x="18997" y="32435"/>
                </a:cubicBezTo>
                <a:cubicBezTo>
                  <a:pt x="19034" y="32453"/>
                  <a:pt x="19088" y="32471"/>
                  <a:pt x="19124" y="32471"/>
                </a:cubicBezTo>
                <a:cubicBezTo>
                  <a:pt x="19179" y="32453"/>
                  <a:pt x="19215" y="32435"/>
                  <a:pt x="19233" y="32399"/>
                </a:cubicBezTo>
                <a:cubicBezTo>
                  <a:pt x="19269" y="32362"/>
                  <a:pt x="19287" y="32308"/>
                  <a:pt x="19287" y="32272"/>
                </a:cubicBezTo>
                <a:lnTo>
                  <a:pt x="19287" y="32127"/>
                </a:lnTo>
                <a:cubicBezTo>
                  <a:pt x="19305" y="32091"/>
                  <a:pt x="19323" y="32036"/>
                  <a:pt x="19360" y="32018"/>
                </a:cubicBezTo>
                <a:cubicBezTo>
                  <a:pt x="19378" y="31982"/>
                  <a:pt x="19396" y="31946"/>
                  <a:pt x="19414" y="31910"/>
                </a:cubicBezTo>
                <a:lnTo>
                  <a:pt x="19595" y="31964"/>
                </a:lnTo>
                <a:cubicBezTo>
                  <a:pt x="19595" y="31964"/>
                  <a:pt x="19613" y="31964"/>
                  <a:pt x="19631" y="31982"/>
                </a:cubicBezTo>
                <a:cubicBezTo>
                  <a:pt x="19631" y="32000"/>
                  <a:pt x="19631" y="32000"/>
                  <a:pt x="19631" y="32018"/>
                </a:cubicBezTo>
                <a:cubicBezTo>
                  <a:pt x="19631" y="32055"/>
                  <a:pt x="19613" y="32091"/>
                  <a:pt x="19613" y="32145"/>
                </a:cubicBezTo>
                <a:cubicBezTo>
                  <a:pt x="19559" y="32272"/>
                  <a:pt x="19577" y="32399"/>
                  <a:pt x="19631" y="32525"/>
                </a:cubicBezTo>
                <a:cubicBezTo>
                  <a:pt x="19686" y="32580"/>
                  <a:pt x="19758" y="32634"/>
                  <a:pt x="19831" y="32652"/>
                </a:cubicBezTo>
                <a:cubicBezTo>
                  <a:pt x="19831" y="32688"/>
                  <a:pt x="19831" y="32725"/>
                  <a:pt x="19831" y="32761"/>
                </a:cubicBezTo>
                <a:cubicBezTo>
                  <a:pt x="19812" y="32924"/>
                  <a:pt x="19776" y="33087"/>
                  <a:pt x="19704" y="33250"/>
                </a:cubicBezTo>
                <a:cubicBezTo>
                  <a:pt x="19704" y="33250"/>
                  <a:pt x="19704" y="33268"/>
                  <a:pt x="19722" y="33250"/>
                </a:cubicBezTo>
                <a:cubicBezTo>
                  <a:pt x="19794" y="33195"/>
                  <a:pt x="19831" y="33123"/>
                  <a:pt x="19867" y="33032"/>
                </a:cubicBezTo>
                <a:cubicBezTo>
                  <a:pt x="19903" y="32942"/>
                  <a:pt x="19939" y="32851"/>
                  <a:pt x="19957" y="32761"/>
                </a:cubicBezTo>
                <a:cubicBezTo>
                  <a:pt x="19975" y="32725"/>
                  <a:pt x="19975" y="32688"/>
                  <a:pt x="19975" y="32652"/>
                </a:cubicBezTo>
                <a:lnTo>
                  <a:pt x="20030" y="32634"/>
                </a:lnTo>
                <a:cubicBezTo>
                  <a:pt x="20102" y="32598"/>
                  <a:pt x="20138" y="32562"/>
                  <a:pt x="20156" y="32489"/>
                </a:cubicBezTo>
                <a:cubicBezTo>
                  <a:pt x="20175" y="32417"/>
                  <a:pt x="20175" y="32362"/>
                  <a:pt x="20138" y="32290"/>
                </a:cubicBezTo>
                <a:cubicBezTo>
                  <a:pt x="20138" y="32236"/>
                  <a:pt x="20138" y="32181"/>
                  <a:pt x="20138" y="32145"/>
                </a:cubicBezTo>
                <a:cubicBezTo>
                  <a:pt x="20193" y="32199"/>
                  <a:pt x="20175" y="32326"/>
                  <a:pt x="20193" y="32399"/>
                </a:cubicBezTo>
                <a:cubicBezTo>
                  <a:pt x="20229" y="32507"/>
                  <a:pt x="20283" y="32598"/>
                  <a:pt x="20374" y="32634"/>
                </a:cubicBezTo>
                <a:cubicBezTo>
                  <a:pt x="20392" y="32652"/>
                  <a:pt x="20410" y="32670"/>
                  <a:pt x="20428" y="32670"/>
                </a:cubicBezTo>
                <a:cubicBezTo>
                  <a:pt x="20428" y="32725"/>
                  <a:pt x="20446" y="32761"/>
                  <a:pt x="20446" y="32815"/>
                </a:cubicBezTo>
                <a:cubicBezTo>
                  <a:pt x="20446" y="32888"/>
                  <a:pt x="20446" y="32960"/>
                  <a:pt x="20446" y="33032"/>
                </a:cubicBezTo>
                <a:cubicBezTo>
                  <a:pt x="20446" y="33069"/>
                  <a:pt x="20446" y="33105"/>
                  <a:pt x="20428" y="33141"/>
                </a:cubicBezTo>
                <a:cubicBezTo>
                  <a:pt x="20428" y="33159"/>
                  <a:pt x="20428" y="33177"/>
                  <a:pt x="20428" y="33195"/>
                </a:cubicBezTo>
                <a:cubicBezTo>
                  <a:pt x="20428" y="33232"/>
                  <a:pt x="20428" y="33250"/>
                  <a:pt x="20428" y="33268"/>
                </a:cubicBezTo>
                <a:cubicBezTo>
                  <a:pt x="20428" y="33286"/>
                  <a:pt x="20446" y="33286"/>
                  <a:pt x="20464" y="33268"/>
                </a:cubicBezTo>
                <a:cubicBezTo>
                  <a:pt x="20464" y="33250"/>
                  <a:pt x="20482" y="33232"/>
                  <a:pt x="20482" y="33214"/>
                </a:cubicBezTo>
                <a:cubicBezTo>
                  <a:pt x="20501" y="33195"/>
                  <a:pt x="20501" y="33177"/>
                  <a:pt x="20519" y="33159"/>
                </a:cubicBezTo>
                <a:cubicBezTo>
                  <a:pt x="20519" y="33123"/>
                  <a:pt x="20537" y="33069"/>
                  <a:pt x="20537" y="33032"/>
                </a:cubicBezTo>
                <a:cubicBezTo>
                  <a:pt x="20555" y="32960"/>
                  <a:pt x="20573" y="32888"/>
                  <a:pt x="20573" y="32797"/>
                </a:cubicBezTo>
                <a:lnTo>
                  <a:pt x="20573" y="32688"/>
                </a:lnTo>
                <a:cubicBezTo>
                  <a:pt x="20609" y="32688"/>
                  <a:pt x="20645" y="32670"/>
                  <a:pt x="20664" y="32652"/>
                </a:cubicBezTo>
                <a:cubicBezTo>
                  <a:pt x="20682" y="32670"/>
                  <a:pt x="20718" y="32688"/>
                  <a:pt x="20736" y="32707"/>
                </a:cubicBezTo>
                <a:cubicBezTo>
                  <a:pt x="20772" y="32743"/>
                  <a:pt x="20808" y="32761"/>
                  <a:pt x="20863" y="32761"/>
                </a:cubicBezTo>
                <a:lnTo>
                  <a:pt x="20881" y="32761"/>
                </a:lnTo>
                <a:cubicBezTo>
                  <a:pt x="20881" y="32797"/>
                  <a:pt x="20899" y="32833"/>
                  <a:pt x="20899" y="32888"/>
                </a:cubicBezTo>
                <a:cubicBezTo>
                  <a:pt x="20917" y="32942"/>
                  <a:pt x="20917" y="33014"/>
                  <a:pt x="20899" y="33087"/>
                </a:cubicBezTo>
                <a:cubicBezTo>
                  <a:pt x="20899" y="33123"/>
                  <a:pt x="20881" y="33159"/>
                  <a:pt x="20881" y="33195"/>
                </a:cubicBezTo>
                <a:cubicBezTo>
                  <a:pt x="20881" y="33232"/>
                  <a:pt x="20845" y="33268"/>
                  <a:pt x="20881" y="33304"/>
                </a:cubicBezTo>
                <a:cubicBezTo>
                  <a:pt x="20881" y="33322"/>
                  <a:pt x="20899" y="33340"/>
                  <a:pt x="20917" y="33322"/>
                </a:cubicBezTo>
                <a:lnTo>
                  <a:pt x="20917" y="33322"/>
                </a:lnTo>
                <a:cubicBezTo>
                  <a:pt x="20953" y="33304"/>
                  <a:pt x="20971" y="33268"/>
                  <a:pt x="20971" y="33250"/>
                </a:cubicBezTo>
                <a:lnTo>
                  <a:pt x="20971" y="33232"/>
                </a:lnTo>
                <a:cubicBezTo>
                  <a:pt x="20990" y="33214"/>
                  <a:pt x="21008" y="33177"/>
                  <a:pt x="21026" y="33159"/>
                </a:cubicBezTo>
                <a:cubicBezTo>
                  <a:pt x="21044" y="33105"/>
                  <a:pt x="21062" y="33051"/>
                  <a:pt x="21080" y="32996"/>
                </a:cubicBezTo>
                <a:cubicBezTo>
                  <a:pt x="21080" y="32960"/>
                  <a:pt x="21098" y="32942"/>
                  <a:pt x="21098" y="32906"/>
                </a:cubicBezTo>
                <a:cubicBezTo>
                  <a:pt x="21098" y="32888"/>
                  <a:pt x="21098" y="32870"/>
                  <a:pt x="21098" y="32833"/>
                </a:cubicBezTo>
                <a:cubicBezTo>
                  <a:pt x="21098" y="32833"/>
                  <a:pt x="21116" y="32815"/>
                  <a:pt x="21134" y="32815"/>
                </a:cubicBezTo>
                <a:cubicBezTo>
                  <a:pt x="21134" y="32797"/>
                  <a:pt x="21134" y="32797"/>
                  <a:pt x="21134" y="32779"/>
                </a:cubicBezTo>
                <a:lnTo>
                  <a:pt x="21134" y="32779"/>
                </a:lnTo>
                <a:cubicBezTo>
                  <a:pt x="21153" y="32725"/>
                  <a:pt x="21171" y="32670"/>
                  <a:pt x="21153" y="32616"/>
                </a:cubicBezTo>
                <a:cubicBezTo>
                  <a:pt x="21153" y="32598"/>
                  <a:pt x="21134" y="32562"/>
                  <a:pt x="21134" y="32544"/>
                </a:cubicBezTo>
                <a:cubicBezTo>
                  <a:pt x="21116" y="32525"/>
                  <a:pt x="21116" y="32489"/>
                  <a:pt x="21116" y="32471"/>
                </a:cubicBezTo>
                <a:cubicBezTo>
                  <a:pt x="21116" y="32453"/>
                  <a:pt x="21116" y="32435"/>
                  <a:pt x="21134" y="32417"/>
                </a:cubicBezTo>
                <a:cubicBezTo>
                  <a:pt x="21153" y="32381"/>
                  <a:pt x="21153" y="32362"/>
                  <a:pt x="21171" y="32326"/>
                </a:cubicBezTo>
                <a:cubicBezTo>
                  <a:pt x="21171" y="32290"/>
                  <a:pt x="21171" y="32236"/>
                  <a:pt x="21171" y="32181"/>
                </a:cubicBezTo>
                <a:cubicBezTo>
                  <a:pt x="21134" y="32073"/>
                  <a:pt x="21080" y="31982"/>
                  <a:pt x="21008" y="31910"/>
                </a:cubicBezTo>
                <a:cubicBezTo>
                  <a:pt x="20917" y="31837"/>
                  <a:pt x="20827" y="31783"/>
                  <a:pt x="20754" y="31710"/>
                </a:cubicBezTo>
                <a:cubicBezTo>
                  <a:pt x="20718" y="31674"/>
                  <a:pt x="20664" y="31620"/>
                  <a:pt x="20645" y="31584"/>
                </a:cubicBezTo>
                <a:cubicBezTo>
                  <a:pt x="20609" y="31529"/>
                  <a:pt x="20591" y="31493"/>
                  <a:pt x="20555" y="31439"/>
                </a:cubicBezTo>
                <a:cubicBezTo>
                  <a:pt x="20501" y="31348"/>
                  <a:pt x="20446" y="31258"/>
                  <a:pt x="20392" y="31167"/>
                </a:cubicBezTo>
                <a:cubicBezTo>
                  <a:pt x="20265" y="30950"/>
                  <a:pt x="20156" y="30751"/>
                  <a:pt x="20030" y="30533"/>
                </a:cubicBezTo>
                <a:cubicBezTo>
                  <a:pt x="19957" y="30425"/>
                  <a:pt x="19885" y="30298"/>
                  <a:pt x="19812" y="30171"/>
                </a:cubicBezTo>
                <a:cubicBezTo>
                  <a:pt x="19776" y="30117"/>
                  <a:pt x="19740" y="30063"/>
                  <a:pt x="19722" y="30008"/>
                </a:cubicBezTo>
                <a:lnTo>
                  <a:pt x="19722" y="29990"/>
                </a:lnTo>
                <a:cubicBezTo>
                  <a:pt x="19704" y="29936"/>
                  <a:pt x="19686" y="29863"/>
                  <a:pt x="19686" y="29791"/>
                </a:cubicBezTo>
                <a:cubicBezTo>
                  <a:pt x="19686" y="29682"/>
                  <a:pt x="19704" y="29592"/>
                  <a:pt x="19722" y="29483"/>
                </a:cubicBezTo>
                <a:cubicBezTo>
                  <a:pt x="19794" y="29284"/>
                  <a:pt x="19885" y="29085"/>
                  <a:pt x="19994" y="28904"/>
                </a:cubicBezTo>
                <a:cubicBezTo>
                  <a:pt x="20102" y="28704"/>
                  <a:pt x="20211" y="28523"/>
                  <a:pt x="20319" y="28342"/>
                </a:cubicBezTo>
                <a:cubicBezTo>
                  <a:pt x="20374" y="28252"/>
                  <a:pt x="20428" y="28143"/>
                  <a:pt x="20482" y="28052"/>
                </a:cubicBezTo>
                <a:cubicBezTo>
                  <a:pt x="20537" y="27962"/>
                  <a:pt x="20591" y="27871"/>
                  <a:pt x="20627" y="27763"/>
                </a:cubicBezTo>
                <a:cubicBezTo>
                  <a:pt x="20645" y="27654"/>
                  <a:pt x="20645" y="27527"/>
                  <a:pt x="20627" y="27419"/>
                </a:cubicBezTo>
                <a:cubicBezTo>
                  <a:pt x="20609" y="27310"/>
                  <a:pt x="20573" y="27201"/>
                  <a:pt x="20555" y="27093"/>
                </a:cubicBezTo>
                <a:cubicBezTo>
                  <a:pt x="20591" y="27020"/>
                  <a:pt x="20627" y="26930"/>
                  <a:pt x="20645" y="26821"/>
                </a:cubicBezTo>
                <a:cubicBezTo>
                  <a:pt x="20664" y="26712"/>
                  <a:pt x="20664" y="26567"/>
                  <a:pt x="20645" y="26441"/>
                </a:cubicBezTo>
                <a:cubicBezTo>
                  <a:pt x="20609" y="26332"/>
                  <a:pt x="20555" y="26223"/>
                  <a:pt x="20501" y="26115"/>
                </a:cubicBezTo>
                <a:cubicBezTo>
                  <a:pt x="20446" y="26006"/>
                  <a:pt x="20392" y="25934"/>
                  <a:pt x="20338" y="25861"/>
                </a:cubicBezTo>
                <a:cubicBezTo>
                  <a:pt x="20301" y="25825"/>
                  <a:pt x="20283" y="25807"/>
                  <a:pt x="20247" y="25771"/>
                </a:cubicBezTo>
                <a:cubicBezTo>
                  <a:pt x="20193" y="25752"/>
                  <a:pt x="20156" y="25734"/>
                  <a:pt x="20102" y="25734"/>
                </a:cubicBezTo>
                <a:cubicBezTo>
                  <a:pt x="20048" y="25734"/>
                  <a:pt x="19994" y="25734"/>
                  <a:pt x="19939" y="25734"/>
                </a:cubicBezTo>
                <a:cubicBezTo>
                  <a:pt x="19849" y="25716"/>
                  <a:pt x="19794" y="25662"/>
                  <a:pt x="19740" y="25608"/>
                </a:cubicBezTo>
                <a:cubicBezTo>
                  <a:pt x="19668" y="25535"/>
                  <a:pt x="19595" y="25481"/>
                  <a:pt x="19505" y="25445"/>
                </a:cubicBezTo>
                <a:cubicBezTo>
                  <a:pt x="19450" y="25426"/>
                  <a:pt x="19378" y="25408"/>
                  <a:pt x="19305" y="25426"/>
                </a:cubicBezTo>
                <a:lnTo>
                  <a:pt x="19215" y="25426"/>
                </a:lnTo>
                <a:lnTo>
                  <a:pt x="19233" y="25408"/>
                </a:lnTo>
                <a:cubicBezTo>
                  <a:pt x="19287" y="25336"/>
                  <a:pt x="19287" y="25264"/>
                  <a:pt x="19287" y="25191"/>
                </a:cubicBezTo>
                <a:lnTo>
                  <a:pt x="19360" y="25191"/>
                </a:lnTo>
                <a:cubicBezTo>
                  <a:pt x="19450" y="25191"/>
                  <a:pt x="19523" y="25173"/>
                  <a:pt x="19595" y="25119"/>
                </a:cubicBezTo>
                <a:cubicBezTo>
                  <a:pt x="19649" y="25046"/>
                  <a:pt x="19722" y="24992"/>
                  <a:pt x="19776" y="24919"/>
                </a:cubicBezTo>
                <a:cubicBezTo>
                  <a:pt x="19831" y="24865"/>
                  <a:pt x="19867" y="24793"/>
                  <a:pt x="19885" y="24720"/>
                </a:cubicBezTo>
                <a:cubicBezTo>
                  <a:pt x="19921" y="24720"/>
                  <a:pt x="19957" y="24720"/>
                  <a:pt x="19994" y="24702"/>
                </a:cubicBezTo>
                <a:cubicBezTo>
                  <a:pt x="20030" y="24684"/>
                  <a:pt x="20084" y="24684"/>
                  <a:pt x="20120" y="24648"/>
                </a:cubicBezTo>
                <a:cubicBezTo>
                  <a:pt x="20175" y="24630"/>
                  <a:pt x="20229" y="24557"/>
                  <a:pt x="20247" y="24485"/>
                </a:cubicBezTo>
                <a:cubicBezTo>
                  <a:pt x="20283" y="24503"/>
                  <a:pt x="20319" y="24503"/>
                  <a:pt x="20356" y="24485"/>
                </a:cubicBezTo>
                <a:cubicBezTo>
                  <a:pt x="20410" y="24485"/>
                  <a:pt x="20464" y="24467"/>
                  <a:pt x="20519" y="24412"/>
                </a:cubicBezTo>
                <a:cubicBezTo>
                  <a:pt x="20573" y="24376"/>
                  <a:pt x="20609" y="24322"/>
                  <a:pt x="20627" y="24267"/>
                </a:cubicBezTo>
                <a:cubicBezTo>
                  <a:pt x="20645" y="24231"/>
                  <a:pt x="20645" y="24195"/>
                  <a:pt x="20664" y="24177"/>
                </a:cubicBezTo>
                <a:cubicBezTo>
                  <a:pt x="20664" y="24141"/>
                  <a:pt x="20664" y="24123"/>
                  <a:pt x="20664" y="24105"/>
                </a:cubicBezTo>
                <a:cubicBezTo>
                  <a:pt x="20700" y="24086"/>
                  <a:pt x="20736" y="24032"/>
                  <a:pt x="20754" y="23978"/>
                </a:cubicBezTo>
                <a:cubicBezTo>
                  <a:pt x="20754" y="23960"/>
                  <a:pt x="20754" y="23942"/>
                  <a:pt x="20754" y="23923"/>
                </a:cubicBezTo>
                <a:lnTo>
                  <a:pt x="20754" y="23923"/>
                </a:lnTo>
                <a:cubicBezTo>
                  <a:pt x="20790" y="23923"/>
                  <a:pt x="20827" y="23905"/>
                  <a:pt x="20863" y="23905"/>
                </a:cubicBezTo>
                <a:cubicBezTo>
                  <a:pt x="20899" y="23887"/>
                  <a:pt x="20917" y="23887"/>
                  <a:pt x="20935" y="23869"/>
                </a:cubicBezTo>
                <a:cubicBezTo>
                  <a:pt x="20953" y="23869"/>
                  <a:pt x="20953" y="23851"/>
                  <a:pt x="20971" y="23833"/>
                </a:cubicBezTo>
                <a:lnTo>
                  <a:pt x="20971" y="23833"/>
                </a:lnTo>
                <a:lnTo>
                  <a:pt x="21008" y="23833"/>
                </a:lnTo>
                <a:cubicBezTo>
                  <a:pt x="21026" y="23833"/>
                  <a:pt x="21044" y="23833"/>
                  <a:pt x="21062" y="23815"/>
                </a:cubicBezTo>
                <a:cubicBezTo>
                  <a:pt x="21080" y="23797"/>
                  <a:pt x="21098" y="23797"/>
                  <a:pt x="21098" y="23779"/>
                </a:cubicBezTo>
                <a:cubicBezTo>
                  <a:pt x="21134" y="23797"/>
                  <a:pt x="21171" y="23833"/>
                  <a:pt x="21207" y="23869"/>
                </a:cubicBezTo>
                <a:cubicBezTo>
                  <a:pt x="21243" y="23942"/>
                  <a:pt x="21279" y="23978"/>
                  <a:pt x="21334" y="24014"/>
                </a:cubicBezTo>
                <a:cubicBezTo>
                  <a:pt x="21442" y="24086"/>
                  <a:pt x="21569" y="24086"/>
                  <a:pt x="21660" y="24177"/>
                </a:cubicBezTo>
                <a:cubicBezTo>
                  <a:pt x="21678" y="24177"/>
                  <a:pt x="21678" y="24177"/>
                  <a:pt x="21696" y="24177"/>
                </a:cubicBezTo>
                <a:cubicBezTo>
                  <a:pt x="21750" y="24249"/>
                  <a:pt x="21804" y="24304"/>
                  <a:pt x="21877" y="24376"/>
                </a:cubicBezTo>
                <a:lnTo>
                  <a:pt x="22004" y="24503"/>
                </a:lnTo>
                <a:cubicBezTo>
                  <a:pt x="22040" y="24557"/>
                  <a:pt x="22076" y="24593"/>
                  <a:pt x="22130" y="24630"/>
                </a:cubicBezTo>
                <a:cubicBezTo>
                  <a:pt x="22167" y="24666"/>
                  <a:pt x="22221" y="24684"/>
                  <a:pt x="22257" y="24702"/>
                </a:cubicBezTo>
                <a:cubicBezTo>
                  <a:pt x="22312" y="24720"/>
                  <a:pt x="22330" y="24756"/>
                  <a:pt x="22348" y="24793"/>
                </a:cubicBezTo>
                <a:cubicBezTo>
                  <a:pt x="22366" y="24883"/>
                  <a:pt x="22402" y="24974"/>
                  <a:pt x="22438" y="25046"/>
                </a:cubicBezTo>
                <a:cubicBezTo>
                  <a:pt x="22511" y="25119"/>
                  <a:pt x="22583" y="25173"/>
                  <a:pt x="22692" y="25227"/>
                </a:cubicBezTo>
                <a:cubicBezTo>
                  <a:pt x="22782" y="25264"/>
                  <a:pt x="22891" y="25300"/>
                  <a:pt x="23000" y="25354"/>
                </a:cubicBezTo>
                <a:cubicBezTo>
                  <a:pt x="23090" y="25372"/>
                  <a:pt x="23181" y="25408"/>
                  <a:pt x="23271" y="25463"/>
                </a:cubicBezTo>
                <a:cubicBezTo>
                  <a:pt x="23362" y="25517"/>
                  <a:pt x="23416" y="25608"/>
                  <a:pt x="23471" y="25698"/>
                </a:cubicBezTo>
                <a:cubicBezTo>
                  <a:pt x="23525" y="25789"/>
                  <a:pt x="23615" y="25879"/>
                  <a:pt x="23706" y="25952"/>
                </a:cubicBezTo>
                <a:cubicBezTo>
                  <a:pt x="23760" y="25970"/>
                  <a:pt x="23815" y="25988"/>
                  <a:pt x="23869" y="26006"/>
                </a:cubicBezTo>
                <a:cubicBezTo>
                  <a:pt x="23905" y="26006"/>
                  <a:pt x="23959" y="26024"/>
                  <a:pt x="23978" y="26060"/>
                </a:cubicBezTo>
                <a:cubicBezTo>
                  <a:pt x="23978" y="26078"/>
                  <a:pt x="23996" y="26078"/>
                  <a:pt x="23996" y="26078"/>
                </a:cubicBezTo>
                <a:cubicBezTo>
                  <a:pt x="24032" y="26169"/>
                  <a:pt x="24086" y="26260"/>
                  <a:pt x="24122" y="26350"/>
                </a:cubicBezTo>
                <a:cubicBezTo>
                  <a:pt x="24141" y="26404"/>
                  <a:pt x="24177" y="26441"/>
                  <a:pt x="24213" y="26477"/>
                </a:cubicBezTo>
                <a:cubicBezTo>
                  <a:pt x="24267" y="26495"/>
                  <a:pt x="24322" y="26477"/>
                  <a:pt x="24358" y="26495"/>
                </a:cubicBezTo>
                <a:cubicBezTo>
                  <a:pt x="24412" y="26513"/>
                  <a:pt x="24412" y="26567"/>
                  <a:pt x="24430" y="26604"/>
                </a:cubicBezTo>
                <a:cubicBezTo>
                  <a:pt x="24467" y="26640"/>
                  <a:pt x="24485" y="26676"/>
                  <a:pt x="24539" y="26694"/>
                </a:cubicBezTo>
                <a:cubicBezTo>
                  <a:pt x="24575" y="26730"/>
                  <a:pt x="24630" y="26748"/>
                  <a:pt x="24684" y="26748"/>
                </a:cubicBezTo>
                <a:cubicBezTo>
                  <a:pt x="24720" y="26767"/>
                  <a:pt x="24738" y="26767"/>
                  <a:pt x="24774" y="26767"/>
                </a:cubicBezTo>
                <a:cubicBezTo>
                  <a:pt x="24811" y="26767"/>
                  <a:pt x="24847" y="26767"/>
                  <a:pt x="24883" y="26767"/>
                </a:cubicBezTo>
                <a:cubicBezTo>
                  <a:pt x="24919" y="26767"/>
                  <a:pt x="24937" y="26730"/>
                  <a:pt x="24937" y="26694"/>
                </a:cubicBezTo>
                <a:cubicBezTo>
                  <a:pt x="24937" y="26658"/>
                  <a:pt x="24919" y="26622"/>
                  <a:pt x="24883" y="26586"/>
                </a:cubicBezTo>
                <a:cubicBezTo>
                  <a:pt x="24847" y="26567"/>
                  <a:pt x="24811" y="26549"/>
                  <a:pt x="24774" y="26531"/>
                </a:cubicBezTo>
                <a:cubicBezTo>
                  <a:pt x="24738" y="26495"/>
                  <a:pt x="24774" y="26513"/>
                  <a:pt x="24774" y="26495"/>
                </a:cubicBezTo>
                <a:cubicBezTo>
                  <a:pt x="24774" y="26477"/>
                  <a:pt x="24774" y="26441"/>
                  <a:pt x="24774" y="26423"/>
                </a:cubicBezTo>
                <a:cubicBezTo>
                  <a:pt x="24774" y="26386"/>
                  <a:pt x="24738" y="26350"/>
                  <a:pt x="24720" y="26332"/>
                </a:cubicBezTo>
                <a:cubicBezTo>
                  <a:pt x="24702" y="26314"/>
                  <a:pt x="24666" y="26296"/>
                  <a:pt x="24648" y="26278"/>
                </a:cubicBezTo>
                <a:cubicBezTo>
                  <a:pt x="24648" y="26260"/>
                  <a:pt x="24684" y="26241"/>
                  <a:pt x="24702" y="26223"/>
                </a:cubicBezTo>
                <a:cubicBezTo>
                  <a:pt x="24811" y="26205"/>
                  <a:pt x="24919" y="26205"/>
                  <a:pt x="25010" y="26223"/>
                </a:cubicBezTo>
                <a:cubicBezTo>
                  <a:pt x="25064" y="26260"/>
                  <a:pt x="25137" y="26260"/>
                  <a:pt x="25191" y="26223"/>
                </a:cubicBezTo>
                <a:cubicBezTo>
                  <a:pt x="25209" y="26223"/>
                  <a:pt x="25227" y="26205"/>
                  <a:pt x="25245" y="26187"/>
                </a:cubicBezTo>
                <a:cubicBezTo>
                  <a:pt x="25263" y="26169"/>
                  <a:pt x="25281" y="26151"/>
                  <a:pt x="25300" y="26169"/>
                </a:cubicBezTo>
                <a:cubicBezTo>
                  <a:pt x="25300" y="26169"/>
                  <a:pt x="25318" y="26169"/>
                  <a:pt x="25336" y="26169"/>
                </a:cubicBezTo>
                <a:cubicBezTo>
                  <a:pt x="25372" y="26169"/>
                  <a:pt x="25426" y="26205"/>
                  <a:pt x="25444" y="26260"/>
                </a:cubicBezTo>
                <a:cubicBezTo>
                  <a:pt x="25463" y="26296"/>
                  <a:pt x="25481" y="26350"/>
                  <a:pt x="25499" y="26386"/>
                </a:cubicBezTo>
                <a:cubicBezTo>
                  <a:pt x="25499" y="26441"/>
                  <a:pt x="25517" y="26477"/>
                  <a:pt x="25535" y="26513"/>
                </a:cubicBezTo>
                <a:cubicBezTo>
                  <a:pt x="25553" y="26549"/>
                  <a:pt x="25607" y="26567"/>
                  <a:pt x="25626" y="26604"/>
                </a:cubicBezTo>
                <a:cubicBezTo>
                  <a:pt x="25644" y="26640"/>
                  <a:pt x="25644" y="26676"/>
                  <a:pt x="25626" y="26712"/>
                </a:cubicBezTo>
                <a:cubicBezTo>
                  <a:pt x="25607" y="26767"/>
                  <a:pt x="25589" y="26803"/>
                  <a:pt x="25553" y="26857"/>
                </a:cubicBezTo>
                <a:cubicBezTo>
                  <a:pt x="25535" y="26893"/>
                  <a:pt x="25517" y="26948"/>
                  <a:pt x="25481" y="27002"/>
                </a:cubicBezTo>
                <a:cubicBezTo>
                  <a:pt x="25463" y="27002"/>
                  <a:pt x="25463" y="27038"/>
                  <a:pt x="25481" y="27056"/>
                </a:cubicBezTo>
                <a:cubicBezTo>
                  <a:pt x="25499" y="27074"/>
                  <a:pt x="25535" y="27074"/>
                  <a:pt x="25553" y="27056"/>
                </a:cubicBezTo>
                <a:lnTo>
                  <a:pt x="25571" y="27038"/>
                </a:lnTo>
                <a:cubicBezTo>
                  <a:pt x="25662" y="26966"/>
                  <a:pt x="25716" y="26875"/>
                  <a:pt x="25770" y="26767"/>
                </a:cubicBezTo>
                <a:cubicBezTo>
                  <a:pt x="25770" y="26712"/>
                  <a:pt x="25789" y="26640"/>
                  <a:pt x="25807" y="26586"/>
                </a:cubicBezTo>
                <a:cubicBezTo>
                  <a:pt x="25807" y="26549"/>
                  <a:pt x="25807" y="26513"/>
                  <a:pt x="25825" y="26477"/>
                </a:cubicBezTo>
                <a:lnTo>
                  <a:pt x="25825" y="26441"/>
                </a:lnTo>
                <a:lnTo>
                  <a:pt x="25825" y="26459"/>
                </a:lnTo>
                <a:cubicBezTo>
                  <a:pt x="25843" y="26495"/>
                  <a:pt x="25843" y="26513"/>
                  <a:pt x="25861" y="26549"/>
                </a:cubicBezTo>
                <a:cubicBezTo>
                  <a:pt x="25861" y="26622"/>
                  <a:pt x="25915" y="26694"/>
                  <a:pt x="25970" y="26748"/>
                </a:cubicBezTo>
                <a:cubicBezTo>
                  <a:pt x="25988" y="26767"/>
                  <a:pt x="26006" y="26767"/>
                  <a:pt x="26024" y="26785"/>
                </a:cubicBezTo>
                <a:lnTo>
                  <a:pt x="26042" y="26785"/>
                </a:lnTo>
                <a:lnTo>
                  <a:pt x="26042" y="26785"/>
                </a:lnTo>
                <a:cubicBezTo>
                  <a:pt x="26060" y="26821"/>
                  <a:pt x="26078" y="26857"/>
                  <a:pt x="26078" y="26893"/>
                </a:cubicBezTo>
                <a:cubicBezTo>
                  <a:pt x="26096" y="26984"/>
                  <a:pt x="26115" y="27056"/>
                  <a:pt x="26115" y="27147"/>
                </a:cubicBezTo>
                <a:lnTo>
                  <a:pt x="26115" y="27165"/>
                </a:lnTo>
                <a:cubicBezTo>
                  <a:pt x="26115" y="27201"/>
                  <a:pt x="26187" y="27201"/>
                  <a:pt x="26187" y="27165"/>
                </a:cubicBezTo>
                <a:lnTo>
                  <a:pt x="26187" y="27165"/>
                </a:lnTo>
                <a:cubicBezTo>
                  <a:pt x="26223" y="27074"/>
                  <a:pt x="26241" y="26984"/>
                  <a:pt x="26223" y="26893"/>
                </a:cubicBezTo>
                <a:lnTo>
                  <a:pt x="26223" y="26875"/>
                </a:lnTo>
                <a:cubicBezTo>
                  <a:pt x="26241" y="26875"/>
                  <a:pt x="26241" y="26875"/>
                  <a:pt x="26259" y="26875"/>
                </a:cubicBezTo>
                <a:cubicBezTo>
                  <a:pt x="26259" y="26857"/>
                  <a:pt x="26259" y="26839"/>
                  <a:pt x="26278" y="26821"/>
                </a:cubicBezTo>
                <a:cubicBezTo>
                  <a:pt x="26278" y="26803"/>
                  <a:pt x="26278" y="26785"/>
                  <a:pt x="26278" y="26767"/>
                </a:cubicBezTo>
                <a:lnTo>
                  <a:pt x="26296" y="26676"/>
                </a:lnTo>
                <a:cubicBezTo>
                  <a:pt x="26296" y="26622"/>
                  <a:pt x="26296" y="26567"/>
                  <a:pt x="26296" y="26513"/>
                </a:cubicBezTo>
                <a:cubicBezTo>
                  <a:pt x="26296" y="26441"/>
                  <a:pt x="26278" y="26386"/>
                  <a:pt x="26241" y="26350"/>
                </a:cubicBezTo>
                <a:cubicBezTo>
                  <a:pt x="26241" y="26314"/>
                  <a:pt x="26223" y="26296"/>
                  <a:pt x="26223" y="26278"/>
                </a:cubicBezTo>
                <a:cubicBezTo>
                  <a:pt x="26223" y="26260"/>
                  <a:pt x="26223" y="26241"/>
                  <a:pt x="26205" y="26205"/>
                </a:cubicBezTo>
                <a:cubicBezTo>
                  <a:pt x="26187" y="26169"/>
                  <a:pt x="26169" y="26133"/>
                  <a:pt x="26151" y="26097"/>
                </a:cubicBezTo>
                <a:cubicBezTo>
                  <a:pt x="26133" y="26078"/>
                  <a:pt x="26115" y="26060"/>
                  <a:pt x="26115" y="26042"/>
                </a:cubicBezTo>
                <a:cubicBezTo>
                  <a:pt x="26096" y="26024"/>
                  <a:pt x="26078" y="26006"/>
                  <a:pt x="26042" y="25988"/>
                </a:cubicBezTo>
                <a:cubicBezTo>
                  <a:pt x="26006" y="25970"/>
                  <a:pt x="25970" y="25952"/>
                  <a:pt x="25933" y="25934"/>
                </a:cubicBezTo>
                <a:lnTo>
                  <a:pt x="25879" y="25879"/>
                </a:lnTo>
                <a:lnTo>
                  <a:pt x="25861" y="25879"/>
                </a:lnTo>
                <a:cubicBezTo>
                  <a:pt x="25861" y="25843"/>
                  <a:pt x="25843" y="25807"/>
                  <a:pt x="25825" y="25771"/>
                </a:cubicBezTo>
                <a:cubicBezTo>
                  <a:pt x="25807" y="25734"/>
                  <a:pt x="25789" y="25680"/>
                  <a:pt x="25752" y="25644"/>
                </a:cubicBezTo>
                <a:cubicBezTo>
                  <a:pt x="25698" y="25571"/>
                  <a:pt x="25644" y="25517"/>
                  <a:pt x="25571" y="25463"/>
                </a:cubicBezTo>
                <a:cubicBezTo>
                  <a:pt x="25481" y="25408"/>
                  <a:pt x="25390" y="25390"/>
                  <a:pt x="25281" y="25390"/>
                </a:cubicBezTo>
                <a:cubicBezTo>
                  <a:pt x="25227" y="25390"/>
                  <a:pt x="25173" y="25390"/>
                  <a:pt x="25119" y="25390"/>
                </a:cubicBezTo>
                <a:cubicBezTo>
                  <a:pt x="25100" y="25390"/>
                  <a:pt x="25082" y="25390"/>
                  <a:pt x="25064" y="25390"/>
                </a:cubicBezTo>
                <a:lnTo>
                  <a:pt x="25064" y="25390"/>
                </a:lnTo>
                <a:cubicBezTo>
                  <a:pt x="25028" y="25354"/>
                  <a:pt x="24992" y="25336"/>
                  <a:pt x="24937" y="25318"/>
                </a:cubicBezTo>
                <a:cubicBezTo>
                  <a:pt x="24883" y="25300"/>
                  <a:pt x="24829" y="25282"/>
                  <a:pt x="24793" y="25264"/>
                </a:cubicBezTo>
                <a:cubicBezTo>
                  <a:pt x="24684" y="25245"/>
                  <a:pt x="24575" y="25264"/>
                  <a:pt x="24485" y="25318"/>
                </a:cubicBezTo>
                <a:cubicBezTo>
                  <a:pt x="24430" y="25318"/>
                  <a:pt x="24394" y="25336"/>
                  <a:pt x="24340" y="25336"/>
                </a:cubicBezTo>
                <a:cubicBezTo>
                  <a:pt x="24322" y="25336"/>
                  <a:pt x="24285" y="25336"/>
                  <a:pt x="24267" y="25336"/>
                </a:cubicBezTo>
                <a:lnTo>
                  <a:pt x="24195" y="25300"/>
                </a:lnTo>
                <a:cubicBezTo>
                  <a:pt x="24104" y="25245"/>
                  <a:pt x="24014" y="25191"/>
                  <a:pt x="23941" y="25155"/>
                </a:cubicBezTo>
                <a:cubicBezTo>
                  <a:pt x="23905" y="25137"/>
                  <a:pt x="23887" y="25119"/>
                  <a:pt x="23869" y="25101"/>
                </a:cubicBezTo>
                <a:cubicBezTo>
                  <a:pt x="23778" y="24992"/>
                  <a:pt x="23706" y="24883"/>
                  <a:pt x="23652" y="24775"/>
                </a:cubicBezTo>
                <a:cubicBezTo>
                  <a:pt x="23597" y="24630"/>
                  <a:pt x="23543" y="24503"/>
                  <a:pt x="23471" y="24358"/>
                </a:cubicBezTo>
                <a:cubicBezTo>
                  <a:pt x="23416" y="24304"/>
                  <a:pt x="23380" y="24231"/>
                  <a:pt x="23344" y="24177"/>
                </a:cubicBezTo>
                <a:cubicBezTo>
                  <a:pt x="23271" y="24105"/>
                  <a:pt x="23217" y="24050"/>
                  <a:pt x="23145" y="23996"/>
                </a:cubicBezTo>
                <a:cubicBezTo>
                  <a:pt x="23054" y="23960"/>
                  <a:pt x="22982" y="23887"/>
                  <a:pt x="22909" y="23833"/>
                </a:cubicBezTo>
                <a:cubicBezTo>
                  <a:pt x="22873" y="23779"/>
                  <a:pt x="22855" y="23742"/>
                  <a:pt x="22819" y="23706"/>
                </a:cubicBezTo>
                <a:cubicBezTo>
                  <a:pt x="22800" y="23670"/>
                  <a:pt x="22764" y="23634"/>
                  <a:pt x="22728" y="23616"/>
                </a:cubicBezTo>
                <a:cubicBezTo>
                  <a:pt x="22638" y="23561"/>
                  <a:pt x="22565" y="23489"/>
                  <a:pt x="22493" y="23398"/>
                </a:cubicBezTo>
                <a:cubicBezTo>
                  <a:pt x="22475" y="23380"/>
                  <a:pt x="22456" y="23344"/>
                  <a:pt x="22438" y="23308"/>
                </a:cubicBezTo>
                <a:cubicBezTo>
                  <a:pt x="22475" y="23290"/>
                  <a:pt x="22529" y="23290"/>
                  <a:pt x="22529" y="23308"/>
                </a:cubicBezTo>
                <a:cubicBezTo>
                  <a:pt x="22529" y="23344"/>
                  <a:pt x="22547" y="23362"/>
                  <a:pt x="22583" y="23344"/>
                </a:cubicBezTo>
                <a:cubicBezTo>
                  <a:pt x="22638" y="23326"/>
                  <a:pt x="22674" y="23271"/>
                  <a:pt x="22710" y="23253"/>
                </a:cubicBezTo>
                <a:cubicBezTo>
                  <a:pt x="22728" y="23235"/>
                  <a:pt x="22764" y="23235"/>
                  <a:pt x="22782" y="23253"/>
                </a:cubicBezTo>
                <a:cubicBezTo>
                  <a:pt x="22819" y="23253"/>
                  <a:pt x="22855" y="23253"/>
                  <a:pt x="22891" y="23253"/>
                </a:cubicBezTo>
                <a:cubicBezTo>
                  <a:pt x="22963" y="23235"/>
                  <a:pt x="23000" y="23199"/>
                  <a:pt x="23072" y="23163"/>
                </a:cubicBezTo>
                <a:cubicBezTo>
                  <a:pt x="23108" y="23145"/>
                  <a:pt x="23163" y="23145"/>
                  <a:pt x="23217" y="23163"/>
                </a:cubicBezTo>
                <a:cubicBezTo>
                  <a:pt x="23235" y="23181"/>
                  <a:pt x="23271" y="23181"/>
                  <a:pt x="23289" y="23163"/>
                </a:cubicBezTo>
                <a:cubicBezTo>
                  <a:pt x="23380" y="23090"/>
                  <a:pt x="23452" y="23018"/>
                  <a:pt x="23543" y="22946"/>
                </a:cubicBezTo>
                <a:lnTo>
                  <a:pt x="23652" y="22855"/>
                </a:lnTo>
                <a:cubicBezTo>
                  <a:pt x="23670" y="22837"/>
                  <a:pt x="23742" y="22801"/>
                  <a:pt x="23742" y="22837"/>
                </a:cubicBezTo>
                <a:cubicBezTo>
                  <a:pt x="23760" y="22891"/>
                  <a:pt x="23797" y="22891"/>
                  <a:pt x="23815" y="22855"/>
                </a:cubicBezTo>
                <a:cubicBezTo>
                  <a:pt x="23815" y="22855"/>
                  <a:pt x="23815" y="22855"/>
                  <a:pt x="23815" y="22837"/>
                </a:cubicBezTo>
                <a:cubicBezTo>
                  <a:pt x="23833" y="22819"/>
                  <a:pt x="23851" y="22783"/>
                  <a:pt x="23887" y="22746"/>
                </a:cubicBezTo>
                <a:cubicBezTo>
                  <a:pt x="23923" y="22764"/>
                  <a:pt x="23959" y="22783"/>
                  <a:pt x="23996" y="22801"/>
                </a:cubicBezTo>
                <a:cubicBezTo>
                  <a:pt x="24068" y="22819"/>
                  <a:pt x="24159" y="22855"/>
                  <a:pt x="24231" y="22891"/>
                </a:cubicBezTo>
                <a:cubicBezTo>
                  <a:pt x="24285" y="22964"/>
                  <a:pt x="24358" y="23018"/>
                  <a:pt x="24412" y="23090"/>
                </a:cubicBezTo>
                <a:cubicBezTo>
                  <a:pt x="24539" y="23199"/>
                  <a:pt x="24648" y="23344"/>
                  <a:pt x="24738" y="23489"/>
                </a:cubicBezTo>
                <a:cubicBezTo>
                  <a:pt x="24774" y="23579"/>
                  <a:pt x="24829" y="23670"/>
                  <a:pt x="24847" y="23760"/>
                </a:cubicBezTo>
                <a:lnTo>
                  <a:pt x="24919" y="23905"/>
                </a:lnTo>
                <a:cubicBezTo>
                  <a:pt x="24919" y="23942"/>
                  <a:pt x="24937" y="23960"/>
                  <a:pt x="24956" y="23996"/>
                </a:cubicBezTo>
                <a:lnTo>
                  <a:pt x="24956" y="23996"/>
                </a:lnTo>
                <a:cubicBezTo>
                  <a:pt x="24956" y="24014"/>
                  <a:pt x="24937" y="24050"/>
                  <a:pt x="24937" y="24068"/>
                </a:cubicBezTo>
                <a:cubicBezTo>
                  <a:pt x="24919" y="24105"/>
                  <a:pt x="24901" y="24123"/>
                  <a:pt x="24901" y="24159"/>
                </a:cubicBezTo>
                <a:cubicBezTo>
                  <a:pt x="24883" y="24231"/>
                  <a:pt x="24901" y="24304"/>
                  <a:pt x="24937" y="24358"/>
                </a:cubicBezTo>
                <a:cubicBezTo>
                  <a:pt x="24956" y="24394"/>
                  <a:pt x="25010" y="24412"/>
                  <a:pt x="25046" y="24376"/>
                </a:cubicBezTo>
                <a:lnTo>
                  <a:pt x="25119" y="24249"/>
                </a:lnTo>
                <a:cubicBezTo>
                  <a:pt x="25137" y="24231"/>
                  <a:pt x="25155" y="24213"/>
                  <a:pt x="25173" y="24195"/>
                </a:cubicBezTo>
                <a:lnTo>
                  <a:pt x="25191" y="24195"/>
                </a:lnTo>
                <a:lnTo>
                  <a:pt x="25191" y="24195"/>
                </a:lnTo>
                <a:cubicBezTo>
                  <a:pt x="25227" y="24249"/>
                  <a:pt x="25281" y="24286"/>
                  <a:pt x="25354" y="24286"/>
                </a:cubicBezTo>
                <a:cubicBezTo>
                  <a:pt x="25444" y="24304"/>
                  <a:pt x="25535" y="24304"/>
                  <a:pt x="25626" y="24304"/>
                </a:cubicBezTo>
                <a:cubicBezTo>
                  <a:pt x="25716" y="24304"/>
                  <a:pt x="25825" y="24304"/>
                  <a:pt x="25861" y="24195"/>
                </a:cubicBezTo>
                <a:cubicBezTo>
                  <a:pt x="25879" y="24159"/>
                  <a:pt x="25861" y="24105"/>
                  <a:pt x="25843" y="24086"/>
                </a:cubicBezTo>
                <a:cubicBezTo>
                  <a:pt x="25843" y="24068"/>
                  <a:pt x="25825" y="24050"/>
                  <a:pt x="25825" y="24050"/>
                </a:cubicBezTo>
                <a:cubicBezTo>
                  <a:pt x="25825" y="24032"/>
                  <a:pt x="25825" y="23996"/>
                  <a:pt x="25843" y="23996"/>
                </a:cubicBezTo>
                <a:cubicBezTo>
                  <a:pt x="25843" y="23960"/>
                  <a:pt x="25843" y="23923"/>
                  <a:pt x="25807" y="23905"/>
                </a:cubicBezTo>
                <a:lnTo>
                  <a:pt x="25807" y="23905"/>
                </a:lnTo>
                <a:cubicBezTo>
                  <a:pt x="25807" y="23905"/>
                  <a:pt x="25807" y="23905"/>
                  <a:pt x="25807" y="23887"/>
                </a:cubicBezTo>
                <a:cubicBezTo>
                  <a:pt x="25825" y="23869"/>
                  <a:pt x="25807" y="23833"/>
                  <a:pt x="25789" y="23815"/>
                </a:cubicBezTo>
                <a:cubicBezTo>
                  <a:pt x="25770" y="23815"/>
                  <a:pt x="25752" y="23815"/>
                  <a:pt x="25752" y="23797"/>
                </a:cubicBezTo>
                <a:lnTo>
                  <a:pt x="25752" y="23797"/>
                </a:lnTo>
                <a:cubicBezTo>
                  <a:pt x="25752" y="23797"/>
                  <a:pt x="25752" y="23797"/>
                  <a:pt x="25752" y="23779"/>
                </a:cubicBezTo>
                <a:cubicBezTo>
                  <a:pt x="25752" y="23760"/>
                  <a:pt x="25770" y="23742"/>
                  <a:pt x="25789" y="23724"/>
                </a:cubicBezTo>
                <a:cubicBezTo>
                  <a:pt x="25789" y="23688"/>
                  <a:pt x="25770" y="23634"/>
                  <a:pt x="25734" y="23634"/>
                </a:cubicBezTo>
                <a:cubicBezTo>
                  <a:pt x="25752" y="23616"/>
                  <a:pt x="25752" y="23579"/>
                  <a:pt x="25770" y="23543"/>
                </a:cubicBezTo>
                <a:cubicBezTo>
                  <a:pt x="25770" y="23525"/>
                  <a:pt x="25752" y="23489"/>
                  <a:pt x="25734" y="23489"/>
                </a:cubicBezTo>
                <a:cubicBezTo>
                  <a:pt x="25734" y="23471"/>
                  <a:pt x="25734" y="23471"/>
                  <a:pt x="25734" y="23453"/>
                </a:cubicBezTo>
                <a:cubicBezTo>
                  <a:pt x="25716" y="23434"/>
                  <a:pt x="25698" y="23416"/>
                  <a:pt x="25680" y="23416"/>
                </a:cubicBezTo>
                <a:cubicBezTo>
                  <a:pt x="25680" y="23398"/>
                  <a:pt x="25680" y="23398"/>
                  <a:pt x="25680" y="23398"/>
                </a:cubicBezTo>
                <a:cubicBezTo>
                  <a:pt x="25680" y="23380"/>
                  <a:pt x="25662" y="23362"/>
                  <a:pt x="25644" y="23362"/>
                </a:cubicBezTo>
                <a:cubicBezTo>
                  <a:pt x="25644" y="23362"/>
                  <a:pt x="25626" y="23362"/>
                  <a:pt x="25626" y="23362"/>
                </a:cubicBezTo>
                <a:lnTo>
                  <a:pt x="25626" y="23362"/>
                </a:lnTo>
                <a:cubicBezTo>
                  <a:pt x="25644" y="23326"/>
                  <a:pt x="25662" y="23308"/>
                  <a:pt x="25680" y="23271"/>
                </a:cubicBezTo>
                <a:cubicBezTo>
                  <a:pt x="25680" y="23235"/>
                  <a:pt x="25662" y="23181"/>
                  <a:pt x="25607" y="23199"/>
                </a:cubicBezTo>
                <a:cubicBezTo>
                  <a:pt x="25589" y="23199"/>
                  <a:pt x="25553" y="23199"/>
                  <a:pt x="25535" y="23199"/>
                </a:cubicBezTo>
                <a:cubicBezTo>
                  <a:pt x="25535" y="23181"/>
                  <a:pt x="25535" y="23163"/>
                  <a:pt x="25535" y="23145"/>
                </a:cubicBezTo>
                <a:cubicBezTo>
                  <a:pt x="25517" y="23145"/>
                  <a:pt x="25517" y="23127"/>
                  <a:pt x="25517" y="23127"/>
                </a:cubicBezTo>
                <a:cubicBezTo>
                  <a:pt x="25517" y="23108"/>
                  <a:pt x="25535" y="23090"/>
                  <a:pt x="25535" y="23054"/>
                </a:cubicBezTo>
                <a:cubicBezTo>
                  <a:pt x="25535" y="23036"/>
                  <a:pt x="25517" y="23000"/>
                  <a:pt x="25499" y="23000"/>
                </a:cubicBezTo>
                <a:cubicBezTo>
                  <a:pt x="25463" y="23000"/>
                  <a:pt x="25444" y="23000"/>
                  <a:pt x="25426" y="23000"/>
                </a:cubicBezTo>
                <a:cubicBezTo>
                  <a:pt x="25426" y="22982"/>
                  <a:pt x="25426" y="22982"/>
                  <a:pt x="25426" y="22964"/>
                </a:cubicBezTo>
                <a:cubicBezTo>
                  <a:pt x="25426" y="22946"/>
                  <a:pt x="25408" y="22927"/>
                  <a:pt x="25390" y="22909"/>
                </a:cubicBezTo>
                <a:lnTo>
                  <a:pt x="25372" y="22909"/>
                </a:lnTo>
                <a:lnTo>
                  <a:pt x="25372" y="22909"/>
                </a:lnTo>
                <a:cubicBezTo>
                  <a:pt x="25372" y="22891"/>
                  <a:pt x="25372" y="22891"/>
                  <a:pt x="25372" y="22891"/>
                </a:cubicBezTo>
                <a:lnTo>
                  <a:pt x="25372" y="22873"/>
                </a:lnTo>
                <a:lnTo>
                  <a:pt x="25372" y="22873"/>
                </a:lnTo>
                <a:lnTo>
                  <a:pt x="25372" y="22873"/>
                </a:lnTo>
                <a:lnTo>
                  <a:pt x="25372" y="22873"/>
                </a:lnTo>
                <a:lnTo>
                  <a:pt x="25372" y="22873"/>
                </a:lnTo>
                <a:cubicBezTo>
                  <a:pt x="25390" y="22873"/>
                  <a:pt x="25390" y="22891"/>
                  <a:pt x="25408" y="22891"/>
                </a:cubicBezTo>
                <a:cubicBezTo>
                  <a:pt x="25408" y="22927"/>
                  <a:pt x="25426" y="22946"/>
                  <a:pt x="25444" y="22964"/>
                </a:cubicBezTo>
                <a:cubicBezTo>
                  <a:pt x="25463" y="22982"/>
                  <a:pt x="25499" y="23000"/>
                  <a:pt x="25535" y="23000"/>
                </a:cubicBezTo>
                <a:lnTo>
                  <a:pt x="25589" y="23000"/>
                </a:lnTo>
                <a:lnTo>
                  <a:pt x="25589" y="23000"/>
                </a:lnTo>
                <a:lnTo>
                  <a:pt x="25589" y="23018"/>
                </a:lnTo>
                <a:cubicBezTo>
                  <a:pt x="25607" y="23072"/>
                  <a:pt x="25662" y="23108"/>
                  <a:pt x="25716" y="23108"/>
                </a:cubicBezTo>
                <a:cubicBezTo>
                  <a:pt x="25734" y="23108"/>
                  <a:pt x="25770" y="23108"/>
                  <a:pt x="25807" y="23108"/>
                </a:cubicBezTo>
                <a:lnTo>
                  <a:pt x="25843" y="23108"/>
                </a:lnTo>
                <a:cubicBezTo>
                  <a:pt x="25843" y="23127"/>
                  <a:pt x="25843" y="23145"/>
                  <a:pt x="25843" y="23163"/>
                </a:cubicBezTo>
                <a:cubicBezTo>
                  <a:pt x="25843" y="23181"/>
                  <a:pt x="25879" y="23199"/>
                  <a:pt x="25915" y="23199"/>
                </a:cubicBezTo>
                <a:cubicBezTo>
                  <a:pt x="25933" y="23217"/>
                  <a:pt x="25952" y="23217"/>
                  <a:pt x="25970" y="23199"/>
                </a:cubicBezTo>
                <a:lnTo>
                  <a:pt x="25988" y="23199"/>
                </a:lnTo>
                <a:lnTo>
                  <a:pt x="25988" y="23199"/>
                </a:lnTo>
                <a:cubicBezTo>
                  <a:pt x="26006" y="23235"/>
                  <a:pt x="26006" y="23253"/>
                  <a:pt x="26024" y="23271"/>
                </a:cubicBezTo>
                <a:cubicBezTo>
                  <a:pt x="26060" y="23326"/>
                  <a:pt x="26133" y="23326"/>
                  <a:pt x="26169" y="23290"/>
                </a:cubicBezTo>
                <a:cubicBezTo>
                  <a:pt x="26187" y="23290"/>
                  <a:pt x="26205" y="23290"/>
                  <a:pt x="26223" y="23290"/>
                </a:cubicBezTo>
                <a:cubicBezTo>
                  <a:pt x="26259" y="23290"/>
                  <a:pt x="26278" y="23326"/>
                  <a:pt x="26314" y="23326"/>
                </a:cubicBezTo>
                <a:lnTo>
                  <a:pt x="26350" y="23344"/>
                </a:lnTo>
                <a:cubicBezTo>
                  <a:pt x="26350" y="23362"/>
                  <a:pt x="26350" y="23362"/>
                  <a:pt x="26350" y="23380"/>
                </a:cubicBezTo>
                <a:cubicBezTo>
                  <a:pt x="26332" y="23416"/>
                  <a:pt x="26368" y="23471"/>
                  <a:pt x="26404" y="23453"/>
                </a:cubicBezTo>
                <a:cubicBezTo>
                  <a:pt x="26440" y="23453"/>
                  <a:pt x="26477" y="23434"/>
                  <a:pt x="26495" y="23416"/>
                </a:cubicBezTo>
                <a:lnTo>
                  <a:pt x="26513" y="23416"/>
                </a:lnTo>
                <a:cubicBezTo>
                  <a:pt x="26513" y="23416"/>
                  <a:pt x="26513" y="23434"/>
                  <a:pt x="26513" y="23434"/>
                </a:cubicBezTo>
                <a:cubicBezTo>
                  <a:pt x="26531" y="23471"/>
                  <a:pt x="26549" y="23489"/>
                  <a:pt x="26567" y="23507"/>
                </a:cubicBezTo>
                <a:cubicBezTo>
                  <a:pt x="26622" y="23525"/>
                  <a:pt x="26658" y="23525"/>
                  <a:pt x="26694" y="23489"/>
                </a:cubicBezTo>
                <a:lnTo>
                  <a:pt x="26803" y="23525"/>
                </a:lnTo>
                <a:lnTo>
                  <a:pt x="26803" y="23525"/>
                </a:lnTo>
                <a:cubicBezTo>
                  <a:pt x="26803" y="23561"/>
                  <a:pt x="26821" y="23579"/>
                  <a:pt x="26857" y="23579"/>
                </a:cubicBezTo>
                <a:cubicBezTo>
                  <a:pt x="26875" y="23597"/>
                  <a:pt x="26929" y="23597"/>
                  <a:pt x="26948" y="23579"/>
                </a:cubicBezTo>
                <a:lnTo>
                  <a:pt x="26966" y="23579"/>
                </a:lnTo>
                <a:cubicBezTo>
                  <a:pt x="27038" y="23579"/>
                  <a:pt x="27092" y="23579"/>
                  <a:pt x="27147" y="23579"/>
                </a:cubicBezTo>
                <a:cubicBezTo>
                  <a:pt x="27255" y="23525"/>
                  <a:pt x="27346" y="23434"/>
                  <a:pt x="27382" y="23326"/>
                </a:cubicBezTo>
                <a:cubicBezTo>
                  <a:pt x="27418" y="23271"/>
                  <a:pt x="27437" y="23199"/>
                  <a:pt x="27473" y="23127"/>
                </a:cubicBezTo>
                <a:cubicBezTo>
                  <a:pt x="27473" y="23090"/>
                  <a:pt x="27491" y="23072"/>
                  <a:pt x="27491" y="23036"/>
                </a:cubicBezTo>
                <a:cubicBezTo>
                  <a:pt x="27509" y="23000"/>
                  <a:pt x="27527" y="22964"/>
                  <a:pt x="27527" y="22946"/>
                </a:cubicBezTo>
                <a:cubicBezTo>
                  <a:pt x="27545" y="22873"/>
                  <a:pt x="27545" y="22801"/>
                  <a:pt x="27527" y="22728"/>
                </a:cubicBezTo>
                <a:cubicBezTo>
                  <a:pt x="27491" y="22674"/>
                  <a:pt x="27455" y="22620"/>
                  <a:pt x="27400" y="22583"/>
                </a:cubicBezTo>
                <a:lnTo>
                  <a:pt x="27237" y="22438"/>
                </a:lnTo>
                <a:cubicBezTo>
                  <a:pt x="27129" y="22348"/>
                  <a:pt x="27038" y="22257"/>
                  <a:pt x="26929" y="22149"/>
                </a:cubicBezTo>
                <a:cubicBezTo>
                  <a:pt x="26839" y="22076"/>
                  <a:pt x="26766" y="21986"/>
                  <a:pt x="26712" y="21877"/>
                </a:cubicBezTo>
                <a:cubicBezTo>
                  <a:pt x="26676" y="21805"/>
                  <a:pt x="26676" y="21750"/>
                  <a:pt x="26676" y="21678"/>
                </a:cubicBezTo>
                <a:cubicBezTo>
                  <a:pt x="26658" y="21660"/>
                  <a:pt x="26658" y="21642"/>
                  <a:pt x="26676" y="21624"/>
                </a:cubicBezTo>
                <a:lnTo>
                  <a:pt x="26694" y="21605"/>
                </a:lnTo>
                <a:cubicBezTo>
                  <a:pt x="26712" y="21587"/>
                  <a:pt x="26730" y="21587"/>
                  <a:pt x="26748" y="21569"/>
                </a:cubicBezTo>
                <a:cubicBezTo>
                  <a:pt x="26785" y="21569"/>
                  <a:pt x="26821" y="21569"/>
                  <a:pt x="26839" y="21569"/>
                </a:cubicBezTo>
                <a:lnTo>
                  <a:pt x="26875" y="21569"/>
                </a:lnTo>
                <a:cubicBezTo>
                  <a:pt x="26893" y="21569"/>
                  <a:pt x="26929" y="21569"/>
                  <a:pt x="26929" y="21533"/>
                </a:cubicBezTo>
                <a:cubicBezTo>
                  <a:pt x="26911" y="21497"/>
                  <a:pt x="26929" y="21461"/>
                  <a:pt x="26948" y="21442"/>
                </a:cubicBezTo>
                <a:cubicBezTo>
                  <a:pt x="26984" y="21406"/>
                  <a:pt x="27020" y="21388"/>
                  <a:pt x="27056" y="21388"/>
                </a:cubicBezTo>
                <a:cubicBezTo>
                  <a:pt x="27074" y="21388"/>
                  <a:pt x="27092" y="21388"/>
                  <a:pt x="27111" y="21370"/>
                </a:cubicBezTo>
                <a:cubicBezTo>
                  <a:pt x="27147" y="21370"/>
                  <a:pt x="27147" y="21334"/>
                  <a:pt x="27165" y="21316"/>
                </a:cubicBezTo>
                <a:cubicBezTo>
                  <a:pt x="27183" y="21298"/>
                  <a:pt x="27255" y="21352"/>
                  <a:pt x="27274" y="21370"/>
                </a:cubicBezTo>
                <a:cubicBezTo>
                  <a:pt x="27310" y="21388"/>
                  <a:pt x="27328" y="21370"/>
                  <a:pt x="27346" y="21352"/>
                </a:cubicBezTo>
                <a:cubicBezTo>
                  <a:pt x="27400" y="21261"/>
                  <a:pt x="27473" y="21189"/>
                  <a:pt x="27545" y="21153"/>
                </a:cubicBezTo>
                <a:lnTo>
                  <a:pt x="27690" y="21062"/>
                </a:lnTo>
                <a:lnTo>
                  <a:pt x="27762" y="21026"/>
                </a:lnTo>
                <a:cubicBezTo>
                  <a:pt x="27799" y="21008"/>
                  <a:pt x="27817" y="20990"/>
                  <a:pt x="27835" y="20972"/>
                </a:cubicBezTo>
                <a:cubicBezTo>
                  <a:pt x="27853" y="20953"/>
                  <a:pt x="27853" y="20953"/>
                  <a:pt x="27853" y="20935"/>
                </a:cubicBezTo>
                <a:lnTo>
                  <a:pt x="27853" y="20935"/>
                </a:lnTo>
                <a:lnTo>
                  <a:pt x="27907" y="20917"/>
                </a:lnTo>
                <a:cubicBezTo>
                  <a:pt x="27962" y="20881"/>
                  <a:pt x="28016" y="20863"/>
                  <a:pt x="28070" y="20827"/>
                </a:cubicBezTo>
                <a:cubicBezTo>
                  <a:pt x="28179" y="20772"/>
                  <a:pt x="28288" y="20718"/>
                  <a:pt x="28414" y="20682"/>
                </a:cubicBezTo>
                <a:cubicBezTo>
                  <a:pt x="28523" y="20646"/>
                  <a:pt x="28632" y="20609"/>
                  <a:pt x="28759" y="20573"/>
                </a:cubicBezTo>
                <a:cubicBezTo>
                  <a:pt x="28867" y="20519"/>
                  <a:pt x="28994" y="20501"/>
                  <a:pt x="29103" y="20537"/>
                </a:cubicBezTo>
                <a:lnTo>
                  <a:pt x="29121" y="20537"/>
                </a:lnTo>
                <a:cubicBezTo>
                  <a:pt x="29157" y="20555"/>
                  <a:pt x="29211" y="20501"/>
                  <a:pt x="29175" y="20465"/>
                </a:cubicBezTo>
                <a:lnTo>
                  <a:pt x="29175" y="20465"/>
                </a:lnTo>
                <a:cubicBezTo>
                  <a:pt x="29193" y="20465"/>
                  <a:pt x="29193" y="20465"/>
                  <a:pt x="29211" y="20465"/>
                </a:cubicBezTo>
                <a:lnTo>
                  <a:pt x="29284" y="20465"/>
                </a:lnTo>
                <a:cubicBezTo>
                  <a:pt x="29320" y="20465"/>
                  <a:pt x="29338" y="20446"/>
                  <a:pt x="29374" y="20428"/>
                </a:cubicBezTo>
                <a:cubicBezTo>
                  <a:pt x="29392" y="20410"/>
                  <a:pt x="29392" y="20392"/>
                  <a:pt x="29410" y="20356"/>
                </a:cubicBezTo>
                <a:cubicBezTo>
                  <a:pt x="29429" y="20338"/>
                  <a:pt x="29447" y="20338"/>
                  <a:pt x="29465" y="20338"/>
                </a:cubicBezTo>
                <a:lnTo>
                  <a:pt x="29573" y="20338"/>
                </a:lnTo>
                <a:cubicBezTo>
                  <a:pt x="29628" y="20356"/>
                  <a:pt x="29700" y="20356"/>
                  <a:pt x="29755" y="20338"/>
                </a:cubicBezTo>
                <a:lnTo>
                  <a:pt x="29755" y="20338"/>
                </a:lnTo>
                <a:cubicBezTo>
                  <a:pt x="29863" y="20338"/>
                  <a:pt x="29954" y="20338"/>
                  <a:pt x="30062" y="20338"/>
                </a:cubicBezTo>
                <a:cubicBezTo>
                  <a:pt x="30153" y="20338"/>
                  <a:pt x="30262" y="20302"/>
                  <a:pt x="30370" y="20283"/>
                </a:cubicBezTo>
                <a:cubicBezTo>
                  <a:pt x="30479" y="20283"/>
                  <a:pt x="30588" y="20283"/>
                  <a:pt x="30696" y="20283"/>
                </a:cubicBezTo>
                <a:cubicBezTo>
                  <a:pt x="30805" y="20302"/>
                  <a:pt x="30914" y="20302"/>
                  <a:pt x="31022" y="20265"/>
                </a:cubicBezTo>
                <a:cubicBezTo>
                  <a:pt x="31040" y="20265"/>
                  <a:pt x="31058" y="20247"/>
                  <a:pt x="31077" y="20229"/>
                </a:cubicBezTo>
                <a:cubicBezTo>
                  <a:pt x="31077" y="20211"/>
                  <a:pt x="31077" y="20193"/>
                  <a:pt x="31095" y="20193"/>
                </a:cubicBezTo>
                <a:cubicBezTo>
                  <a:pt x="31113" y="20193"/>
                  <a:pt x="31203" y="20211"/>
                  <a:pt x="31240" y="20229"/>
                </a:cubicBezTo>
                <a:cubicBezTo>
                  <a:pt x="31258" y="20229"/>
                  <a:pt x="31294" y="20229"/>
                  <a:pt x="31312" y="20229"/>
                </a:cubicBezTo>
                <a:cubicBezTo>
                  <a:pt x="31330" y="20229"/>
                  <a:pt x="31348" y="20193"/>
                  <a:pt x="31366" y="20175"/>
                </a:cubicBezTo>
                <a:cubicBezTo>
                  <a:pt x="31384" y="20139"/>
                  <a:pt x="31421" y="20139"/>
                  <a:pt x="31457" y="20157"/>
                </a:cubicBezTo>
                <a:cubicBezTo>
                  <a:pt x="31511" y="20175"/>
                  <a:pt x="31547" y="20193"/>
                  <a:pt x="31602" y="20229"/>
                </a:cubicBezTo>
                <a:cubicBezTo>
                  <a:pt x="31638" y="20247"/>
                  <a:pt x="31692" y="20265"/>
                  <a:pt x="31747" y="20265"/>
                </a:cubicBezTo>
                <a:cubicBezTo>
                  <a:pt x="31837" y="20247"/>
                  <a:pt x="31946" y="20265"/>
                  <a:pt x="32036" y="20302"/>
                </a:cubicBezTo>
                <a:cubicBezTo>
                  <a:pt x="32054" y="20320"/>
                  <a:pt x="32073" y="20338"/>
                  <a:pt x="32109" y="20338"/>
                </a:cubicBezTo>
                <a:cubicBezTo>
                  <a:pt x="32127" y="20356"/>
                  <a:pt x="32163" y="20356"/>
                  <a:pt x="32181" y="20356"/>
                </a:cubicBezTo>
                <a:cubicBezTo>
                  <a:pt x="32217" y="20356"/>
                  <a:pt x="32254" y="20356"/>
                  <a:pt x="32272" y="20338"/>
                </a:cubicBezTo>
                <a:cubicBezTo>
                  <a:pt x="32308" y="20338"/>
                  <a:pt x="32344" y="20338"/>
                  <a:pt x="32362" y="20338"/>
                </a:cubicBezTo>
                <a:cubicBezTo>
                  <a:pt x="32417" y="20338"/>
                  <a:pt x="32471" y="20338"/>
                  <a:pt x="32525" y="20356"/>
                </a:cubicBezTo>
                <a:cubicBezTo>
                  <a:pt x="32580" y="20374"/>
                  <a:pt x="32652" y="20392"/>
                  <a:pt x="32706" y="20392"/>
                </a:cubicBezTo>
                <a:cubicBezTo>
                  <a:pt x="32743" y="20428"/>
                  <a:pt x="32797" y="20446"/>
                  <a:pt x="32833" y="20465"/>
                </a:cubicBezTo>
                <a:cubicBezTo>
                  <a:pt x="32906" y="20483"/>
                  <a:pt x="32960" y="20501"/>
                  <a:pt x="33014" y="20537"/>
                </a:cubicBezTo>
                <a:cubicBezTo>
                  <a:pt x="33123" y="20591"/>
                  <a:pt x="33213" y="20646"/>
                  <a:pt x="33286" y="20736"/>
                </a:cubicBezTo>
                <a:lnTo>
                  <a:pt x="33304" y="20754"/>
                </a:lnTo>
                <a:cubicBezTo>
                  <a:pt x="33340" y="20809"/>
                  <a:pt x="33413" y="20772"/>
                  <a:pt x="33413" y="20718"/>
                </a:cubicBezTo>
                <a:cubicBezTo>
                  <a:pt x="33413" y="20718"/>
                  <a:pt x="33413" y="20700"/>
                  <a:pt x="33413" y="20700"/>
                </a:cubicBezTo>
                <a:cubicBezTo>
                  <a:pt x="33376" y="20555"/>
                  <a:pt x="33286" y="20410"/>
                  <a:pt x="33177" y="20320"/>
                </a:cubicBezTo>
                <a:cubicBezTo>
                  <a:pt x="33123" y="20265"/>
                  <a:pt x="33050" y="20193"/>
                  <a:pt x="32978" y="20157"/>
                </a:cubicBezTo>
                <a:lnTo>
                  <a:pt x="32887" y="20084"/>
                </a:lnTo>
                <a:lnTo>
                  <a:pt x="32869" y="20066"/>
                </a:lnTo>
                <a:cubicBezTo>
                  <a:pt x="32869" y="20048"/>
                  <a:pt x="32887" y="20048"/>
                  <a:pt x="32887" y="20030"/>
                </a:cubicBezTo>
                <a:cubicBezTo>
                  <a:pt x="32887" y="19976"/>
                  <a:pt x="32887" y="19921"/>
                  <a:pt x="32906" y="19867"/>
                </a:cubicBezTo>
                <a:cubicBezTo>
                  <a:pt x="32906" y="19813"/>
                  <a:pt x="32924" y="19776"/>
                  <a:pt x="32960" y="19794"/>
                </a:cubicBezTo>
                <a:cubicBezTo>
                  <a:pt x="32996" y="19794"/>
                  <a:pt x="33032" y="19740"/>
                  <a:pt x="33014" y="19704"/>
                </a:cubicBezTo>
                <a:cubicBezTo>
                  <a:pt x="33014" y="19668"/>
                  <a:pt x="32996" y="19650"/>
                  <a:pt x="32996" y="19613"/>
                </a:cubicBezTo>
                <a:cubicBezTo>
                  <a:pt x="32996" y="19577"/>
                  <a:pt x="32978" y="19541"/>
                  <a:pt x="32978" y="19523"/>
                </a:cubicBezTo>
                <a:cubicBezTo>
                  <a:pt x="32960" y="19450"/>
                  <a:pt x="32887" y="19414"/>
                  <a:pt x="32833" y="19378"/>
                </a:cubicBezTo>
                <a:lnTo>
                  <a:pt x="32815" y="19342"/>
                </a:lnTo>
                <a:lnTo>
                  <a:pt x="32833" y="19342"/>
                </a:lnTo>
                <a:lnTo>
                  <a:pt x="32887" y="19342"/>
                </a:lnTo>
                <a:lnTo>
                  <a:pt x="32978" y="19360"/>
                </a:lnTo>
                <a:cubicBezTo>
                  <a:pt x="33014" y="19360"/>
                  <a:pt x="33050" y="19360"/>
                  <a:pt x="33087" y="19360"/>
                </a:cubicBezTo>
                <a:cubicBezTo>
                  <a:pt x="33105" y="19342"/>
                  <a:pt x="33123" y="19324"/>
                  <a:pt x="33105" y="19287"/>
                </a:cubicBezTo>
                <a:cubicBezTo>
                  <a:pt x="33105" y="19287"/>
                  <a:pt x="33105" y="19287"/>
                  <a:pt x="33105" y="19269"/>
                </a:cubicBezTo>
                <a:cubicBezTo>
                  <a:pt x="33105" y="19251"/>
                  <a:pt x="33105" y="19215"/>
                  <a:pt x="33105" y="19197"/>
                </a:cubicBezTo>
                <a:cubicBezTo>
                  <a:pt x="33105" y="19179"/>
                  <a:pt x="33105" y="19179"/>
                  <a:pt x="33105" y="19179"/>
                </a:cubicBezTo>
                <a:lnTo>
                  <a:pt x="33105" y="19179"/>
                </a:lnTo>
                <a:lnTo>
                  <a:pt x="33105" y="19179"/>
                </a:lnTo>
                <a:cubicBezTo>
                  <a:pt x="33141" y="19143"/>
                  <a:pt x="33177" y="19106"/>
                  <a:pt x="33159" y="19070"/>
                </a:cubicBezTo>
                <a:cubicBezTo>
                  <a:pt x="33159" y="19016"/>
                  <a:pt x="33141" y="18980"/>
                  <a:pt x="33123" y="18925"/>
                </a:cubicBezTo>
                <a:cubicBezTo>
                  <a:pt x="33123" y="18907"/>
                  <a:pt x="33123" y="18871"/>
                  <a:pt x="33105" y="18853"/>
                </a:cubicBezTo>
                <a:lnTo>
                  <a:pt x="33105" y="18817"/>
                </a:lnTo>
                <a:lnTo>
                  <a:pt x="33177" y="18817"/>
                </a:lnTo>
                <a:cubicBezTo>
                  <a:pt x="33213" y="18835"/>
                  <a:pt x="33250" y="18835"/>
                  <a:pt x="33286" y="18853"/>
                </a:cubicBezTo>
                <a:cubicBezTo>
                  <a:pt x="33322" y="18853"/>
                  <a:pt x="33340" y="18853"/>
                  <a:pt x="33358" y="18835"/>
                </a:cubicBezTo>
                <a:cubicBezTo>
                  <a:pt x="33376" y="18780"/>
                  <a:pt x="33395" y="18744"/>
                  <a:pt x="33395" y="18690"/>
                </a:cubicBezTo>
                <a:lnTo>
                  <a:pt x="33395" y="18690"/>
                </a:lnTo>
                <a:lnTo>
                  <a:pt x="33395" y="18690"/>
                </a:lnTo>
                <a:lnTo>
                  <a:pt x="33413" y="18690"/>
                </a:lnTo>
                <a:lnTo>
                  <a:pt x="33485" y="18726"/>
                </a:lnTo>
                <a:cubicBezTo>
                  <a:pt x="33539" y="18726"/>
                  <a:pt x="33576" y="18726"/>
                  <a:pt x="33630" y="18690"/>
                </a:cubicBezTo>
                <a:cubicBezTo>
                  <a:pt x="33666" y="18672"/>
                  <a:pt x="33684" y="18635"/>
                  <a:pt x="33702" y="18599"/>
                </a:cubicBezTo>
                <a:cubicBezTo>
                  <a:pt x="33793" y="18509"/>
                  <a:pt x="33884" y="18436"/>
                  <a:pt x="34010" y="18382"/>
                </a:cubicBezTo>
                <a:cubicBezTo>
                  <a:pt x="34173" y="18309"/>
                  <a:pt x="34354" y="18273"/>
                  <a:pt x="34535" y="18255"/>
                </a:cubicBezTo>
                <a:cubicBezTo>
                  <a:pt x="34735" y="18237"/>
                  <a:pt x="34934" y="18219"/>
                  <a:pt x="35133" y="18219"/>
                </a:cubicBezTo>
                <a:lnTo>
                  <a:pt x="35260" y="18219"/>
                </a:lnTo>
                <a:cubicBezTo>
                  <a:pt x="35314" y="18219"/>
                  <a:pt x="35350" y="18219"/>
                  <a:pt x="35387" y="18201"/>
                </a:cubicBezTo>
                <a:cubicBezTo>
                  <a:pt x="35423" y="18183"/>
                  <a:pt x="35423" y="18128"/>
                  <a:pt x="35423" y="18092"/>
                </a:cubicBezTo>
                <a:cubicBezTo>
                  <a:pt x="35405" y="18074"/>
                  <a:pt x="35423" y="18038"/>
                  <a:pt x="35459" y="18038"/>
                </a:cubicBezTo>
                <a:cubicBezTo>
                  <a:pt x="35531" y="18002"/>
                  <a:pt x="35622" y="18038"/>
                  <a:pt x="35694" y="17984"/>
                </a:cubicBezTo>
                <a:cubicBezTo>
                  <a:pt x="35731" y="17984"/>
                  <a:pt x="35731" y="17965"/>
                  <a:pt x="35767" y="17947"/>
                </a:cubicBezTo>
                <a:cubicBezTo>
                  <a:pt x="35785" y="17947"/>
                  <a:pt x="35803" y="17947"/>
                  <a:pt x="35821" y="17947"/>
                </a:cubicBezTo>
                <a:lnTo>
                  <a:pt x="36002" y="17947"/>
                </a:lnTo>
                <a:cubicBezTo>
                  <a:pt x="36057" y="17929"/>
                  <a:pt x="36057" y="17875"/>
                  <a:pt x="36020" y="17839"/>
                </a:cubicBezTo>
                <a:cubicBezTo>
                  <a:pt x="36002" y="17839"/>
                  <a:pt x="36002" y="17839"/>
                  <a:pt x="36002" y="17839"/>
                </a:cubicBezTo>
                <a:cubicBezTo>
                  <a:pt x="36002" y="17821"/>
                  <a:pt x="36002" y="17821"/>
                  <a:pt x="36002" y="17802"/>
                </a:cubicBezTo>
                <a:cubicBezTo>
                  <a:pt x="36002" y="17784"/>
                  <a:pt x="36002" y="17766"/>
                  <a:pt x="36020" y="17766"/>
                </a:cubicBezTo>
                <a:cubicBezTo>
                  <a:pt x="36093" y="17730"/>
                  <a:pt x="36183" y="17712"/>
                  <a:pt x="36256" y="17730"/>
                </a:cubicBezTo>
                <a:lnTo>
                  <a:pt x="36546" y="17712"/>
                </a:lnTo>
                <a:lnTo>
                  <a:pt x="36600" y="17712"/>
                </a:lnTo>
                <a:cubicBezTo>
                  <a:pt x="36781" y="17730"/>
                  <a:pt x="36962" y="17748"/>
                  <a:pt x="37143" y="17766"/>
                </a:cubicBezTo>
                <a:cubicBezTo>
                  <a:pt x="37252" y="17766"/>
                  <a:pt x="37342" y="17784"/>
                  <a:pt x="37433" y="17784"/>
                </a:cubicBezTo>
                <a:cubicBezTo>
                  <a:pt x="37542" y="17784"/>
                  <a:pt x="37632" y="17802"/>
                  <a:pt x="37723" y="17839"/>
                </a:cubicBezTo>
                <a:cubicBezTo>
                  <a:pt x="37759" y="17857"/>
                  <a:pt x="37777" y="17821"/>
                  <a:pt x="37777" y="17784"/>
                </a:cubicBezTo>
                <a:cubicBezTo>
                  <a:pt x="37777" y="17748"/>
                  <a:pt x="37813" y="17766"/>
                  <a:pt x="37831" y="17766"/>
                </a:cubicBezTo>
                <a:cubicBezTo>
                  <a:pt x="37849" y="17748"/>
                  <a:pt x="37886" y="17748"/>
                  <a:pt x="37922" y="17766"/>
                </a:cubicBezTo>
                <a:cubicBezTo>
                  <a:pt x="37976" y="17766"/>
                  <a:pt x="38049" y="17766"/>
                  <a:pt x="38121" y="17784"/>
                </a:cubicBezTo>
                <a:cubicBezTo>
                  <a:pt x="38248" y="17802"/>
                  <a:pt x="38357" y="17839"/>
                  <a:pt x="38483" y="17911"/>
                </a:cubicBezTo>
                <a:lnTo>
                  <a:pt x="38501" y="17911"/>
                </a:lnTo>
                <a:cubicBezTo>
                  <a:pt x="38520" y="17911"/>
                  <a:pt x="38556" y="17911"/>
                  <a:pt x="38574" y="17875"/>
                </a:cubicBezTo>
                <a:cubicBezTo>
                  <a:pt x="38592" y="17839"/>
                  <a:pt x="38574" y="17802"/>
                  <a:pt x="38538" y="17784"/>
                </a:cubicBezTo>
                <a:close/>
                <a:moveTo>
                  <a:pt x="14561" y="24883"/>
                </a:moveTo>
                <a:lnTo>
                  <a:pt x="14561" y="24883"/>
                </a:lnTo>
                <a:cubicBezTo>
                  <a:pt x="14561" y="24883"/>
                  <a:pt x="14561" y="24901"/>
                  <a:pt x="14561" y="24883"/>
                </a:cubicBezTo>
                <a:close/>
                <a:moveTo>
                  <a:pt x="22583" y="21135"/>
                </a:moveTo>
                <a:lnTo>
                  <a:pt x="22583" y="21135"/>
                </a:lnTo>
                <a:cubicBezTo>
                  <a:pt x="22529" y="21135"/>
                  <a:pt x="22475" y="21135"/>
                  <a:pt x="22420" y="21116"/>
                </a:cubicBezTo>
                <a:cubicBezTo>
                  <a:pt x="22312" y="21116"/>
                  <a:pt x="22221" y="21098"/>
                  <a:pt x="22112" y="21062"/>
                </a:cubicBezTo>
                <a:cubicBezTo>
                  <a:pt x="21913" y="21008"/>
                  <a:pt x="21714" y="20972"/>
                  <a:pt x="21515" y="20953"/>
                </a:cubicBezTo>
                <a:cubicBezTo>
                  <a:pt x="21460" y="20953"/>
                  <a:pt x="21406" y="20972"/>
                  <a:pt x="21370" y="20972"/>
                </a:cubicBezTo>
                <a:cubicBezTo>
                  <a:pt x="21424" y="20917"/>
                  <a:pt x="21478" y="20881"/>
                  <a:pt x="21551" y="20845"/>
                </a:cubicBezTo>
                <a:cubicBezTo>
                  <a:pt x="21696" y="20809"/>
                  <a:pt x="21841" y="20809"/>
                  <a:pt x="22004" y="20845"/>
                </a:cubicBezTo>
                <a:cubicBezTo>
                  <a:pt x="22203" y="20917"/>
                  <a:pt x="22402" y="21008"/>
                  <a:pt x="22601" y="21116"/>
                </a:cubicBezTo>
                <a:close/>
                <a:moveTo>
                  <a:pt x="24811" y="26694"/>
                </a:moveTo>
                <a:lnTo>
                  <a:pt x="24811" y="26694"/>
                </a:lnTo>
                <a:cubicBezTo>
                  <a:pt x="24811" y="26694"/>
                  <a:pt x="24793" y="26694"/>
                  <a:pt x="24811" y="2669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4"/>
          <p:cNvSpPr txBox="1"/>
          <p:nvPr/>
        </p:nvSpPr>
        <p:spPr>
          <a:xfrm>
            <a:off x="128430" y="836450"/>
            <a:ext cx="8606370" cy="1946723"/>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Domine"/>
              <a:buNone/>
            </a:pPr>
            <a:r>
              <a:rPr b="0" i="0" lang="en" sz="1400" u="none" cap="none" strike="noStrike">
                <a:solidFill>
                  <a:srgbClr val="444444"/>
                </a:solidFill>
                <a:latin typeface="verdana"/>
                <a:ea typeface="verdana"/>
                <a:cs typeface="verdana"/>
                <a:sym typeface="verdana"/>
              </a:rPr>
              <a:t>Nuestro público objetivo son aquellos que disfrutan de historias de aventuras épicas con elementos de fantasía y acción. Por un lado, "La espada en la piedra" atraería a un público interesado en la mitología y la historia medieval, especialmente aquellos que disfrutan de historias clásicas de reyes y héroes. Además de la narrativa de crecimiento y formación que sigue el viaje de Arturo para convertirse en Rey. Por otro lado, "Star Wars" atraería a un público interesado en la ciencia ficción, la fantasía y las historias de aventuras. Puede atraer a aquellos interesados en la narrativa de héroes, ya que la historia sigue el viaje para convertirse en un guerrero y luchar contra las fuerzas del mal.</a:t>
            </a:r>
            <a:endParaRPr b="1" i="0" sz="1400" u="none" cap="none" strike="noStrike">
              <a:solidFill>
                <a:schemeClr val="dk1"/>
              </a:solidFill>
              <a:latin typeface="Domine"/>
              <a:ea typeface="Domine"/>
              <a:cs typeface="Domine"/>
              <a:sym typeface="Domine"/>
            </a:endParaRPr>
          </a:p>
        </p:txBody>
      </p:sp>
      <p:sp>
        <p:nvSpPr>
          <p:cNvPr id="366" name="Google Shape;366;p4"/>
          <p:cNvSpPr txBox="1"/>
          <p:nvPr/>
        </p:nvSpPr>
        <p:spPr>
          <a:xfrm>
            <a:off x="3263353" y="3135757"/>
            <a:ext cx="38586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Domine"/>
              <a:buNone/>
            </a:pPr>
            <a:r>
              <a:rPr b="1" i="0" lang="en" sz="3000" u="none" cap="none" strike="noStrike">
                <a:solidFill>
                  <a:schemeClr val="dk1"/>
                </a:solidFill>
                <a:latin typeface="Domine"/>
                <a:ea typeface="Domine"/>
                <a:cs typeface="Domine"/>
                <a:sym typeface="Domine"/>
              </a:rPr>
              <a:t>Plataformas</a:t>
            </a:r>
            <a:endParaRPr b="1" i="0" sz="3000" u="none" cap="none" strike="noStrike">
              <a:solidFill>
                <a:schemeClr val="dk1"/>
              </a:solidFill>
              <a:latin typeface="Domine"/>
              <a:ea typeface="Domine"/>
              <a:cs typeface="Domine"/>
              <a:sym typeface="Domine"/>
            </a:endParaRPr>
          </a:p>
        </p:txBody>
      </p:sp>
      <p:grpSp>
        <p:nvGrpSpPr>
          <p:cNvPr id="367" name="Google Shape;367;p4"/>
          <p:cNvGrpSpPr/>
          <p:nvPr/>
        </p:nvGrpSpPr>
        <p:grpSpPr>
          <a:xfrm>
            <a:off x="4439400" y="193573"/>
            <a:ext cx="459700" cy="459700"/>
            <a:chOff x="7425250" y="2455425"/>
            <a:chExt cx="459700" cy="459700"/>
          </a:xfrm>
        </p:grpSpPr>
        <p:sp>
          <p:nvSpPr>
            <p:cNvPr id="368" name="Google Shape;368;p4"/>
            <p:cNvSpPr/>
            <p:nvPr/>
          </p:nvSpPr>
          <p:spPr>
            <a:xfrm>
              <a:off x="7586825" y="2813850"/>
              <a:ext cx="100825" cy="37075"/>
            </a:xfrm>
            <a:custGeom>
              <a:rect b="b" l="l" r="r" t="t"/>
              <a:pathLst>
                <a:path extrusionOk="0" h="1483" w="4033">
                  <a:moveTo>
                    <a:pt x="517" y="1"/>
                  </a:moveTo>
                  <a:cubicBezTo>
                    <a:pt x="328" y="466"/>
                    <a:pt x="138" y="966"/>
                    <a:pt x="0" y="1483"/>
                  </a:cubicBezTo>
                  <a:lnTo>
                    <a:pt x="4033" y="1483"/>
                  </a:lnTo>
                  <a:cubicBezTo>
                    <a:pt x="3946" y="983"/>
                    <a:pt x="3843" y="483"/>
                    <a:pt x="372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4"/>
            <p:cNvSpPr/>
            <p:nvPr/>
          </p:nvSpPr>
          <p:spPr>
            <a:xfrm>
              <a:off x="7578200" y="2878050"/>
              <a:ext cx="114200" cy="37075"/>
            </a:xfrm>
            <a:custGeom>
              <a:rect b="b" l="l" r="r" t="t"/>
              <a:pathLst>
                <a:path extrusionOk="0" h="1483" w="4568">
                  <a:moveTo>
                    <a:pt x="121" y="0"/>
                  </a:moveTo>
                  <a:cubicBezTo>
                    <a:pt x="35" y="466"/>
                    <a:pt x="0" y="965"/>
                    <a:pt x="0" y="1482"/>
                  </a:cubicBezTo>
                  <a:lnTo>
                    <a:pt x="4567" y="1482"/>
                  </a:lnTo>
                  <a:cubicBezTo>
                    <a:pt x="4567" y="965"/>
                    <a:pt x="4550" y="483"/>
                    <a:pt x="44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4"/>
            <p:cNvSpPr/>
            <p:nvPr/>
          </p:nvSpPr>
          <p:spPr>
            <a:xfrm>
              <a:off x="7613100" y="2739325"/>
              <a:ext cx="57750" cy="47850"/>
            </a:xfrm>
            <a:custGeom>
              <a:rect b="b" l="l" r="r" t="t"/>
              <a:pathLst>
                <a:path extrusionOk="0" h="1914" w="2310">
                  <a:moveTo>
                    <a:pt x="1327" y="0"/>
                  </a:moveTo>
                  <a:cubicBezTo>
                    <a:pt x="1000" y="380"/>
                    <a:pt x="483" y="1052"/>
                    <a:pt x="0" y="1913"/>
                  </a:cubicBezTo>
                  <a:lnTo>
                    <a:pt x="2309" y="1913"/>
                  </a:lnTo>
                  <a:cubicBezTo>
                    <a:pt x="2172" y="1534"/>
                    <a:pt x="2016" y="1190"/>
                    <a:pt x="1827" y="845"/>
                  </a:cubicBezTo>
                  <a:cubicBezTo>
                    <a:pt x="1672" y="552"/>
                    <a:pt x="1500" y="276"/>
                    <a:pt x="13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4"/>
            <p:cNvSpPr/>
            <p:nvPr/>
          </p:nvSpPr>
          <p:spPr>
            <a:xfrm>
              <a:off x="7425250" y="2484275"/>
              <a:ext cx="459700" cy="430850"/>
            </a:xfrm>
            <a:custGeom>
              <a:rect b="b" l="l" r="r" t="t"/>
              <a:pathLst>
                <a:path extrusionOk="0" h="17234" w="18388">
                  <a:moveTo>
                    <a:pt x="6411" y="1741"/>
                  </a:moveTo>
                  <a:lnTo>
                    <a:pt x="6411" y="2827"/>
                  </a:lnTo>
                  <a:lnTo>
                    <a:pt x="5257" y="2827"/>
                  </a:lnTo>
                  <a:lnTo>
                    <a:pt x="5257" y="1741"/>
                  </a:lnTo>
                  <a:close/>
                  <a:moveTo>
                    <a:pt x="5550" y="1"/>
                  </a:moveTo>
                  <a:cubicBezTo>
                    <a:pt x="4481" y="1"/>
                    <a:pt x="3534" y="673"/>
                    <a:pt x="3189" y="1690"/>
                  </a:cubicBezTo>
                  <a:lnTo>
                    <a:pt x="2999" y="2293"/>
                  </a:lnTo>
                  <a:lnTo>
                    <a:pt x="1" y="2293"/>
                  </a:lnTo>
                  <a:lnTo>
                    <a:pt x="1" y="4567"/>
                  </a:lnTo>
                  <a:lnTo>
                    <a:pt x="5257" y="4567"/>
                  </a:lnTo>
                  <a:lnTo>
                    <a:pt x="5257" y="5653"/>
                  </a:lnTo>
                  <a:lnTo>
                    <a:pt x="1155" y="5653"/>
                  </a:lnTo>
                  <a:lnTo>
                    <a:pt x="1155" y="7945"/>
                  </a:lnTo>
                  <a:lnTo>
                    <a:pt x="2224" y="7945"/>
                  </a:lnTo>
                  <a:lnTo>
                    <a:pt x="2224" y="6859"/>
                  </a:lnTo>
                  <a:lnTo>
                    <a:pt x="5843" y="6859"/>
                  </a:lnTo>
                  <a:cubicBezTo>
                    <a:pt x="6773" y="6859"/>
                    <a:pt x="7532" y="6118"/>
                    <a:pt x="7532" y="5188"/>
                  </a:cubicBezTo>
                  <a:lnTo>
                    <a:pt x="7532" y="4550"/>
                  </a:lnTo>
                  <a:lnTo>
                    <a:pt x="8600" y="4550"/>
                  </a:lnTo>
                  <a:lnTo>
                    <a:pt x="8600" y="5188"/>
                  </a:lnTo>
                  <a:cubicBezTo>
                    <a:pt x="8600" y="6032"/>
                    <a:pt x="8221" y="6790"/>
                    <a:pt x="7618" y="7290"/>
                  </a:cubicBezTo>
                  <a:cubicBezTo>
                    <a:pt x="10358" y="9496"/>
                    <a:pt x="11753" y="12839"/>
                    <a:pt x="11753" y="17233"/>
                  </a:cubicBezTo>
                  <a:lnTo>
                    <a:pt x="18388" y="17233"/>
                  </a:lnTo>
                  <a:cubicBezTo>
                    <a:pt x="18388" y="17233"/>
                    <a:pt x="18388" y="7566"/>
                    <a:pt x="10961" y="707"/>
                  </a:cubicBezTo>
                  <a:lnTo>
                    <a:pt x="9634" y="2603"/>
                  </a:lnTo>
                  <a:lnTo>
                    <a:pt x="8755" y="1983"/>
                  </a:lnTo>
                  <a:lnTo>
                    <a:pt x="1015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4"/>
            <p:cNvSpPr/>
            <p:nvPr/>
          </p:nvSpPr>
          <p:spPr>
            <a:xfrm>
              <a:off x="7679000" y="2455425"/>
              <a:ext cx="114625" cy="46550"/>
            </a:xfrm>
            <a:custGeom>
              <a:rect b="b" l="l" r="r" t="t"/>
              <a:pathLst>
                <a:path extrusionOk="0" h="1862" w="4585">
                  <a:moveTo>
                    <a:pt x="811" y="0"/>
                  </a:moveTo>
                  <a:lnTo>
                    <a:pt x="1" y="1155"/>
                  </a:lnTo>
                  <a:cubicBezTo>
                    <a:pt x="277" y="1379"/>
                    <a:pt x="552" y="1620"/>
                    <a:pt x="811" y="1861"/>
                  </a:cubicBezTo>
                  <a:lnTo>
                    <a:pt x="1362" y="1086"/>
                  </a:lnTo>
                  <a:lnTo>
                    <a:pt x="4585" y="1086"/>
                  </a:lnTo>
                  <a:lnTo>
                    <a:pt x="458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3" name="Google Shape;373;p4"/>
          <p:cNvGrpSpPr/>
          <p:nvPr/>
        </p:nvGrpSpPr>
        <p:grpSpPr>
          <a:xfrm>
            <a:off x="853966" y="135192"/>
            <a:ext cx="459700" cy="459700"/>
            <a:chOff x="7425250" y="2455425"/>
            <a:chExt cx="459700" cy="459700"/>
          </a:xfrm>
        </p:grpSpPr>
        <p:sp>
          <p:nvSpPr>
            <p:cNvPr id="374" name="Google Shape;374;p4"/>
            <p:cNvSpPr/>
            <p:nvPr/>
          </p:nvSpPr>
          <p:spPr>
            <a:xfrm>
              <a:off x="7586825" y="2813850"/>
              <a:ext cx="100825" cy="37075"/>
            </a:xfrm>
            <a:custGeom>
              <a:rect b="b" l="l" r="r" t="t"/>
              <a:pathLst>
                <a:path extrusionOk="0" h="1483" w="4033">
                  <a:moveTo>
                    <a:pt x="517" y="1"/>
                  </a:moveTo>
                  <a:cubicBezTo>
                    <a:pt x="328" y="466"/>
                    <a:pt x="138" y="966"/>
                    <a:pt x="0" y="1483"/>
                  </a:cubicBezTo>
                  <a:lnTo>
                    <a:pt x="4033" y="1483"/>
                  </a:lnTo>
                  <a:cubicBezTo>
                    <a:pt x="3946" y="983"/>
                    <a:pt x="3843" y="483"/>
                    <a:pt x="372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4"/>
            <p:cNvSpPr/>
            <p:nvPr/>
          </p:nvSpPr>
          <p:spPr>
            <a:xfrm>
              <a:off x="7578200" y="2878050"/>
              <a:ext cx="114200" cy="37075"/>
            </a:xfrm>
            <a:custGeom>
              <a:rect b="b" l="l" r="r" t="t"/>
              <a:pathLst>
                <a:path extrusionOk="0" h="1483" w="4568">
                  <a:moveTo>
                    <a:pt x="121" y="0"/>
                  </a:moveTo>
                  <a:cubicBezTo>
                    <a:pt x="35" y="466"/>
                    <a:pt x="0" y="965"/>
                    <a:pt x="0" y="1482"/>
                  </a:cubicBezTo>
                  <a:lnTo>
                    <a:pt x="4567" y="1482"/>
                  </a:lnTo>
                  <a:cubicBezTo>
                    <a:pt x="4567" y="965"/>
                    <a:pt x="4550" y="483"/>
                    <a:pt x="44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4"/>
            <p:cNvSpPr/>
            <p:nvPr/>
          </p:nvSpPr>
          <p:spPr>
            <a:xfrm>
              <a:off x="7613100" y="2739325"/>
              <a:ext cx="57750" cy="47850"/>
            </a:xfrm>
            <a:custGeom>
              <a:rect b="b" l="l" r="r" t="t"/>
              <a:pathLst>
                <a:path extrusionOk="0" h="1914" w="2310">
                  <a:moveTo>
                    <a:pt x="1327" y="0"/>
                  </a:moveTo>
                  <a:cubicBezTo>
                    <a:pt x="1000" y="380"/>
                    <a:pt x="483" y="1052"/>
                    <a:pt x="0" y="1913"/>
                  </a:cubicBezTo>
                  <a:lnTo>
                    <a:pt x="2309" y="1913"/>
                  </a:lnTo>
                  <a:cubicBezTo>
                    <a:pt x="2172" y="1534"/>
                    <a:pt x="2016" y="1190"/>
                    <a:pt x="1827" y="845"/>
                  </a:cubicBezTo>
                  <a:cubicBezTo>
                    <a:pt x="1672" y="552"/>
                    <a:pt x="1500" y="276"/>
                    <a:pt x="13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4"/>
            <p:cNvSpPr/>
            <p:nvPr/>
          </p:nvSpPr>
          <p:spPr>
            <a:xfrm>
              <a:off x="7425250" y="2484275"/>
              <a:ext cx="459700" cy="430850"/>
            </a:xfrm>
            <a:custGeom>
              <a:rect b="b" l="l" r="r" t="t"/>
              <a:pathLst>
                <a:path extrusionOk="0" h="17234" w="18388">
                  <a:moveTo>
                    <a:pt x="6411" y="1741"/>
                  </a:moveTo>
                  <a:lnTo>
                    <a:pt x="6411" y="2827"/>
                  </a:lnTo>
                  <a:lnTo>
                    <a:pt x="5257" y="2827"/>
                  </a:lnTo>
                  <a:lnTo>
                    <a:pt x="5257" y="1741"/>
                  </a:lnTo>
                  <a:close/>
                  <a:moveTo>
                    <a:pt x="5550" y="1"/>
                  </a:moveTo>
                  <a:cubicBezTo>
                    <a:pt x="4481" y="1"/>
                    <a:pt x="3534" y="673"/>
                    <a:pt x="3189" y="1690"/>
                  </a:cubicBezTo>
                  <a:lnTo>
                    <a:pt x="2999" y="2293"/>
                  </a:lnTo>
                  <a:lnTo>
                    <a:pt x="1" y="2293"/>
                  </a:lnTo>
                  <a:lnTo>
                    <a:pt x="1" y="4567"/>
                  </a:lnTo>
                  <a:lnTo>
                    <a:pt x="5257" y="4567"/>
                  </a:lnTo>
                  <a:lnTo>
                    <a:pt x="5257" y="5653"/>
                  </a:lnTo>
                  <a:lnTo>
                    <a:pt x="1155" y="5653"/>
                  </a:lnTo>
                  <a:lnTo>
                    <a:pt x="1155" y="7945"/>
                  </a:lnTo>
                  <a:lnTo>
                    <a:pt x="2224" y="7945"/>
                  </a:lnTo>
                  <a:lnTo>
                    <a:pt x="2224" y="6859"/>
                  </a:lnTo>
                  <a:lnTo>
                    <a:pt x="5843" y="6859"/>
                  </a:lnTo>
                  <a:cubicBezTo>
                    <a:pt x="6773" y="6859"/>
                    <a:pt x="7532" y="6118"/>
                    <a:pt x="7532" y="5188"/>
                  </a:cubicBezTo>
                  <a:lnTo>
                    <a:pt x="7532" y="4550"/>
                  </a:lnTo>
                  <a:lnTo>
                    <a:pt x="8600" y="4550"/>
                  </a:lnTo>
                  <a:lnTo>
                    <a:pt x="8600" y="5188"/>
                  </a:lnTo>
                  <a:cubicBezTo>
                    <a:pt x="8600" y="6032"/>
                    <a:pt x="8221" y="6790"/>
                    <a:pt x="7618" y="7290"/>
                  </a:cubicBezTo>
                  <a:cubicBezTo>
                    <a:pt x="10358" y="9496"/>
                    <a:pt x="11753" y="12839"/>
                    <a:pt x="11753" y="17233"/>
                  </a:cubicBezTo>
                  <a:lnTo>
                    <a:pt x="18388" y="17233"/>
                  </a:lnTo>
                  <a:cubicBezTo>
                    <a:pt x="18388" y="17233"/>
                    <a:pt x="18388" y="7566"/>
                    <a:pt x="10961" y="707"/>
                  </a:cubicBezTo>
                  <a:lnTo>
                    <a:pt x="9634" y="2603"/>
                  </a:lnTo>
                  <a:lnTo>
                    <a:pt x="8755" y="1983"/>
                  </a:lnTo>
                  <a:lnTo>
                    <a:pt x="1015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4"/>
            <p:cNvSpPr/>
            <p:nvPr/>
          </p:nvSpPr>
          <p:spPr>
            <a:xfrm>
              <a:off x="7679000" y="2455425"/>
              <a:ext cx="114625" cy="46550"/>
            </a:xfrm>
            <a:custGeom>
              <a:rect b="b" l="l" r="r" t="t"/>
              <a:pathLst>
                <a:path extrusionOk="0" h="1862" w="4585">
                  <a:moveTo>
                    <a:pt x="811" y="0"/>
                  </a:moveTo>
                  <a:lnTo>
                    <a:pt x="1" y="1155"/>
                  </a:lnTo>
                  <a:cubicBezTo>
                    <a:pt x="277" y="1379"/>
                    <a:pt x="552" y="1620"/>
                    <a:pt x="811" y="1861"/>
                  </a:cubicBezTo>
                  <a:lnTo>
                    <a:pt x="1362" y="1086"/>
                  </a:lnTo>
                  <a:lnTo>
                    <a:pt x="4585" y="1086"/>
                  </a:lnTo>
                  <a:lnTo>
                    <a:pt x="458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9" name="Google Shape;379;p4"/>
          <p:cNvGrpSpPr/>
          <p:nvPr/>
        </p:nvGrpSpPr>
        <p:grpSpPr>
          <a:xfrm>
            <a:off x="6560705" y="3154160"/>
            <a:ext cx="396800" cy="459700"/>
            <a:chOff x="5401300" y="1197450"/>
            <a:chExt cx="396800" cy="459700"/>
          </a:xfrm>
        </p:grpSpPr>
        <p:sp>
          <p:nvSpPr>
            <p:cNvPr id="380" name="Google Shape;380;p4"/>
            <p:cNvSpPr/>
            <p:nvPr/>
          </p:nvSpPr>
          <p:spPr>
            <a:xfrm>
              <a:off x="5410350" y="1603275"/>
              <a:ext cx="378700" cy="53875"/>
            </a:xfrm>
            <a:custGeom>
              <a:rect b="b" l="l" r="r" t="t"/>
              <a:pathLst>
                <a:path extrusionOk="0" h="2155" w="15148">
                  <a:moveTo>
                    <a:pt x="1086" y="0"/>
                  </a:moveTo>
                  <a:lnTo>
                    <a:pt x="1086" y="1069"/>
                  </a:lnTo>
                  <a:lnTo>
                    <a:pt x="0" y="1069"/>
                  </a:lnTo>
                  <a:lnTo>
                    <a:pt x="0" y="2155"/>
                  </a:lnTo>
                  <a:lnTo>
                    <a:pt x="15148" y="2155"/>
                  </a:lnTo>
                  <a:lnTo>
                    <a:pt x="15148" y="1069"/>
                  </a:lnTo>
                  <a:lnTo>
                    <a:pt x="14079" y="1069"/>
                  </a:lnTo>
                  <a:lnTo>
                    <a:pt x="1407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4"/>
            <p:cNvSpPr/>
            <p:nvPr/>
          </p:nvSpPr>
          <p:spPr>
            <a:xfrm>
              <a:off x="5442650" y="1540375"/>
              <a:ext cx="314100" cy="35775"/>
            </a:xfrm>
            <a:custGeom>
              <a:rect b="b" l="l" r="r" t="t"/>
              <a:pathLst>
                <a:path extrusionOk="0" h="1431" w="12564">
                  <a:moveTo>
                    <a:pt x="759" y="1"/>
                  </a:moveTo>
                  <a:lnTo>
                    <a:pt x="1" y="1431"/>
                  </a:lnTo>
                  <a:lnTo>
                    <a:pt x="12563" y="1431"/>
                  </a:lnTo>
                  <a:lnTo>
                    <a:pt x="118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4"/>
            <p:cNvSpPr/>
            <p:nvPr/>
          </p:nvSpPr>
          <p:spPr>
            <a:xfrm>
              <a:off x="5401300" y="1197450"/>
              <a:ext cx="396800" cy="315800"/>
            </a:xfrm>
            <a:custGeom>
              <a:rect b="b" l="l" r="r" t="t"/>
              <a:pathLst>
                <a:path extrusionOk="0" h="12632" w="15872">
                  <a:moveTo>
                    <a:pt x="9564" y="3447"/>
                  </a:moveTo>
                  <a:lnTo>
                    <a:pt x="9564" y="4515"/>
                  </a:lnTo>
                  <a:lnTo>
                    <a:pt x="8479" y="4515"/>
                  </a:lnTo>
                  <a:lnTo>
                    <a:pt x="8479" y="3447"/>
                  </a:lnTo>
                  <a:close/>
                  <a:moveTo>
                    <a:pt x="11719" y="5601"/>
                  </a:moveTo>
                  <a:lnTo>
                    <a:pt x="11719" y="6687"/>
                  </a:lnTo>
                  <a:lnTo>
                    <a:pt x="10633" y="6687"/>
                  </a:lnTo>
                  <a:lnTo>
                    <a:pt x="10633" y="5601"/>
                  </a:lnTo>
                  <a:close/>
                  <a:moveTo>
                    <a:pt x="7945" y="0"/>
                  </a:moveTo>
                  <a:cubicBezTo>
                    <a:pt x="5825" y="0"/>
                    <a:pt x="3826" y="828"/>
                    <a:pt x="2327" y="2327"/>
                  </a:cubicBezTo>
                  <a:cubicBezTo>
                    <a:pt x="828" y="3826"/>
                    <a:pt x="0" y="5808"/>
                    <a:pt x="0" y="7927"/>
                  </a:cubicBezTo>
                  <a:cubicBezTo>
                    <a:pt x="0" y="9651"/>
                    <a:pt x="552" y="11288"/>
                    <a:pt x="1551" y="12632"/>
                  </a:cubicBezTo>
                  <a:lnTo>
                    <a:pt x="14321" y="12632"/>
                  </a:lnTo>
                  <a:cubicBezTo>
                    <a:pt x="15320" y="11288"/>
                    <a:pt x="15872" y="9651"/>
                    <a:pt x="15872" y="7927"/>
                  </a:cubicBezTo>
                  <a:cubicBezTo>
                    <a:pt x="15872" y="5808"/>
                    <a:pt x="15044" y="3826"/>
                    <a:pt x="13545" y="2327"/>
                  </a:cubicBezTo>
                  <a:cubicBezTo>
                    <a:pt x="12046" y="828"/>
                    <a:pt x="10064" y="0"/>
                    <a:pt x="79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3" name="Google Shape;383;p4"/>
          <p:cNvGrpSpPr/>
          <p:nvPr/>
        </p:nvGrpSpPr>
        <p:grpSpPr>
          <a:xfrm>
            <a:off x="3462313" y="3145156"/>
            <a:ext cx="396800" cy="459700"/>
            <a:chOff x="5401300" y="1197450"/>
            <a:chExt cx="396800" cy="459700"/>
          </a:xfrm>
        </p:grpSpPr>
        <p:sp>
          <p:nvSpPr>
            <p:cNvPr id="384" name="Google Shape;384;p4"/>
            <p:cNvSpPr/>
            <p:nvPr/>
          </p:nvSpPr>
          <p:spPr>
            <a:xfrm>
              <a:off x="5410350" y="1603275"/>
              <a:ext cx="378700" cy="53875"/>
            </a:xfrm>
            <a:custGeom>
              <a:rect b="b" l="l" r="r" t="t"/>
              <a:pathLst>
                <a:path extrusionOk="0" h="2155" w="15148">
                  <a:moveTo>
                    <a:pt x="1086" y="0"/>
                  </a:moveTo>
                  <a:lnTo>
                    <a:pt x="1086" y="1069"/>
                  </a:lnTo>
                  <a:lnTo>
                    <a:pt x="0" y="1069"/>
                  </a:lnTo>
                  <a:lnTo>
                    <a:pt x="0" y="2155"/>
                  </a:lnTo>
                  <a:lnTo>
                    <a:pt x="15148" y="2155"/>
                  </a:lnTo>
                  <a:lnTo>
                    <a:pt x="15148" y="1069"/>
                  </a:lnTo>
                  <a:lnTo>
                    <a:pt x="14079" y="1069"/>
                  </a:lnTo>
                  <a:lnTo>
                    <a:pt x="1407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4"/>
            <p:cNvSpPr/>
            <p:nvPr/>
          </p:nvSpPr>
          <p:spPr>
            <a:xfrm>
              <a:off x="5442650" y="1540375"/>
              <a:ext cx="314100" cy="35775"/>
            </a:xfrm>
            <a:custGeom>
              <a:rect b="b" l="l" r="r" t="t"/>
              <a:pathLst>
                <a:path extrusionOk="0" h="1431" w="12564">
                  <a:moveTo>
                    <a:pt x="759" y="1"/>
                  </a:moveTo>
                  <a:lnTo>
                    <a:pt x="1" y="1431"/>
                  </a:lnTo>
                  <a:lnTo>
                    <a:pt x="12563" y="1431"/>
                  </a:lnTo>
                  <a:lnTo>
                    <a:pt x="118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4"/>
            <p:cNvSpPr/>
            <p:nvPr/>
          </p:nvSpPr>
          <p:spPr>
            <a:xfrm>
              <a:off x="5401300" y="1197450"/>
              <a:ext cx="396800" cy="315800"/>
            </a:xfrm>
            <a:custGeom>
              <a:rect b="b" l="l" r="r" t="t"/>
              <a:pathLst>
                <a:path extrusionOk="0" h="12632" w="15872">
                  <a:moveTo>
                    <a:pt x="9564" y="3447"/>
                  </a:moveTo>
                  <a:lnTo>
                    <a:pt x="9564" y="4515"/>
                  </a:lnTo>
                  <a:lnTo>
                    <a:pt x="8479" y="4515"/>
                  </a:lnTo>
                  <a:lnTo>
                    <a:pt x="8479" y="3447"/>
                  </a:lnTo>
                  <a:close/>
                  <a:moveTo>
                    <a:pt x="11719" y="5601"/>
                  </a:moveTo>
                  <a:lnTo>
                    <a:pt x="11719" y="6687"/>
                  </a:lnTo>
                  <a:lnTo>
                    <a:pt x="10633" y="6687"/>
                  </a:lnTo>
                  <a:lnTo>
                    <a:pt x="10633" y="5601"/>
                  </a:lnTo>
                  <a:close/>
                  <a:moveTo>
                    <a:pt x="7945" y="0"/>
                  </a:moveTo>
                  <a:cubicBezTo>
                    <a:pt x="5825" y="0"/>
                    <a:pt x="3826" y="828"/>
                    <a:pt x="2327" y="2327"/>
                  </a:cubicBezTo>
                  <a:cubicBezTo>
                    <a:pt x="828" y="3826"/>
                    <a:pt x="0" y="5808"/>
                    <a:pt x="0" y="7927"/>
                  </a:cubicBezTo>
                  <a:cubicBezTo>
                    <a:pt x="0" y="9651"/>
                    <a:pt x="552" y="11288"/>
                    <a:pt x="1551" y="12632"/>
                  </a:cubicBezTo>
                  <a:lnTo>
                    <a:pt x="14321" y="12632"/>
                  </a:lnTo>
                  <a:cubicBezTo>
                    <a:pt x="15320" y="11288"/>
                    <a:pt x="15872" y="9651"/>
                    <a:pt x="15872" y="7927"/>
                  </a:cubicBezTo>
                  <a:cubicBezTo>
                    <a:pt x="15872" y="5808"/>
                    <a:pt x="15044" y="3826"/>
                    <a:pt x="13545" y="2327"/>
                  </a:cubicBezTo>
                  <a:cubicBezTo>
                    <a:pt x="12046" y="828"/>
                    <a:pt x="10064" y="0"/>
                    <a:pt x="79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Icono&#10;&#10;Descripción generada automáticamente" id="387" name="Google Shape;387;p4"/>
          <p:cNvPicPr preferRelativeResize="0"/>
          <p:nvPr/>
        </p:nvPicPr>
        <p:blipFill rotWithShape="1">
          <a:blip r:embed="rId3">
            <a:alphaModFix/>
          </a:blip>
          <a:srcRect b="0" l="0" r="0" t="0"/>
          <a:stretch/>
        </p:blipFill>
        <p:spPr>
          <a:xfrm>
            <a:off x="3880288" y="3953604"/>
            <a:ext cx="663858" cy="662530"/>
          </a:xfrm>
          <a:prstGeom prst="rect">
            <a:avLst/>
          </a:prstGeom>
          <a:noFill/>
          <a:ln>
            <a:noFill/>
          </a:ln>
        </p:spPr>
      </p:pic>
      <p:pic>
        <p:nvPicPr>
          <p:cNvPr descr="Forma, Rectángulo&#10;&#10;Descripción generada automáticamente" id="388" name="Google Shape;388;p4"/>
          <p:cNvPicPr preferRelativeResize="0"/>
          <p:nvPr/>
        </p:nvPicPr>
        <p:blipFill rotWithShape="1">
          <a:blip r:embed="rId4">
            <a:alphaModFix/>
          </a:blip>
          <a:srcRect b="0" l="0" r="0" t="0"/>
          <a:stretch/>
        </p:blipFill>
        <p:spPr>
          <a:xfrm>
            <a:off x="4899606" y="3975121"/>
            <a:ext cx="663858" cy="663858"/>
          </a:xfrm>
          <a:prstGeom prst="rect">
            <a:avLst/>
          </a:prstGeom>
          <a:noFill/>
          <a:ln>
            <a:noFill/>
          </a:ln>
        </p:spPr>
      </p:pic>
      <p:pic>
        <p:nvPicPr>
          <p:cNvPr descr="Icono&#10;&#10;Descripción generada automáticamente" id="389" name="Google Shape;389;p4"/>
          <p:cNvPicPr preferRelativeResize="0"/>
          <p:nvPr/>
        </p:nvPicPr>
        <p:blipFill rotWithShape="1">
          <a:blip r:embed="rId5">
            <a:alphaModFix/>
          </a:blip>
          <a:srcRect b="0" l="0" r="0" t="0"/>
          <a:stretch/>
        </p:blipFill>
        <p:spPr>
          <a:xfrm>
            <a:off x="5911304" y="3898873"/>
            <a:ext cx="737245" cy="77199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
          <p:cNvSpPr txBox="1"/>
          <p:nvPr>
            <p:ph type="title"/>
          </p:nvPr>
        </p:nvSpPr>
        <p:spPr>
          <a:xfrm>
            <a:off x="814042" y="449556"/>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Timeline de produccion</a:t>
            </a:r>
            <a:endParaRPr/>
          </a:p>
        </p:txBody>
      </p:sp>
      <p:grpSp>
        <p:nvGrpSpPr>
          <p:cNvPr id="395" name="Google Shape;395;p5"/>
          <p:cNvGrpSpPr/>
          <p:nvPr/>
        </p:nvGrpSpPr>
        <p:grpSpPr>
          <a:xfrm>
            <a:off x="6722228" y="2056150"/>
            <a:ext cx="542875" cy="520225"/>
            <a:chOff x="2201625" y="2857025"/>
            <a:chExt cx="542875" cy="520225"/>
          </a:xfrm>
        </p:grpSpPr>
        <p:sp>
          <p:nvSpPr>
            <p:cNvPr id="396" name="Google Shape;396;p5"/>
            <p:cNvSpPr/>
            <p:nvPr/>
          </p:nvSpPr>
          <p:spPr>
            <a:xfrm>
              <a:off x="2201625" y="3065600"/>
              <a:ext cx="268775" cy="304625"/>
            </a:xfrm>
            <a:custGeom>
              <a:rect b="b" l="l" r="r" t="t"/>
              <a:pathLst>
                <a:path extrusionOk="0" h="12185" w="10751">
                  <a:moveTo>
                    <a:pt x="4736" y="0"/>
                  </a:moveTo>
                  <a:cubicBezTo>
                    <a:pt x="4240" y="0"/>
                    <a:pt x="3737" y="191"/>
                    <a:pt x="3243" y="622"/>
                  </a:cubicBezTo>
                  <a:cubicBezTo>
                    <a:pt x="1" y="3447"/>
                    <a:pt x="5180" y="8209"/>
                    <a:pt x="5180" y="8209"/>
                  </a:cubicBezTo>
                  <a:cubicBezTo>
                    <a:pt x="4737" y="7117"/>
                    <a:pt x="4903" y="4697"/>
                    <a:pt x="6088" y="4697"/>
                  </a:cubicBezTo>
                  <a:cubicBezTo>
                    <a:pt x="6259" y="4697"/>
                    <a:pt x="6451" y="4747"/>
                    <a:pt x="6665" y="4859"/>
                  </a:cubicBezTo>
                  <a:cubicBezTo>
                    <a:pt x="8386" y="5747"/>
                    <a:pt x="9128" y="8680"/>
                    <a:pt x="8675" y="10383"/>
                  </a:cubicBezTo>
                  <a:cubicBezTo>
                    <a:pt x="8313" y="11759"/>
                    <a:pt x="6720" y="11904"/>
                    <a:pt x="6720" y="11904"/>
                  </a:cubicBezTo>
                  <a:cubicBezTo>
                    <a:pt x="6720" y="11904"/>
                    <a:pt x="7213" y="12185"/>
                    <a:pt x="7820" y="12185"/>
                  </a:cubicBezTo>
                  <a:cubicBezTo>
                    <a:pt x="8456" y="12185"/>
                    <a:pt x="9218" y="11877"/>
                    <a:pt x="9671" y="10618"/>
                  </a:cubicBezTo>
                  <a:cubicBezTo>
                    <a:pt x="10750" y="7631"/>
                    <a:pt x="7873" y="0"/>
                    <a:pt x="47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5"/>
            <p:cNvSpPr/>
            <p:nvPr/>
          </p:nvSpPr>
          <p:spPr>
            <a:xfrm>
              <a:off x="2475725" y="3065600"/>
              <a:ext cx="268775" cy="304625"/>
            </a:xfrm>
            <a:custGeom>
              <a:rect b="b" l="l" r="r" t="t"/>
              <a:pathLst>
                <a:path extrusionOk="0" h="12185" w="10751">
                  <a:moveTo>
                    <a:pt x="6015" y="0"/>
                  </a:moveTo>
                  <a:cubicBezTo>
                    <a:pt x="2878" y="0"/>
                    <a:pt x="1" y="7631"/>
                    <a:pt x="1080" y="10618"/>
                  </a:cubicBezTo>
                  <a:cubicBezTo>
                    <a:pt x="1533" y="11877"/>
                    <a:pt x="2295" y="12185"/>
                    <a:pt x="2931" y="12185"/>
                  </a:cubicBezTo>
                  <a:cubicBezTo>
                    <a:pt x="3539" y="12185"/>
                    <a:pt x="4032" y="11904"/>
                    <a:pt x="4032" y="11904"/>
                  </a:cubicBezTo>
                  <a:cubicBezTo>
                    <a:pt x="4032" y="11904"/>
                    <a:pt x="2438" y="11759"/>
                    <a:pt x="2076" y="10383"/>
                  </a:cubicBezTo>
                  <a:cubicBezTo>
                    <a:pt x="1641" y="8680"/>
                    <a:pt x="2366" y="5747"/>
                    <a:pt x="4086" y="4859"/>
                  </a:cubicBezTo>
                  <a:cubicBezTo>
                    <a:pt x="4300" y="4747"/>
                    <a:pt x="4492" y="4697"/>
                    <a:pt x="4663" y="4697"/>
                  </a:cubicBezTo>
                  <a:cubicBezTo>
                    <a:pt x="5849" y="4697"/>
                    <a:pt x="6014" y="7117"/>
                    <a:pt x="5571" y="8209"/>
                  </a:cubicBezTo>
                  <a:cubicBezTo>
                    <a:pt x="5571" y="8209"/>
                    <a:pt x="10750" y="3447"/>
                    <a:pt x="7509" y="622"/>
                  </a:cubicBezTo>
                  <a:cubicBezTo>
                    <a:pt x="7014" y="191"/>
                    <a:pt x="6511" y="0"/>
                    <a:pt x="60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5"/>
            <p:cNvSpPr/>
            <p:nvPr/>
          </p:nvSpPr>
          <p:spPr>
            <a:xfrm>
              <a:off x="2408550" y="2857025"/>
              <a:ext cx="129050" cy="520225"/>
            </a:xfrm>
            <a:custGeom>
              <a:rect b="b" l="l" r="r" t="t"/>
              <a:pathLst>
                <a:path extrusionOk="0" h="20809" w="5162">
                  <a:moveTo>
                    <a:pt x="2572" y="0"/>
                  </a:moveTo>
                  <a:cubicBezTo>
                    <a:pt x="1521" y="0"/>
                    <a:pt x="0" y="2717"/>
                    <a:pt x="0" y="6085"/>
                  </a:cubicBezTo>
                  <a:cubicBezTo>
                    <a:pt x="0" y="7932"/>
                    <a:pt x="471" y="10413"/>
                    <a:pt x="1068" y="12242"/>
                  </a:cubicBezTo>
                  <a:lnTo>
                    <a:pt x="1068" y="12261"/>
                  </a:lnTo>
                  <a:lnTo>
                    <a:pt x="1105" y="12387"/>
                  </a:lnTo>
                  <a:cubicBezTo>
                    <a:pt x="1413" y="13347"/>
                    <a:pt x="3115" y="19070"/>
                    <a:pt x="525" y="20808"/>
                  </a:cubicBezTo>
                  <a:lnTo>
                    <a:pt x="4636" y="20808"/>
                  </a:lnTo>
                  <a:cubicBezTo>
                    <a:pt x="2046" y="19088"/>
                    <a:pt x="3749" y="13347"/>
                    <a:pt x="4057" y="12387"/>
                  </a:cubicBezTo>
                  <a:lnTo>
                    <a:pt x="4093" y="12261"/>
                  </a:lnTo>
                  <a:lnTo>
                    <a:pt x="4093" y="12242"/>
                  </a:lnTo>
                  <a:cubicBezTo>
                    <a:pt x="4690" y="10413"/>
                    <a:pt x="5161" y="7932"/>
                    <a:pt x="5161" y="6085"/>
                  </a:cubicBezTo>
                  <a:cubicBezTo>
                    <a:pt x="5161" y="2717"/>
                    <a:pt x="3640" y="0"/>
                    <a:pt x="25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5"/>
            <p:cNvSpPr/>
            <p:nvPr/>
          </p:nvSpPr>
          <p:spPr>
            <a:xfrm>
              <a:off x="2399025" y="3263125"/>
              <a:ext cx="148075" cy="40325"/>
            </a:xfrm>
            <a:custGeom>
              <a:rect b="b" l="l" r="r" t="t"/>
              <a:pathLst>
                <a:path extrusionOk="0" h="1613" w="5923">
                  <a:moveTo>
                    <a:pt x="544" y="1"/>
                  </a:moveTo>
                  <a:cubicBezTo>
                    <a:pt x="236" y="1"/>
                    <a:pt x="1" y="254"/>
                    <a:pt x="1" y="562"/>
                  </a:cubicBezTo>
                  <a:lnTo>
                    <a:pt x="1" y="1069"/>
                  </a:lnTo>
                  <a:cubicBezTo>
                    <a:pt x="1" y="1359"/>
                    <a:pt x="236" y="1612"/>
                    <a:pt x="544" y="1612"/>
                  </a:cubicBezTo>
                  <a:lnTo>
                    <a:pt x="5379" y="1612"/>
                  </a:lnTo>
                  <a:cubicBezTo>
                    <a:pt x="5687" y="1612"/>
                    <a:pt x="5923" y="1359"/>
                    <a:pt x="5923" y="1069"/>
                  </a:cubicBezTo>
                  <a:lnTo>
                    <a:pt x="5923" y="562"/>
                  </a:lnTo>
                  <a:cubicBezTo>
                    <a:pt x="5923" y="254"/>
                    <a:pt x="5687" y="1"/>
                    <a:pt x="537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0" name="Google Shape;400;p5"/>
          <p:cNvGrpSpPr/>
          <p:nvPr/>
        </p:nvGrpSpPr>
        <p:grpSpPr>
          <a:xfrm>
            <a:off x="461937" y="2002180"/>
            <a:ext cx="516125" cy="496675"/>
            <a:chOff x="3512325" y="2868800"/>
            <a:chExt cx="516125" cy="496675"/>
          </a:xfrm>
        </p:grpSpPr>
        <p:sp>
          <p:nvSpPr>
            <p:cNvPr id="401" name="Google Shape;401;p5"/>
            <p:cNvSpPr/>
            <p:nvPr/>
          </p:nvSpPr>
          <p:spPr>
            <a:xfrm>
              <a:off x="3692950" y="2868800"/>
              <a:ext cx="156675" cy="496675"/>
            </a:xfrm>
            <a:custGeom>
              <a:rect b="b" l="l" r="r" t="t"/>
              <a:pathLst>
                <a:path extrusionOk="0" h="19867" w="6267">
                  <a:moveTo>
                    <a:pt x="3134" y="0"/>
                  </a:moveTo>
                  <a:lnTo>
                    <a:pt x="1" y="6067"/>
                  </a:lnTo>
                  <a:cubicBezTo>
                    <a:pt x="1" y="6067"/>
                    <a:pt x="1015" y="9471"/>
                    <a:pt x="1612" y="11319"/>
                  </a:cubicBezTo>
                  <a:lnTo>
                    <a:pt x="1612" y="11337"/>
                  </a:lnTo>
                  <a:cubicBezTo>
                    <a:pt x="1631" y="11373"/>
                    <a:pt x="1649" y="11409"/>
                    <a:pt x="1649" y="11445"/>
                  </a:cubicBezTo>
                  <a:cubicBezTo>
                    <a:pt x="1957" y="12405"/>
                    <a:pt x="3659" y="18146"/>
                    <a:pt x="1087" y="19866"/>
                  </a:cubicBezTo>
                  <a:lnTo>
                    <a:pt x="5180" y="19866"/>
                  </a:lnTo>
                  <a:cubicBezTo>
                    <a:pt x="2590" y="18146"/>
                    <a:pt x="4293" y="12405"/>
                    <a:pt x="4601" y="11445"/>
                  </a:cubicBezTo>
                  <a:lnTo>
                    <a:pt x="4655" y="11337"/>
                  </a:lnTo>
                  <a:lnTo>
                    <a:pt x="4655" y="11319"/>
                  </a:lnTo>
                  <a:cubicBezTo>
                    <a:pt x="5234" y="9471"/>
                    <a:pt x="6267" y="6067"/>
                    <a:pt x="6267" y="6067"/>
                  </a:cubicBezTo>
                  <a:lnTo>
                    <a:pt x="313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5"/>
            <p:cNvSpPr/>
            <p:nvPr/>
          </p:nvSpPr>
          <p:spPr>
            <a:xfrm>
              <a:off x="3697925" y="3251800"/>
              <a:ext cx="148525" cy="40325"/>
            </a:xfrm>
            <a:custGeom>
              <a:rect b="b" l="l" r="r" t="t"/>
              <a:pathLst>
                <a:path extrusionOk="0" h="1613" w="5941">
                  <a:moveTo>
                    <a:pt x="562" y="1"/>
                  </a:moveTo>
                  <a:cubicBezTo>
                    <a:pt x="254" y="1"/>
                    <a:pt x="1" y="254"/>
                    <a:pt x="1" y="562"/>
                  </a:cubicBezTo>
                  <a:lnTo>
                    <a:pt x="1" y="1051"/>
                  </a:lnTo>
                  <a:cubicBezTo>
                    <a:pt x="1" y="1359"/>
                    <a:pt x="254" y="1613"/>
                    <a:pt x="562" y="1613"/>
                  </a:cubicBezTo>
                  <a:lnTo>
                    <a:pt x="5379" y="1613"/>
                  </a:lnTo>
                  <a:cubicBezTo>
                    <a:pt x="5687" y="1613"/>
                    <a:pt x="5941" y="1359"/>
                    <a:pt x="5941" y="1051"/>
                  </a:cubicBezTo>
                  <a:lnTo>
                    <a:pt x="5941" y="562"/>
                  </a:lnTo>
                  <a:cubicBezTo>
                    <a:pt x="5941" y="254"/>
                    <a:pt x="5687" y="1"/>
                    <a:pt x="537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5"/>
            <p:cNvSpPr/>
            <p:nvPr/>
          </p:nvSpPr>
          <p:spPr>
            <a:xfrm>
              <a:off x="3769925" y="3067600"/>
              <a:ext cx="258525" cy="291075"/>
            </a:xfrm>
            <a:custGeom>
              <a:rect b="b" l="l" r="r" t="t"/>
              <a:pathLst>
                <a:path extrusionOk="0" h="11643" w="10341">
                  <a:moveTo>
                    <a:pt x="6580" y="1"/>
                  </a:moveTo>
                  <a:cubicBezTo>
                    <a:pt x="5307" y="1"/>
                    <a:pt x="4032" y="664"/>
                    <a:pt x="3133" y="1936"/>
                  </a:cubicBezTo>
                  <a:cubicBezTo>
                    <a:pt x="1413" y="4345"/>
                    <a:pt x="0" y="9325"/>
                    <a:pt x="2282" y="11643"/>
                  </a:cubicBezTo>
                  <a:cubicBezTo>
                    <a:pt x="2282" y="11643"/>
                    <a:pt x="507" y="7007"/>
                    <a:pt x="3495" y="3475"/>
                  </a:cubicBezTo>
                  <a:cubicBezTo>
                    <a:pt x="4617" y="2141"/>
                    <a:pt x="5716" y="1676"/>
                    <a:pt x="6604" y="1676"/>
                  </a:cubicBezTo>
                  <a:cubicBezTo>
                    <a:pt x="7681" y="1676"/>
                    <a:pt x="8447" y="2359"/>
                    <a:pt x="8566" y="3004"/>
                  </a:cubicBezTo>
                  <a:cubicBezTo>
                    <a:pt x="8753" y="4016"/>
                    <a:pt x="8271" y="5307"/>
                    <a:pt x="7202" y="5307"/>
                  </a:cubicBezTo>
                  <a:cubicBezTo>
                    <a:pt x="7027" y="5307"/>
                    <a:pt x="6835" y="5272"/>
                    <a:pt x="6628" y="5196"/>
                  </a:cubicBezTo>
                  <a:cubicBezTo>
                    <a:pt x="5144" y="4671"/>
                    <a:pt x="5379" y="3059"/>
                    <a:pt x="5379" y="3059"/>
                  </a:cubicBezTo>
                  <a:lnTo>
                    <a:pt x="5379" y="3059"/>
                  </a:lnTo>
                  <a:cubicBezTo>
                    <a:pt x="4781" y="3982"/>
                    <a:pt x="5053" y="5214"/>
                    <a:pt x="5976" y="5811"/>
                  </a:cubicBezTo>
                  <a:cubicBezTo>
                    <a:pt x="6389" y="6080"/>
                    <a:pt x="6854" y="6209"/>
                    <a:pt x="7315" y="6209"/>
                  </a:cubicBezTo>
                  <a:cubicBezTo>
                    <a:pt x="8127" y="6209"/>
                    <a:pt x="8925" y="5809"/>
                    <a:pt x="9399" y="5069"/>
                  </a:cubicBezTo>
                  <a:cubicBezTo>
                    <a:pt x="10341" y="3638"/>
                    <a:pt x="10069" y="1538"/>
                    <a:pt x="8620" y="614"/>
                  </a:cubicBezTo>
                  <a:cubicBezTo>
                    <a:pt x="7983" y="202"/>
                    <a:pt x="7282" y="1"/>
                    <a:pt x="658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5"/>
            <p:cNvSpPr/>
            <p:nvPr/>
          </p:nvSpPr>
          <p:spPr>
            <a:xfrm>
              <a:off x="3512325" y="3067600"/>
              <a:ext cx="258075" cy="291075"/>
            </a:xfrm>
            <a:custGeom>
              <a:rect b="b" l="l" r="r" t="t"/>
              <a:pathLst>
                <a:path extrusionOk="0" h="11643" w="10323">
                  <a:moveTo>
                    <a:pt x="3761" y="1"/>
                  </a:moveTo>
                  <a:cubicBezTo>
                    <a:pt x="3059" y="1"/>
                    <a:pt x="2358" y="202"/>
                    <a:pt x="1720" y="614"/>
                  </a:cubicBezTo>
                  <a:cubicBezTo>
                    <a:pt x="272" y="1538"/>
                    <a:pt x="0" y="3638"/>
                    <a:pt x="924" y="5069"/>
                  </a:cubicBezTo>
                  <a:cubicBezTo>
                    <a:pt x="1409" y="5809"/>
                    <a:pt x="2204" y="6209"/>
                    <a:pt x="3017" y="6209"/>
                  </a:cubicBezTo>
                  <a:cubicBezTo>
                    <a:pt x="3478" y="6209"/>
                    <a:pt x="3945" y="6080"/>
                    <a:pt x="4364" y="5811"/>
                  </a:cubicBezTo>
                  <a:cubicBezTo>
                    <a:pt x="5288" y="5214"/>
                    <a:pt x="5542" y="3982"/>
                    <a:pt x="4944" y="3059"/>
                  </a:cubicBezTo>
                  <a:lnTo>
                    <a:pt x="4944" y="3059"/>
                  </a:lnTo>
                  <a:cubicBezTo>
                    <a:pt x="4944" y="3059"/>
                    <a:pt x="5197" y="4671"/>
                    <a:pt x="3712" y="5196"/>
                  </a:cubicBezTo>
                  <a:cubicBezTo>
                    <a:pt x="3503" y="5272"/>
                    <a:pt x="3309" y="5307"/>
                    <a:pt x="3132" y="5307"/>
                  </a:cubicBezTo>
                  <a:cubicBezTo>
                    <a:pt x="2051" y="5307"/>
                    <a:pt x="1570" y="4016"/>
                    <a:pt x="1757" y="3004"/>
                  </a:cubicBezTo>
                  <a:cubicBezTo>
                    <a:pt x="1876" y="2359"/>
                    <a:pt x="2642" y="1676"/>
                    <a:pt x="3722" y="1676"/>
                  </a:cubicBezTo>
                  <a:cubicBezTo>
                    <a:pt x="4612" y="1676"/>
                    <a:pt x="5716" y="2141"/>
                    <a:pt x="6845" y="3475"/>
                  </a:cubicBezTo>
                  <a:cubicBezTo>
                    <a:pt x="9833" y="7007"/>
                    <a:pt x="8059" y="11643"/>
                    <a:pt x="8059" y="11643"/>
                  </a:cubicBezTo>
                  <a:cubicBezTo>
                    <a:pt x="10322" y="9325"/>
                    <a:pt x="8928" y="4345"/>
                    <a:pt x="7208" y="1936"/>
                  </a:cubicBezTo>
                  <a:cubicBezTo>
                    <a:pt x="6309" y="664"/>
                    <a:pt x="5034" y="1"/>
                    <a:pt x="376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5" name="Google Shape;405;p5"/>
          <p:cNvSpPr txBox="1"/>
          <p:nvPr/>
        </p:nvSpPr>
        <p:spPr>
          <a:xfrm>
            <a:off x="3675652" y="1497577"/>
            <a:ext cx="2598272" cy="37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chemeClr val="dk1"/>
                </a:solidFill>
                <a:latin typeface="Domine"/>
                <a:ea typeface="Domine"/>
                <a:cs typeface="Domine"/>
                <a:sym typeface="Domine"/>
              </a:rPr>
              <a:t>Produccion</a:t>
            </a:r>
            <a:endParaRPr b="1" i="0" sz="2000" u="none" cap="none" strike="noStrike">
              <a:solidFill>
                <a:schemeClr val="dk1"/>
              </a:solidFill>
              <a:latin typeface="Domine"/>
              <a:ea typeface="Domine"/>
              <a:cs typeface="Domine"/>
              <a:sym typeface="Domine"/>
            </a:endParaRPr>
          </a:p>
        </p:txBody>
      </p:sp>
      <p:sp>
        <p:nvSpPr>
          <p:cNvPr id="406" name="Google Shape;406;p5"/>
          <p:cNvSpPr txBox="1"/>
          <p:nvPr/>
        </p:nvSpPr>
        <p:spPr>
          <a:xfrm>
            <a:off x="1504571" y="2868375"/>
            <a:ext cx="2614376" cy="918363"/>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Domine"/>
                <a:ea typeface="Domine"/>
                <a:cs typeface="Domine"/>
                <a:sym typeface="Domine"/>
              </a:rPr>
              <a:t>Junio-Septiembre</a:t>
            </a:r>
            <a:endParaRPr/>
          </a:p>
          <a:p>
            <a:pPr indent="0" lvl="0" marL="0" marR="0" rtl="0" algn="ctr">
              <a:lnSpc>
                <a:spcPct val="100000"/>
              </a:lnSpc>
              <a:spcBef>
                <a:spcPts val="0"/>
              </a:spcBef>
              <a:spcAft>
                <a:spcPts val="0"/>
              </a:spcAft>
              <a:buNone/>
            </a:pPr>
            <a:r>
              <a:rPr b="0" i="0" lang="en" sz="1400" u="none" cap="none" strike="noStrike">
                <a:solidFill>
                  <a:srgbClr val="444444"/>
                </a:solidFill>
                <a:latin typeface="Domine"/>
                <a:ea typeface="Domine"/>
                <a:cs typeface="Domine"/>
                <a:sym typeface="Domine"/>
              </a:rPr>
              <a:t>Desarrollo de Guion, Arte, Música y SFX</a:t>
            </a:r>
            <a:r>
              <a:rPr b="0" i="0" lang="en" sz="1600" u="none" cap="none" strike="noStrike">
                <a:solidFill>
                  <a:schemeClr val="dk1"/>
                </a:solidFill>
                <a:latin typeface="Domine"/>
                <a:ea typeface="Domine"/>
                <a:cs typeface="Domine"/>
                <a:sym typeface="Domine"/>
              </a:rPr>
              <a:t>.</a:t>
            </a:r>
            <a:endParaRPr b="0" i="0" sz="1400" u="none" cap="none" strike="noStrike">
              <a:solidFill>
                <a:srgbClr val="444444"/>
              </a:solidFill>
              <a:latin typeface="Domine"/>
              <a:ea typeface="Domine"/>
              <a:cs typeface="Domine"/>
              <a:sym typeface="Domine"/>
            </a:endParaRPr>
          </a:p>
        </p:txBody>
      </p:sp>
      <p:sp>
        <p:nvSpPr>
          <p:cNvPr id="407" name="Google Shape;407;p5"/>
          <p:cNvSpPr txBox="1"/>
          <p:nvPr/>
        </p:nvSpPr>
        <p:spPr>
          <a:xfrm>
            <a:off x="95016" y="2870952"/>
            <a:ext cx="1546500" cy="136351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Domine"/>
                <a:ea typeface="Domine"/>
                <a:cs typeface="Domine"/>
                <a:sym typeface="Domine"/>
              </a:rPr>
              <a:t>Abril-Mayo </a:t>
            </a:r>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444444"/>
                </a:solidFill>
                <a:latin typeface="Domine"/>
                <a:ea typeface="Domine"/>
                <a:cs typeface="Domine"/>
                <a:sym typeface="Domine"/>
              </a:rPr>
              <a:t>Elaboración de Documentación y Presentación de Idea.</a:t>
            </a:r>
            <a:endParaRPr b="0" i="0" sz="1100" u="none" cap="none" strike="noStrike">
              <a:solidFill>
                <a:schemeClr val="dk1"/>
              </a:solidFill>
              <a:latin typeface="Domine"/>
              <a:ea typeface="Domine"/>
              <a:cs typeface="Domine"/>
              <a:sym typeface="Domine"/>
            </a:endParaRPr>
          </a:p>
        </p:txBody>
      </p:sp>
      <p:grpSp>
        <p:nvGrpSpPr>
          <p:cNvPr id="408" name="Google Shape;408;p5"/>
          <p:cNvGrpSpPr/>
          <p:nvPr/>
        </p:nvGrpSpPr>
        <p:grpSpPr>
          <a:xfrm>
            <a:off x="2527816" y="2022006"/>
            <a:ext cx="542875" cy="520225"/>
            <a:chOff x="2201625" y="2857025"/>
            <a:chExt cx="542875" cy="520225"/>
          </a:xfrm>
        </p:grpSpPr>
        <p:sp>
          <p:nvSpPr>
            <p:cNvPr id="409" name="Google Shape;409;p5"/>
            <p:cNvSpPr/>
            <p:nvPr/>
          </p:nvSpPr>
          <p:spPr>
            <a:xfrm>
              <a:off x="2201625" y="3065600"/>
              <a:ext cx="268775" cy="304625"/>
            </a:xfrm>
            <a:custGeom>
              <a:rect b="b" l="l" r="r" t="t"/>
              <a:pathLst>
                <a:path extrusionOk="0" h="12185" w="10751">
                  <a:moveTo>
                    <a:pt x="4736" y="0"/>
                  </a:moveTo>
                  <a:cubicBezTo>
                    <a:pt x="4240" y="0"/>
                    <a:pt x="3737" y="191"/>
                    <a:pt x="3243" y="622"/>
                  </a:cubicBezTo>
                  <a:cubicBezTo>
                    <a:pt x="1" y="3447"/>
                    <a:pt x="5180" y="8209"/>
                    <a:pt x="5180" y="8209"/>
                  </a:cubicBezTo>
                  <a:cubicBezTo>
                    <a:pt x="4737" y="7117"/>
                    <a:pt x="4903" y="4697"/>
                    <a:pt x="6088" y="4697"/>
                  </a:cubicBezTo>
                  <a:cubicBezTo>
                    <a:pt x="6259" y="4697"/>
                    <a:pt x="6451" y="4747"/>
                    <a:pt x="6665" y="4859"/>
                  </a:cubicBezTo>
                  <a:cubicBezTo>
                    <a:pt x="8386" y="5747"/>
                    <a:pt x="9128" y="8680"/>
                    <a:pt x="8675" y="10383"/>
                  </a:cubicBezTo>
                  <a:cubicBezTo>
                    <a:pt x="8313" y="11759"/>
                    <a:pt x="6720" y="11904"/>
                    <a:pt x="6720" y="11904"/>
                  </a:cubicBezTo>
                  <a:cubicBezTo>
                    <a:pt x="6720" y="11904"/>
                    <a:pt x="7213" y="12185"/>
                    <a:pt x="7820" y="12185"/>
                  </a:cubicBezTo>
                  <a:cubicBezTo>
                    <a:pt x="8456" y="12185"/>
                    <a:pt x="9218" y="11877"/>
                    <a:pt x="9671" y="10618"/>
                  </a:cubicBezTo>
                  <a:cubicBezTo>
                    <a:pt x="10750" y="7631"/>
                    <a:pt x="7873" y="0"/>
                    <a:pt x="47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5"/>
            <p:cNvSpPr/>
            <p:nvPr/>
          </p:nvSpPr>
          <p:spPr>
            <a:xfrm>
              <a:off x="2475725" y="3065600"/>
              <a:ext cx="268775" cy="304625"/>
            </a:xfrm>
            <a:custGeom>
              <a:rect b="b" l="l" r="r" t="t"/>
              <a:pathLst>
                <a:path extrusionOk="0" h="12185" w="10751">
                  <a:moveTo>
                    <a:pt x="6015" y="0"/>
                  </a:moveTo>
                  <a:cubicBezTo>
                    <a:pt x="2878" y="0"/>
                    <a:pt x="1" y="7631"/>
                    <a:pt x="1080" y="10618"/>
                  </a:cubicBezTo>
                  <a:cubicBezTo>
                    <a:pt x="1533" y="11877"/>
                    <a:pt x="2295" y="12185"/>
                    <a:pt x="2931" y="12185"/>
                  </a:cubicBezTo>
                  <a:cubicBezTo>
                    <a:pt x="3539" y="12185"/>
                    <a:pt x="4032" y="11904"/>
                    <a:pt x="4032" y="11904"/>
                  </a:cubicBezTo>
                  <a:cubicBezTo>
                    <a:pt x="4032" y="11904"/>
                    <a:pt x="2438" y="11759"/>
                    <a:pt x="2076" y="10383"/>
                  </a:cubicBezTo>
                  <a:cubicBezTo>
                    <a:pt x="1641" y="8680"/>
                    <a:pt x="2366" y="5747"/>
                    <a:pt x="4086" y="4859"/>
                  </a:cubicBezTo>
                  <a:cubicBezTo>
                    <a:pt x="4300" y="4747"/>
                    <a:pt x="4492" y="4697"/>
                    <a:pt x="4663" y="4697"/>
                  </a:cubicBezTo>
                  <a:cubicBezTo>
                    <a:pt x="5849" y="4697"/>
                    <a:pt x="6014" y="7117"/>
                    <a:pt x="5571" y="8209"/>
                  </a:cubicBezTo>
                  <a:cubicBezTo>
                    <a:pt x="5571" y="8209"/>
                    <a:pt x="10750" y="3447"/>
                    <a:pt x="7509" y="622"/>
                  </a:cubicBezTo>
                  <a:cubicBezTo>
                    <a:pt x="7014" y="191"/>
                    <a:pt x="6511" y="0"/>
                    <a:pt x="60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5"/>
            <p:cNvSpPr/>
            <p:nvPr/>
          </p:nvSpPr>
          <p:spPr>
            <a:xfrm>
              <a:off x="2408550" y="2857025"/>
              <a:ext cx="129050" cy="520225"/>
            </a:xfrm>
            <a:custGeom>
              <a:rect b="b" l="l" r="r" t="t"/>
              <a:pathLst>
                <a:path extrusionOk="0" h="20809" w="5162">
                  <a:moveTo>
                    <a:pt x="2572" y="0"/>
                  </a:moveTo>
                  <a:cubicBezTo>
                    <a:pt x="1521" y="0"/>
                    <a:pt x="0" y="2717"/>
                    <a:pt x="0" y="6085"/>
                  </a:cubicBezTo>
                  <a:cubicBezTo>
                    <a:pt x="0" y="7932"/>
                    <a:pt x="471" y="10413"/>
                    <a:pt x="1068" y="12242"/>
                  </a:cubicBezTo>
                  <a:lnTo>
                    <a:pt x="1068" y="12261"/>
                  </a:lnTo>
                  <a:lnTo>
                    <a:pt x="1105" y="12387"/>
                  </a:lnTo>
                  <a:cubicBezTo>
                    <a:pt x="1413" y="13347"/>
                    <a:pt x="3115" y="19070"/>
                    <a:pt x="525" y="20808"/>
                  </a:cubicBezTo>
                  <a:lnTo>
                    <a:pt x="4636" y="20808"/>
                  </a:lnTo>
                  <a:cubicBezTo>
                    <a:pt x="2046" y="19088"/>
                    <a:pt x="3749" y="13347"/>
                    <a:pt x="4057" y="12387"/>
                  </a:cubicBezTo>
                  <a:lnTo>
                    <a:pt x="4093" y="12261"/>
                  </a:lnTo>
                  <a:lnTo>
                    <a:pt x="4093" y="12242"/>
                  </a:lnTo>
                  <a:cubicBezTo>
                    <a:pt x="4690" y="10413"/>
                    <a:pt x="5161" y="7932"/>
                    <a:pt x="5161" y="6085"/>
                  </a:cubicBezTo>
                  <a:cubicBezTo>
                    <a:pt x="5161" y="2717"/>
                    <a:pt x="3640" y="0"/>
                    <a:pt x="25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5"/>
            <p:cNvSpPr/>
            <p:nvPr/>
          </p:nvSpPr>
          <p:spPr>
            <a:xfrm>
              <a:off x="2399025" y="3263125"/>
              <a:ext cx="148075" cy="40325"/>
            </a:xfrm>
            <a:custGeom>
              <a:rect b="b" l="l" r="r" t="t"/>
              <a:pathLst>
                <a:path extrusionOk="0" h="1613" w="5923">
                  <a:moveTo>
                    <a:pt x="544" y="1"/>
                  </a:moveTo>
                  <a:cubicBezTo>
                    <a:pt x="236" y="1"/>
                    <a:pt x="1" y="254"/>
                    <a:pt x="1" y="562"/>
                  </a:cubicBezTo>
                  <a:lnTo>
                    <a:pt x="1" y="1069"/>
                  </a:lnTo>
                  <a:cubicBezTo>
                    <a:pt x="1" y="1359"/>
                    <a:pt x="236" y="1612"/>
                    <a:pt x="544" y="1612"/>
                  </a:cubicBezTo>
                  <a:lnTo>
                    <a:pt x="5379" y="1612"/>
                  </a:lnTo>
                  <a:cubicBezTo>
                    <a:pt x="5687" y="1612"/>
                    <a:pt x="5923" y="1359"/>
                    <a:pt x="5923" y="1069"/>
                  </a:cubicBezTo>
                  <a:lnTo>
                    <a:pt x="5923" y="562"/>
                  </a:lnTo>
                  <a:cubicBezTo>
                    <a:pt x="5923" y="254"/>
                    <a:pt x="5687" y="1"/>
                    <a:pt x="537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3" name="Google Shape;413;p5"/>
          <p:cNvGrpSpPr/>
          <p:nvPr/>
        </p:nvGrpSpPr>
        <p:grpSpPr>
          <a:xfrm>
            <a:off x="4717188" y="2079700"/>
            <a:ext cx="516125" cy="496675"/>
            <a:chOff x="3512325" y="2868800"/>
            <a:chExt cx="516125" cy="496675"/>
          </a:xfrm>
        </p:grpSpPr>
        <p:sp>
          <p:nvSpPr>
            <p:cNvPr id="414" name="Google Shape;414;p5"/>
            <p:cNvSpPr/>
            <p:nvPr/>
          </p:nvSpPr>
          <p:spPr>
            <a:xfrm>
              <a:off x="3692950" y="2868800"/>
              <a:ext cx="156675" cy="496675"/>
            </a:xfrm>
            <a:custGeom>
              <a:rect b="b" l="l" r="r" t="t"/>
              <a:pathLst>
                <a:path extrusionOk="0" h="19867" w="6267">
                  <a:moveTo>
                    <a:pt x="3134" y="0"/>
                  </a:moveTo>
                  <a:lnTo>
                    <a:pt x="1" y="6067"/>
                  </a:lnTo>
                  <a:cubicBezTo>
                    <a:pt x="1" y="6067"/>
                    <a:pt x="1015" y="9471"/>
                    <a:pt x="1612" y="11319"/>
                  </a:cubicBezTo>
                  <a:lnTo>
                    <a:pt x="1612" y="11337"/>
                  </a:lnTo>
                  <a:cubicBezTo>
                    <a:pt x="1631" y="11373"/>
                    <a:pt x="1649" y="11409"/>
                    <a:pt x="1649" y="11445"/>
                  </a:cubicBezTo>
                  <a:cubicBezTo>
                    <a:pt x="1957" y="12405"/>
                    <a:pt x="3659" y="18146"/>
                    <a:pt x="1087" y="19866"/>
                  </a:cubicBezTo>
                  <a:lnTo>
                    <a:pt x="5180" y="19866"/>
                  </a:lnTo>
                  <a:cubicBezTo>
                    <a:pt x="2590" y="18146"/>
                    <a:pt x="4293" y="12405"/>
                    <a:pt x="4601" y="11445"/>
                  </a:cubicBezTo>
                  <a:lnTo>
                    <a:pt x="4655" y="11337"/>
                  </a:lnTo>
                  <a:lnTo>
                    <a:pt x="4655" y="11319"/>
                  </a:lnTo>
                  <a:cubicBezTo>
                    <a:pt x="5234" y="9471"/>
                    <a:pt x="6267" y="6067"/>
                    <a:pt x="6267" y="6067"/>
                  </a:cubicBezTo>
                  <a:lnTo>
                    <a:pt x="313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5"/>
            <p:cNvSpPr/>
            <p:nvPr/>
          </p:nvSpPr>
          <p:spPr>
            <a:xfrm>
              <a:off x="3697925" y="3251800"/>
              <a:ext cx="148525" cy="40325"/>
            </a:xfrm>
            <a:custGeom>
              <a:rect b="b" l="l" r="r" t="t"/>
              <a:pathLst>
                <a:path extrusionOk="0" h="1613" w="5941">
                  <a:moveTo>
                    <a:pt x="562" y="1"/>
                  </a:moveTo>
                  <a:cubicBezTo>
                    <a:pt x="254" y="1"/>
                    <a:pt x="1" y="254"/>
                    <a:pt x="1" y="562"/>
                  </a:cubicBezTo>
                  <a:lnTo>
                    <a:pt x="1" y="1051"/>
                  </a:lnTo>
                  <a:cubicBezTo>
                    <a:pt x="1" y="1359"/>
                    <a:pt x="254" y="1613"/>
                    <a:pt x="562" y="1613"/>
                  </a:cubicBezTo>
                  <a:lnTo>
                    <a:pt x="5379" y="1613"/>
                  </a:lnTo>
                  <a:cubicBezTo>
                    <a:pt x="5687" y="1613"/>
                    <a:pt x="5941" y="1359"/>
                    <a:pt x="5941" y="1051"/>
                  </a:cubicBezTo>
                  <a:lnTo>
                    <a:pt x="5941" y="562"/>
                  </a:lnTo>
                  <a:cubicBezTo>
                    <a:pt x="5941" y="254"/>
                    <a:pt x="5687" y="1"/>
                    <a:pt x="537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5"/>
            <p:cNvSpPr/>
            <p:nvPr/>
          </p:nvSpPr>
          <p:spPr>
            <a:xfrm>
              <a:off x="3769925" y="3067600"/>
              <a:ext cx="258525" cy="291075"/>
            </a:xfrm>
            <a:custGeom>
              <a:rect b="b" l="l" r="r" t="t"/>
              <a:pathLst>
                <a:path extrusionOk="0" h="11643" w="10341">
                  <a:moveTo>
                    <a:pt x="6580" y="1"/>
                  </a:moveTo>
                  <a:cubicBezTo>
                    <a:pt x="5307" y="1"/>
                    <a:pt x="4032" y="664"/>
                    <a:pt x="3133" y="1936"/>
                  </a:cubicBezTo>
                  <a:cubicBezTo>
                    <a:pt x="1413" y="4345"/>
                    <a:pt x="0" y="9325"/>
                    <a:pt x="2282" y="11643"/>
                  </a:cubicBezTo>
                  <a:cubicBezTo>
                    <a:pt x="2282" y="11643"/>
                    <a:pt x="507" y="7007"/>
                    <a:pt x="3495" y="3475"/>
                  </a:cubicBezTo>
                  <a:cubicBezTo>
                    <a:pt x="4617" y="2141"/>
                    <a:pt x="5716" y="1676"/>
                    <a:pt x="6604" y="1676"/>
                  </a:cubicBezTo>
                  <a:cubicBezTo>
                    <a:pt x="7681" y="1676"/>
                    <a:pt x="8447" y="2359"/>
                    <a:pt x="8566" y="3004"/>
                  </a:cubicBezTo>
                  <a:cubicBezTo>
                    <a:pt x="8753" y="4016"/>
                    <a:pt x="8271" y="5307"/>
                    <a:pt x="7202" y="5307"/>
                  </a:cubicBezTo>
                  <a:cubicBezTo>
                    <a:pt x="7027" y="5307"/>
                    <a:pt x="6835" y="5272"/>
                    <a:pt x="6628" y="5196"/>
                  </a:cubicBezTo>
                  <a:cubicBezTo>
                    <a:pt x="5144" y="4671"/>
                    <a:pt x="5379" y="3059"/>
                    <a:pt x="5379" y="3059"/>
                  </a:cubicBezTo>
                  <a:lnTo>
                    <a:pt x="5379" y="3059"/>
                  </a:lnTo>
                  <a:cubicBezTo>
                    <a:pt x="4781" y="3982"/>
                    <a:pt x="5053" y="5214"/>
                    <a:pt x="5976" y="5811"/>
                  </a:cubicBezTo>
                  <a:cubicBezTo>
                    <a:pt x="6389" y="6080"/>
                    <a:pt x="6854" y="6209"/>
                    <a:pt x="7315" y="6209"/>
                  </a:cubicBezTo>
                  <a:cubicBezTo>
                    <a:pt x="8127" y="6209"/>
                    <a:pt x="8925" y="5809"/>
                    <a:pt x="9399" y="5069"/>
                  </a:cubicBezTo>
                  <a:cubicBezTo>
                    <a:pt x="10341" y="3638"/>
                    <a:pt x="10069" y="1538"/>
                    <a:pt x="8620" y="614"/>
                  </a:cubicBezTo>
                  <a:cubicBezTo>
                    <a:pt x="7983" y="202"/>
                    <a:pt x="7282" y="1"/>
                    <a:pt x="658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5"/>
            <p:cNvSpPr/>
            <p:nvPr/>
          </p:nvSpPr>
          <p:spPr>
            <a:xfrm>
              <a:off x="3512325" y="3067600"/>
              <a:ext cx="258075" cy="291075"/>
            </a:xfrm>
            <a:custGeom>
              <a:rect b="b" l="l" r="r" t="t"/>
              <a:pathLst>
                <a:path extrusionOk="0" h="11643" w="10323">
                  <a:moveTo>
                    <a:pt x="3761" y="1"/>
                  </a:moveTo>
                  <a:cubicBezTo>
                    <a:pt x="3059" y="1"/>
                    <a:pt x="2358" y="202"/>
                    <a:pt x="1720" y="614"/>
                  </a:cubicBezTo>
                  <a:cubicBezTo>
                    <a:pt x="272" y="1538"/>
                    <a:pt x="0" y="3638"/>
                    <a:pt x="924" y="5069"/>
                  </a:cubicBezTo>
                  <a:cubicBezTo>
                    <a:pt x="1409" y="5809"/>
                    <a:pt x="2204" y="6209"/>
                    <a:pt x="3017" y="6209"/>
                  </a:cubicBezTo>
                  <a:cubicBezTo>
                    <a:pt x="3478" y="6209"/>
                    <a:pt x="3945" y="6080"/>
                    <a:pt x="4364" y="5811"/>
                  </a:cubicBezTo>
                  <a:cubicBezTo>
                    <a:pt x="5288" y="5214"/>
                    <a:pt x="5542" y="3982"/>
                    <a:pt x="4944" y="3059"/>
                  </a:cubicBezTo>
                  <a:lnTo>
                    <a:pt x="4944" y="3059"/>
                  </a:lnTo>
                  <a:cubicBezTo>
                    <a:pt x="4944" y="3059"/>
                    <a:pt x="5197" y="4671"/>
                    <a:pt x="3712" y="5196"/>
                  </a:cubicBezTo>
                  <a:cubicBezTo>
                    <a:pt x="3503" y="5272"/>
                    <a:pt x="3309" y="5307"/>
                    <a:pt x="3132" y="5307"/>
                  </a:cubicBezTo>
                  <a:cubicBezTo>
                    <a:pt x="2051" y="5307"/>
                    <a:pt x="1570" y="4016"/>
                    <a:pt x="1757" y="3004"/>
                  </a:cubicBezTo>
                  <a:cubicBezTo>
                    <a:pt x="1876" y="2359"/>
                    <a:pt x="2642" y="1676"/>
                    <a:pt x="3722" y="1676"/>
                  </a:cubicBezTo>
                  <a:cubicBezTo>
                    <a:pt x="4612" y="1676"/>
                    <a:pt x="5716" y="2141"/>
                    <a:pt x="6845" y="3475"/>
                  </a:cubicBezTo>
                  <a:cubicBezTo>
                    <a:pt x="9833" y="7007"/>
                    <a:pt x="8059" y="11643"/>
                    <a:pt x="8059" y="11643"/>
                  </a:cubicBezTo>
                  <a:cubicBezTo>
                    <a:pt x="10322" y="9325"/>
                    <a:pt x="8928" y="4345"/>
                    <a:pt x="7208" y="1936"/>
                  </a:cubicBezTo>
                  <a:cubicBezTo>
                    <a:pt x="6309" y="664"/>
                    <a:pt x="5034" y="1"/>
                    <a:pt x="376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18" name="Google Shape;418;p5"/>
          <p:cNvCxnSpPr/>
          <p:nvPr/>
        </p:nvCxnSpPr>
        <p:spPr>
          <a:xfrm>
            <a:off x="191386" y="2768925"/>
            <a:ext cx="8750595" cy="0"/>
          </a:xfrm>
          <a:prstGeom prst="straightConnector1">
            <a:avLst/>
          </a:prstGeom>
          <a:noFill/>
          <a:ln cap="flat" cmpd="sng" w="28575">
            <a:solidFill>
              <a:schemeClr val="dk1"/>
            </a:solidFill>
            <a:prstDash val="solid"/>
            <a:round/>
            <a:headEnd len="med" w="med" type="oval"/>
            <a:tailEnd len="med" w="med" type="oval"/>
          </a:ln>
        </p:spPr>
      </p:cxnSp>
      <p:sp>
        <p:nvSpPr>
          <p:cNvPr id="419" name="Google Shape;419;p5"/>
          <p:cNvSpPr/>
          <p:nvPr/>
        </p:nvSpPr>
        <p:spPr>
          <a:xfrm>
            <a:off x="2692317" y="2651671"/>
            <a:ext cx="198900" cy="1989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5"/>
          <p:cNvSpPr/>
          <p:nvPr/>
        </p:nvSpPr>
        <p:spPr>
          <a:xfrm>
            <a:off x="620550" y="2644031"/>
            <a:ext cx="198900" cy="1989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5"/>
          <p:cNvSpPr/>
          <p:nvPr/>
        </p:nvSpPr>
        <p:spPr>
          <a:xfrm>
            <a:off x="4881647" y="2660426"/>
            <a:ext cx="198900" cy="1989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5"/>
          <p:cNvSpPr/>
          <p:nvPr/>
        </p:nvSpPr>
        <p:spPr>
          <a:xfrm>
            <a:off x="6880110" y="2669475"/>
            <a:ext cx="198900" cy="1989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5"/>
          <p:cNvSpPr txBox="1"/>
          <p:nvPr/>
        </p:nvSpPr>
        <p:spPr>
          <a:xfrm>
            <a:off x="719537" y="1497577"/>
            <a:ext cx="2310114" cy="37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chemeClr val="dk1"/>
                </a:solidFill>
                <a:latin typeface="Domine"/>
                <a:ea typeface="Domine"/>
                <a:cs typeface="Domine"/>
                <a:sym typeface="Domine"/>
              </a:rPr>
              <a:t>Preproduccion</a:t>
            </a:r>
            <a:endParaRPr b="1" i="0" sz="2000" u="none" cap="none" strike="noStrike">
              <a:solidFill>
                <a:schemeClr val="dk1"/>
              </a:solidFill>
              <a:latin typeface="Domine"/>
              <a:ea typeface="Domine"/>
              <a:cs typeface="Domine"/>
              <a:sym typeface="Domine"/>
            </a:endParaRPr>
          </a:p>
        </p:txBody>
      </p:sp>
      <p:sp>
        <p:nvSpPr>
          <p:cNvPr id="424" name="Google Shape;424;p5"/>
          <p:cNvSpPr/>
          <p:nvPr/>
        </p:nvSpPr>
        <p:spPr>
          <a:xfrm>
            <a:off x="8545594" y="2684326"/>
            <a:ext cx="198900" cy="1989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5" name="Google Shape;425;p5"/>
          <p:cNvGrpSpPr/>
          <p:nvPr/>
        </p:nvGrpSpPr>
        <p:grpSpPr>
          <a:xfrm>
            <a:off x="8373606" y="2045729"/>
            <a:ext cx="542875" cy="520225"/>
            <a:chOff x="2201625" y="2857025"/>
            <a:chExt cx="542875" cy="520225"/>
          </a:xfrm>
        </p:grpSpPr>
        <p:sp>
          <p:nvSpPr>
            <p:cNvPr id="426" name="Google Shape;426;p5"/>
            <p:cNvSpPr/>
            <p:nvPr/>
          </p:nvSpPr>
          <p:spPr>
            <a:xfrm>
              <a:off x="2201625" y="3065600"/>
              <a:ext cx="268775" cy="304625"/>
            </a:xfrm>
            <a:custGeom>
              <a:rect b="b" l="l" r="r" t="t"/>
              <a:pathLst>
                <a:path extrusionOk="0" h="12185" w="10751">
                  <a:moveTo>
                    <a:pt x="4736" y="0"/>
                  </a:moveTo>
                  <a:cubicBezTo>
                    <a:pt x="4240" y="0"/>
                    <a:pt x="3737" y="191"/>
                    <a:pt x="3243" y="622"/>
                  </a:cubicBezTo>
                  <a:cubicBezTo>
                    <a:pt x="1" y="3447"/>
                    <a:pt x="5180" y="8209"/>
                    <a:pt x="5180" y="8209"/>
                  </a:cubicBezTo>
                  <a:cubicBezTo>
                    <a:pt x="4737" y="7117"/>
                    <a:pt x="4903" y="4697"/>
                    <a:pt x="6088" y="4697"/>
                  </a:cubicBezTo>
                  <a:cubicBezTo>
                    <a:pt x="6259" y="4697"/>
                    <a:pt x="6451" y="4747"/>
                    <a:pt x="6665" y="4859"/>
                  </a:cubicBezTo>
                  <a:cubicBezTo>
                    <a:pt x="8386" y="5747"/>
                    <a:pt x="9128" y="8680"/>
                    <a:pt x="8675" y="10383"/>
                  </a:cubicBezTo>
                  <a:cubicBezTo>
                    <a:pt x="8313" y="11759"/>
                    <a:pt x="6720" y="11904"/>
                    <a:pt x="6720" y="11904"/>
                  </a:cubicBezTo>
                  <a:cubicBezTo>
                    <a:pt x="6720" y="11904"/>
                    <a:pt x="7213" y="12185"/>
                    <a:pt x="7820" y="12185"/>
                  </a:cubicBezTo>
                  <a:cubicBezTo>
                    <a:pt x="8456" y="12185"/>
                    <a:pt x="9218" y="11877"/>
                    <a:pt x="9671" y="10618"/>
                  </a:cubicBezTo>
                  <a:cubicBezTo>
                    <a:pt x="10750" y="7631"/>
                    <a:pt x="7873" y="0"/>
                    <a:pt x="47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5"/>
            <p:cNvSpPr/>
            <p:nvPr/>
          </p:nvSpPr>
          <p:spPr>
            <a:xfrm>
              <a:off x="2475725" y="3065600"/>
              <a:ext cx="268775" cy="304625"/>
            </a:xfrm>
            <a:custGeom>
              <a:rect b="b" l="l" r="r" t="t"/>
              <a:pathLst>
                <a:path extrusionOk="0" h="12185" w="10751">
                  <a:moveTo>
                    <a:pt x="6015" y="0"/>
                  </a:moveTo>
                  <a:cubicBezTo>
                    <a:pt x="2878" y="0"/>
                    <a:pt x="1" y="7631"/>
                    <a:pt x="1080" y="10618"/>
                  </a:cubicBezTo>
                  <a:cubicBezTo>
                    <a:pt x="1533" y="11877"/>
                    <a:pt x="2295" y="12185"/>
                    <a:pt x="2931" y="12185"/>
                  </a:cubicBezTo>
                  <a:cubicBezTo>
                    <a:pt x="3539" y="12185"/>
                    <a:pt x="4032" y="11904"/>
                    <a:pt x="4032" y="11904"/>
                  </a:cubicBezTo>
                  <a:cubicBezTo>
                    <a:pt x="4032" y="11904"/>
                    <a:pt x="2438" y="11759"/>
                    <a:pt x="2076" y="10383"/>
                  </a:cubicBezTo>
                  <a:cubicBezTo>
                    <a:pt x="1641" y="8680"/>
                    <a:pt x="2366" y="5747"/>
                    <a:pt x="4086" y="4859"/>
                  </a:cubicBezTo>
                  <a:cubicBezTo>
                    <a:pt x="4300" y="4747"/>
                    <a:pt x="4492" y="4697"/>
                    <a:pt x="4663" y="4697"/>
                  </a:cubicBezTo>
                  <a:cubicBezTo>
                    <a:pt x="5849" y="4697"/>
                    <a:pt x="6014" y="7117"/>
                    <a:pt x="5571" y="8209"/>
                  </a:cubicBezTo>
                  <a:cubicBezTo>
                    <a:pt x="5571" y="8209"/>
                    <a:pt x="10750" y="3447"/>
                    <a:pt x="7509" y="622"/>
                  </a:cubicBezTo>
                  <a:cubicBezTo>
                    <a:pt x="7014" y="191"/>
                    <a:pt x="6511" y="0"/>
                    <a:pt x="60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5"/>
            <p:cNvSpPr/>
            <p:nvPr/>
          </p:nvSpPr>
          <p:spPr>
            <a:xfrm>
              <a:off x="2408550" y="2857025"/>
              <a:ext cx="129050" cy="520225"/>
            </a:xfrm>
            <a:custGeom>
              <a:rect b="b" l="l" r="r" t="t"/>
              <a:pathLst>
                <a:path extrusionOk="0" h="20809" w="5162">
                  <a:moveTo>
                    <a:pt x="2572" y="0"/>
                  </a:moveTo>
                  <a:cubicBezTo>
                    <a:pt x="1521" y="0"/>
                    <a:pt x="0" y="2717"/>
                    <a:pt x="0" y="6085"/>
                  </a:cubicBezTo>
                  <a:cubicBezTo>
                    <a:pt x="0" y="7932"/>
                    <a:pt x="471" y="10413"/>
                    <a:pt x="1068" y="12242"/>
                  </a:cubicBezTo>
                  <a:lnTo>
                    <a:pt x="1068" y="12261"/>
                  </a:lnTo>
                  <a:lnTo>
                    <a:pt x="1105" y="12387"/>
                  </a:lnTo>
                  <a:cubicBezTo>
                    <a:pt x="1413" y="13347"/>
                    <a:pt x="3115" y="19070"/>
                    <a:pt x="525" y="20808"/>
                  </a:cubicBezTo>
                  <a:lnTo>
                    <a:pt x="4636" y="20808"/>
                  </a:lnTo>
                  <a:cubicBezTo>
                    <a:pt x="2046" y="19088"/>
                    <a:pt x="3749" y="13347"/>
                    <a:pt x="4057" y="12387"/>
                  </a:cubicBezTo>
                  <a:lnTo>
                    <a:pt x="4093" y="12261"/>
                  </a:lnTo>
                  <a:lnTo>
                    <a:pt x="4093" y="12242"/>
                  </a:lnTo>
                  <a:cubicBezTo>
                    <a:pt x="4690" y="10413"/>
                    <a:pt x="5161" y="7932"/>
                    <a:pt x="5161" y="6085"/>
                  </a:cubicBezTo>
                  <a:cubicBezTo>
                    <a:pt x="5161" y="2717"/>
                    <a:pt x="3640" y="0"/>
                    <a:pt x="25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5"/>
            <p:cNvSpPr/>
            <p:nvPr/>
          </p:nvSpPr>
          <p:spPr>
            <a:xfrm>
              <a:off x="2399025" y="3263125"/>
              <a:ext cx="148075" cy="40325"/>
            </a:xfrm>
            <a:custGeom>
              <a:rect b="b" l="l" r="r" t="t"/>
              <a:pathLst>
                <a:path extrusionOk="0" h="1613" w="5923">
                  <a:moveTo>
                    <a:pt x="544" y="1"/>
                  </a:moveTo>
                  <a:cubicBezTo>
                    <a:pt x="236" y="1"/>
                    <a:pt x="1" y="254"/>
                    <a:pt x="1" y="562"/>
                  </a:cubicBezTo>
                  <a:lnTo>
                    <a:pt x="1" y="1069"/>
                  </a:lnTo>
                  <a:cubicBezTo>
                    <a:pt x="1" y="1359"/>
                    <a:pt x="236" y="1612"/>
                    <a:pt x="544" y="1612"/>
                  </a:cubicBezTo>
                  <a:lnTo>
                    <a:pt x="5379" y="1612"/>
                  </a:lnTo>
                  <a:cubicBezTo>
                    <a:pt x="5687" y="1612"/>
                    <a:pt x="5923" y="1359"/>
                    <a:pt x="5923" y="1069"/>
                  </a:cubicBezTo>
                  <a:lnTo>
                    <a:pt x="5923" y="562"/>
                  </a:lnTo>
                  <a:cubicBezTo>
                    <a:pt x="5923" y="254"/>
                    <a:pt x="5687" y="1"/>
                    <a:pt x="537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0" name="Google Shape;430;p5"/>
          <p:cNvSpPr txBox="1"/>
          <p:nvPr/>
        </p:nvSpPr>
        <p:spPr>
          <a:xfrm>
            <a:off x="3637981" y="2843458"/>
            <a:ext cx="2614376" cy="918363"/>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Domine"/>
                <a:ea typeface="Domine"/>
                <a:cs typeface="Domine"/>
                <a:sym typeface="Domine"/>
              </a:rPr>
              <a:t>Octubre-Febrero</a:t>
            </a:r>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444444"/>
                </a:solidFill>
                <a:latin typeface="verdana"/>
                <a:ea typeface="verdana"/>
                <a:cs typeface="verdana"/>
                <a:sym typeface="verdana"/>
              </a:rPr>
              <a:t>Implementación y Programación</a:t>
            </a:r>
            <a:endParaRPr b="0" i="0" sz="1400" u="none" cap="none" strike="noStrike">
              <a:solidFill>
                <a:srgbClr val="444444"/>
              </a:solidFill>
              <a:latin typeface="Domine"/>
              <a:ea typeface="Domine"/>
              <a:cs typeface="Domine"/>
              <a:sym typeface="Domine"/>
            </a:endParaRPr>
          </a:p>
        </p:txBody>
      </p:sp>
      <p:sp>
        <p:nvSpPr>
          <p:cNvPr id="431" name="Google Shape;431;p5"/>
          <p:cNvSpPr txBox="1"/>
          <p:nvPr/>
        </p:nvSpPr>
        <p:spPr>
          <a:xfrm>
            <a:off x="5983271" y="3110570"/>
            <a:ext cx="1664975" cy="918363"/>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Domine"/>
                <a:ea typeface="Domine"/>
                <a:cs typeface="Domine"/>
                <a:sym typeface="Domine"/>
              </a:rPr>
              <a:t>Marzo-Abril</a:t>
            </a:r>
            <a:endParaRPr/>
          </a:p>
          <a:p>
            <a:pPr indent="0" lvl="0" marL="0" marR="0" rtl="0" algn="ctr">
              <a:lnSpc>
                <a:spcPct val="100000"/>
              </a:lnSpc>
              <a:spcBef>
                <a:spcPts val="0"/>
              </a:spcBef>
              <a:spcAft>
                <a:spcPts val="0"/>
              </a:spcAft>
              <a:buNone/>
            </a:pPr>
            <a:r>
              <a:rPr b="0" i="0" lang="en" sz="1400" u="none" cap="none" strike="noStrike">
                <a:solidFill>
                  <a:srgbClr val="444444"/>
                </a:solidFill>
                <a:latin typeface="Domine"/>
                <a:ea typeface="Domine"/>
                <a:cs typeface="Domine"/>
                <a:sym typeface="Domine"/>
              </a:rPr>
              <a:t>Prototipo Jugable y Proceso de Review y Marketing</a:t>
            </a:r>
            <a:endParaRPr/>
          </a:p>
        </p:txBody>
      </p:sp>
      <p:sp>
        <p:nvSpPr>
          <p:cNvPr id="432" name="Google Shape;432;p5"/>
          <p:cNvSpPr txBox="1"/>
          <p:nvPr/>
        </p:nvSpPr>
        <p:spPr>
          <a:xfrm>
            <a:off x="7800915" y="2812123"/>
            <a:ext cx="1489357" cy="750804"/>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Domine"/>
                <a:ea typeface="Domine"/>
                <a:cs typeface="Domine"/>
                <a:sym typeface="Domine"/>
              </a:rPr>
              <a:t>Junio</a:t>
            </a:r>
            <a:endParaRPr/>
          </a:p>
          <a:p>
            <a:pPr indent="0" lvl="0" marL="0" marR="0" rtl="0" algn="ctr">
              <a:lnSpc>
                <a:spcPct val="100000"/>
              </a:lnSpc>
              <a:spcBef>
                <a:spcPts val="0"/>
              </a:spcBef>
              <a:spcAft>
                <a:spcPts val="0"/>
              </a:spcAft>
              <a:buNone/>
            </a:pPr>
            <a:r>
              <a:rPr b="0" i="0" lang="en" sz="1400" u="none" cap="none" strike="noStrike">
                <a:solidFill>
                  <a:srgbClr val="444444"/>
                </a:solidFill>
                <a:latin typeface="Domine"/>
                <a:ea typeface="Domine"/>
                <a:cs typeface="Domine"/>
                <a:sym typeface="Domine"/>
              </a:rPr>
              <a:t>Lanzamiento</a:t>
            </a:r>
            <a:endParaRPr/>
          </a:p>
        </p:txBody>
      </p:sp>
      <p:sp>
        <p:nvSpPr>
          <p:cNvPr id="433" name="Google Shape;433;p5"/>
          <p:cNvSpPr txBox="1"/>
          <p:nvPr/>
        </p:nvSpPr>
        <p:spPr>
          <a:xfrm>
            <a:off x="6919628" y="1470707"/>
            <a:ext cx="1816955" cy="37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chemeClr val="dk1"/>
                </a:solidFill>
                <a:latin typeface="Domine"/>
                <a:ea typeface="Domine"/>
                <a:cs typeface="Domine"/>
                <a:sym typeface="Domine"/>
              </a:rPr>
              <a:t>Release</a:t>
            </a:r>
            <a:endParaRPr b="1" i="0" sz="2000" u="none" cap="none" strike="noStrike">
              <a:solidFill>
                <a:schemeClr val="dk1"/>
              </a:solidFill>
              <a:latin typeface="Domine"/>
              <a:ea typeface="Domine"/>
              <a:cs typeface="Domine"/>
              <a:sym typeface="Domine"/>
            </a:endParaRPr>
          </a:p>
        </p:txBody>
      </p:sp>
      <p:grpSp>
        <p:nvGrpSpPr>
          <p:cNvPr id="434" name="Google Shape;434;p5"/>
          <p:cNvGrpSpPr/>
          <p:nvPr/>
        </p:nvGrpSpPr>
        <p:grpSpPr>
          <a:xfrm>
            <a:off x="1771593" y="530057"/>
            <a:ext cx="461447" cy="461447"/>
            <a:chOff x="5369850" y="1826425"/>
            <a:chExt cx="459700" cy="459700"/>
          </a:xfrm>
        </p:grpSpPr>
        <p:sp>
          <p:nvSpPr>
            <p:cNvPr id="435" name="Google Shape;435;p5"/>
            <p:cNvSpPr/>
            <p:nvPr/>
          </p:nvSpPr>
          <p:spPr>
            <a:xfrm>
              <a:off x="5766625" y="2223200"/>
              <a:ext cx="62925" cy="62925"/>
            </a:xfrm>
            <a:custGeom>
              <a:rect b="b" l="l" r="r" t="t"/>
              <a:pathLst>
                <a:path extrusionOk="0" h="2517" w="2517">
                  <a:moveTo>
                    <a:pt x="1638" y="1"/>
                  </a:moveTo>
                  <a:lnTo>
                    <a:pt x="1" y="1638"/>
                  </a:lnTo>
                  <a:lnTo>
                    <a:pt x="879" y="2517"/>
                  </a:lnTo>
                  <a:lnTo>
                    <a:pt x="2517" y="880"/>
                  </a:lnTo>
                  <a:lnTo>
                    <a:pt x="163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5"/>
            <p:cNvSpPr/>
            <p:nvPr/>
          </p:nvSpPr>
          <p:spPr>
            <a:xfrm>
              <a:off x="5725275" y="2182275"/>
              <a:ext cx="63350" cy="62925"/>
            </a:xfrm>
            <a:custGeom>
              <a:rect b="b" l="l" r="r" t="t"/>
              <a:pathLst>
                <a:path extrusionOk="0" h="2517" w="2534">
                  <a:moveTo>
                    <a:pt x="1655" y="1"/>
                  </a:moveTo>
                  <a:lnTo>
                    <a:pt x="0" y="1638"/>
                  </a:lnTo>
                  <a:lnTo>
                    <a:pt x="879" y="2517"/>
                  </a:lnTo>
                  <a:lnTo>
                    <a:pt x="2533" y="880"/>
                  </a:lnTo>
                  <a:lnTo>
                    <a:pt x="165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5"/>
            <p:cNvSpPr/>
            <p:nvPr/>
          </p:nvSpPr>
          <p:spPr>
            <a:xfrm>
              <a:off x="5684350" y="2140925"/>
              <a:ext cx="62925" cy="63350"/>
            </a:xfrm>
            <a:custGeom>
              <a:rect b="b" l="l" r="r" t="t"/>
              <a:pathLst>
                <a:path extrusionOk="0" h="2534" w="2517">
                  <a:moveTo>
                    <a:pt x="1637" y="1"/>
                  </a:moveTo>
                  <a:lnTo>
                    <a:pt x="0" y="1655"/>
                  </a:lnTo>
                  <a:lnTo>
                    <a:pt x="879" y="2534"/>
                  </a:lnTo>
                  <a:lnTo>
                    <a:pt x="2516" y="879"/>
                  </a:lnTo>
                  <a:lnTo>
                    <a:pt x="163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5"/>
            <p:cNvSpPr/>
            <p:nvPr/>
          </p:nvSpPr>
          <p:spPr>
            <a:xfrm>
              <a:off x="5388800" y="1826425"/>
              <a:ext cx="191750" cy="160300"/>
            </a:xfrm>
            <a:custGeom>
              <a:rect b="b" l="l" r="r" t="t"/>
              <a:pathLst>
                <a:path extrusionOk="0" h="6412" w="7670">
                  <a:moveTo>
                    <a:pt x="1" y="1"/>
                  </a:moveTo>
                  <a:lnTo>
                    <a:pt x="6411" y="6411"/>
                  </a:lnTo>
                  <a:lnTo>
                    <a:pt x="7669" y="5153"/>
                  </a:lnTo>
                  <a:lnTo>
                    <a:pt x="253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5"/>
            <p:cNvSpPr/>
            <p:nvPr/>
          </p:nvSpPr>
          <p:spPr>
            <a:xfrm>
              <a:off x="5369850" y="1845400"/>
              <a:ext cx="160275" cy="191725"/>
            </a:xfrm>
            <a:custGeom>
              <a:rect b="b" l="l" r="r" t="t"/>
              <a:pathLst>
                <a:path extrusionOk="0" h="7669" w="6411">
                  <a:moveTo>
                    <a:pt x="0" y="0"/>
                  </a:moveTo>
                  <a:lnTo>
                    <a:pt x="0" y="2533"/>
                  </a:lnTo>
                  <a:lnTo>
                    <a:pt x="5153" y="7669"/>
                  </a:lnTo>
                  <a:lnTo>
                    <a:pt x="6411" y="6411"/>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5"/>
            <p:cNvSpPr/>
            <p:nvPr/>
          </p:nvSpPr>
          <p:spPr>
            <a:xfrm>
              <a:off x="5618850" y="2075450"/>
              <a:ext cx="108175" cy="108150"/>
            </a:xfrm>
            <a:custGeom>
              <a:rect b="b" l="l" r="r" t="t"/>
              <a:pathLst>
                <a:path extrusionOk="0" h="4326" w="4327">
                  <a:moveTo>
                    <a:pt x="3275" y="0"/>
                  </a:moveTo>
                  <a:lnTo>
                    <a:pt x="1" y="3274"/>
                  </a:lnTo>
                  <a:lnTo>
                    <a:pt x="1052" y="4326"/>
                  </a:lnTo>
                  <a:lnTo>
                    <a:pt x="4326" y="1051"/>
                  </a:lnTo>
                  <a:lnTo>
                    <a:pt x="327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5"/>
            <p:cNvSpPr/>
            <p:nvPr/>
          </p:nvSpPr>
          <p:spPr>
            <a:xfrm>
              <a:off x="5369850" y="2223200"/>
              <a:ext cx="62925" cy="62925"/>
            </a:xfrm>
            <a:custGeom>
              <a:rect b="b" l="l" r="r" t="t"/>
              <a:pathLst>
                <a:path extrusionOk="0" h="2517" w="2517">
                  <a:moveTo>
                    <a:pt x="879" y="1"/>
                  </a:moveTo>
                  <a:lnTo>
                    <a:pt x="0" y="880"/>
                  </a:lnTo>
                  <a:lnTo>
                    <a:pt x="1638" y="2517"/>
                  </a:lnTo>
                  <a:lnTo>
                    <a:pt x="2516" y="1638"/>
                  </a:lnTo>
                  <a:lnTo>
                    <a:pt x="87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5"/>
            <p:cNvSpPr/>
            <p:nvPr/>
          </p:nvSpPr>
          <p:spPr>
            <a:xfrm>
              <a:off x="5410775" y="2181850"/>
              <a:ext cx="63350" cy="63350"/>
            </a:xfrm>
            <a:custGeom>
              <a:rect b="b" l="l" r="r" t="t"/>
              <a:pathLst>
                <a:path extrusionOk="0" h="2534" w="2534">
                  <a:moveTo>
                    <a:pt x="879" y="1"/>
                  </a:moveTo>
                  <a:lnTo>
                    <a:pt x="1" y="880"/>
                  </a:lnTo>
                  <a:lnTo>
                    <a:pt x="1655" y="2534"/>
                  </a:lnTo>
                  <a:lnTo>
                    <a:pt x="2534" y="1655"/>
                  </a:lnTo>
                  <a:lnTo>
                    <a:pt x="87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5"/>
            <p:cNvSpPr/>
            <p:nvPr/>
          </p:nvSpPr>
          <p:spPr>
            <a:xfrm>
              <a:off x="5452125" y="2140925"/>
              <a:ext cx="62925" cy="62925"/>
            </a:xfrm>
            <a:custGeom>
              <a:rect b="b" l="l" r="r" t="t"/>
              <a:pathLst>
                <a:path extrusionOk="0" h="2517" w="2517">
                  <a:moveTo>
                    <a:pt x="880" y="1"/>
                  </a:moveTo>
                  <a:lnTo>
                    <a:pt x="1" y="879"/>
                  </a:lnTo>
                  <a:lnTo>
                    <a:pt x="1638" y="2517"/>
                  </a:lnTo>
                  <a:lnTo>
                    <a:pt x="2517" y="1638"/>
                  </a:lnTo>
                  <a:lnTo>
                    <a:pt x="88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5"/>
            <p:cNvSpPr/>
            <p:nvPr/>
          </p:nvSpPr>
          <p:spPr>
            <a:xfrm>
              <a:off x="5472375" y="2075450"/>
              <a:ext cx="108175" cy="108150"/>
            </a:xfrm>
            <a:custGeom>
              <a:rect b="b" l="l" r="r" t="t"/>
              <a:pathLst>
                <a:path extrusionOk="0" h="4326" w="4327">
                  <a:moveTo>
                    <a:pt x="1052" y="0"/>
                  </a:moveTo>
                  <a:lnTo>
                    <a:pt x="1" y="1051"/>
                  </a:lnTo>
                  <a:lnTo>
                    <a:pt x="3292" y="4326"/>
                  </a:lnTo>
                  <a:lnTo>
                    <a:pt x="4326" y="3274"/>
                  </a:lnTo>
                  <a:lnTo>
                    <a:pt x="105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5"/>
            <p:cNvSpPr/>
            <p:nvPr/>
          </p:nvSpPr>
          <p:spPr>
            <a:xfrm>
              <a:off x="5517625" y="1826425"/>
              <a:ext cx="292975" cy="261525"/>
            </a:xfrm>
            <a:custGeom>
              <a:rect b="b" l="l" r="r" t="t"/>
              <a:pathLst>
                <a:path extrusionOk="0" h="10461" w="11719">
                  <a:moveTo>
                    <a:pt x="9202" y="1"/>
                  </a:moveTo>
                  <a:lnTo>
                    <a:pt x="0" y="9203"/>
                  </a:lnTo>
                  <a:lnTo>
                    <a:pt x="1258" y="10461"/>
                  </a:lnTo>
                  <a:lnTo>
                    <a:pt x="1171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5"/>
            <p:cNvSpPr/>
            <p:nvPr/>
          </p:nvSpPr>
          <p:spPr>
            <a:xfrm>
              <a:off x="5568450" y="1845400"/>
              <a:ext cx="261100" cy="292975"/>
            </a:xfrm>
            <a:custGeom>
              <a:rect b="b" l="l" r="r" t="t"/>
              <a:pathLst>
                <a:path extrusionOk="0" h="11719" w="10444">
                  <a:moveTo>
                    <a:pt x="10444" y="0"/>
                  </a:moveTo>
                  <a:lnTo>
                    <a:pt x="1" y="10460"/>
                  </a:lnTo>
                  <a:lnTo>
                    <a:pt x="1259" y="11718"/>
                  </a:lnTo>
                  <a:lnTo>
                    <a:pt x="10444" y="2533"/>
                  </a:lnTo>
                  <a:lnTo>
                    <a:pt x="1044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7" name="Google Shape;447;p5"/>
          <p:cNvGrpSpPr/>
          <p:nvPr/>
        </p:nvGrpSpPr>
        <p:grpSpPr>
          <a:xfrm>
            <a:off x="7056712" y="527753"/>
            <a:ext cx="461447" cy="461447"/>
            <a:chOff x="5369850" y="1826425"/>
            <a:chExt cx="459700" cy="459700"/>
          </a:xfrm>
        </p:grpSpPr>
        <p:sp>
          <p:nvSpPr>
            <p:cNvPr id="448" name="Google Shape;448;p5"/>
            <p:cNvSpPr/>
            <p:nvPr/>
          </p:nvSpPr>
          <p:spPr>
            <a:xfrm>
              <a:off x="5766625" y="2223200"/>
              <a:ext cx="62925" cy="62925"/>
            </a:xfrm>
            <a:custGeom>
              <a:rect b="b" l="l" r="r" t="t"/>
              <a:pathLst>
                <a:path extrusionOk="0" h="2517" w="2517">
                  <a:moveTo>
                    <a:pt x="1638" y="1"/>
                  </a:moveTo>
                  <a:lnTo>
                    <a:pt x="1" y="1638"/>
                  </a:lnTo>
                  <a:lnTo>
                    <a:pt x="879" y="2517"/>
                  </a:lnTo>
                  <a:lnTo>
                    <a:pt x="2517" y="880"/>
                  </a:lnTo>
                  <a:lnTo>
                    <a:pt x="163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5"/>
            <p:cNvSpPr/>
            <p:nvPr/>
          </p:nvSpPr>
          <p:spPr>
            <a:xfrm>
              <a:off x="5725275" y="2182275"/>
              <a:ext cx="63350" cy="62925"/>
            </a:xfrm>
            <a:custGeom>
              <a:rect b="b" l="l" r="r" t="t"/>
              <a:pathLst>
                <a:path extrusionOk="0" h="2517" w="2534">
                  <a:moveTo>
                    <a:pt x="1655" y="1"/>
                  </a:moveTo>
                  <a:lnTo>
                    <a:pt x="0" y="1638"/>
                  </a:lnTo>
                  <a:lnTo>
                    <a:pt x="879" y="2517"/>
                  </a:lnTo>
                  <a:lnTo>
                    <a:pt x="2533" y="880"/>
                  </a:lnTo>
                  <a:lnTo>
                    <a:pt x="165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5"/>
            <p:cNvSpPr/>
            <p:nvPr/>
          </p:nvSpPr>
          <p:spPr>
            <a:xfrm>
              <a:off x="5684350" y="2140925"/>
              <a:ext cx="62925" cy="63350"/>
            </a:xfrm>
            <a:custGeom>
              <a:rect b="b" l="l" r="r" t="t"/>
              <a:pathLst>
                <a:path extrusionOk="0" h="2534" w="2517">
                  <a:moveTo>
                    <a:pt x="1637" y="1"/>
                  </a:moveTo>
                  <a:lnTo>
                    <a:pt x="0" y="1655"/>
                  </a:lnTo>
                  <a:lnTo>
                    <a:pt x="879" y="2534"/>
                  </a:lnTo>
                  <a:lnTo>
                    <a:pt x="2516" y="879"/>
                  </a:lnTo>
                  <a:lnTo>
                    <a:pt x="163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5"/>
            <p:cNvSpPr/>
            <p:nvPr/>
          </p:nvSpPr>
          <p:spPr>
            <a:xfrm>
              <a:off x="5388800" y="1826425"/>
              <a:ext cx="191750" cy="160300"/>
            </a:xfrm>
            <a:custGeom>
              <a:rect b="b" l="l" r="r" t="t"/>
              <a:pathLst>
                <a:path extrusionOk="0" h="6412" w="7670">
                  <a:moveTo>
                    <a:pt x="1" y="1"/>
                  </a:moveTo>
                  <a:lnTo>
                    <a:pt x="6411" y="6411"/>
                  </a:lnTo>
                  <a:lnTo>
                    <a:pt x="7669" y="5153"/>
                  </a:lnTo>
                  <a:lnTo>
                    <a:pt x="253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5"/>
            <p:cNvSpPr/>
            <p:nvPr/>
          </p:nvSpPr>
          <p:spPr>
            <a:xfrm>
              <a:off x="5369850" y="1845400"/>
              <a:ext cx="160275" cy="191725"/>
            </a:xfrm>
            <a:custGeom>
              <a:rect b="b" l="l" r="r" t="t"/>
              <a:pathLst>
                <a:path extrusionOk="0" h="7669" w="6411">
                  <a:moveTo>
                    <a:pt x="0" y="0"/>
                  </a:moveTo>
                  <a:lnTo>
                    <a:pt x="0" y="2533"/>
                  </a:lnTo>
                  <a:lnTo>
                    <a:pt x="5153" y="7669"/>
                  </a:lnTo>
                  <a:lnTo>
                    <a:pt x="6411" y="6411"/>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5"/>
            <p:cNvSpPr/>
            <p:nvPr/>
          </p:nvSpPr>
          <p:spPr>
            <a:xfrm>
              <a:off x="5618850" y="2075450"/>
              <a:ext cx="108175" cy="108150"/>
            </a:xfrm>
            <a:custGeom>
              <a:rect b="b" l="l" r="r" t="t"/>
              <a:pathLst>
                <a:path extrusionOk="0" h="4326" w="4327">
                  <a:moveTo>
                    <a:pt x="3275" y="0"/>
                  </a:moveTo>
                  <a:lnTo>
                    <a:pt x="1" y="3274"/>
                  </a:lnTo>
                  <a:lnTo>
                    <a:pt x="1052" y="4326"/>
                  </a:lnTo>
                  <a:lnTo>
                    <a:pt x="4326" y="1051"/>
                  </a:lnTo>
                  <a:lnTo>
                    <a:pt x="327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5"/>
            <p:cNvSpPr/>
            <p:nvPr/>
          </p:nvSpPr>
          <p:spPr>
            <a:xfrm>
              <a:off x="5369850" y="2223200"/>
              <a:ext cx="62925" cy="62925"/>
            </a:xfrm>
            <a:custGeom>
              <a:rect b="b" l="l" r="r" t="t"/>
              <a:pathLst>
                <a:path extrusionOk="0" h="2517" w="2517">
                  <a:moveTo>
                    <a:pt x="879" y="1"/>
                  </a:moveTo>
                  <a:lnTo>
                    <a:pt x="0" y="880"/>
                  </a:lnTo>
                  <a:lnTo>
                    <a:pt x="1638" y="2517"/>
                  </a:lnTo>
                  <a:lnTo>
                    <a:pt x="2516" y="1638"/>
                  </a:lnTo>
                  <a:lnTo>
                    <a:pt x="87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5"/>
            <p:cNvSpPr/>
            <p:nvPr/>
          </p:nvSpPr>
          <p:spPr>
            <a:xfrm>
              <a:off x="5410775" y="2181850"/>
              <a:ext cx="63350" cy="63350"/>
            </a:xfrm>
            <a:custGeom>
              <a:rect b="b" l="l" r="r" t="t"/>
              <a:pathLst>
                <a:path extrusionOk="0" h="2534" w="2534">
                  <a:moveTo>
                    <a:pt x="879" y="1"/>
                  </a:moveTo>
                  <a:lnTo>
                    <a:pt x="1" y="880"/>
                  </a:lnTo>
                  <a:lnTo>
                    <a:pt x="1655" y="2534"/>
                  </a:lnTo>
                  <a:lnTo>
                    <a:pt x="2534" y="1655"/>
                  </a:lnTo>
                  <a:lnTo>
                    <a:pt x="87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5"/>
            <p:cNvSpPr/>
            <p:nvPr/>
          </p:nvSpPr>
          <p:spPr>
            <a:xfrm>
              <a:off x="5452125" y="2140925"/>
              <a:ext cx="62925" cy="62925"/>
            </a:xfrm>
            <a:custGeom>
              <a:rect b="b" l="l" r="r" t="t"/>
              <a:pathLst>
                <a:path extrusionOk="0" h="2517" w="2517">
                  <a:moveTo>
                    <a:pt x="880" y="1"/>
                  </a:moveTo>
                  <a:lnTo>
                    <a:pt x="1" y="879"/>
                  </a:lnTo>
                  <a:lnTo>
                    <a:pt x="1638" y="2517"/>
                  </a:lnTo>
                  <a:lnTo>
                    <a:pt x="2517" y="1638"/>
                  </a:lnTo>
                  <a:lnTo>
                    <a:pt x="88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5"/>
            <p:cNvSpPr/>
            <p:nvPr/>
          </p:nvSpPr>
          <p:spPr>
            <a:xfrm>
              <a:off x="5472375" y="2075450"/>
              <a:ext cx="108175" cy="108150"/>
            </a:xfrm>
            <a:custGeom>
              <a:rect b="b" l="l" r="r" t="t"/>
              <a:pathLst>
                <a:path extrusionOk="0" h="4326" w="4327">
                  <a:moveTo>
                    <a:pt x="1052" y="0"/>
                  </a:moveTo>
                  <a:lnTo>
                    <a:pt x="1" y="1051"/>
                  </a:lnTo>
                  <a:lnTo>
                    <a:pt x="3292" y="4326"/>
                  </a:lnTo>
                  <a:lnTo>
                    <a:pt x="4326" y="3274"/>
                  </a:lnTo>
                  <a:lnTo>
                    <a:pt x="105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5"/>
            <p:cNvSpPr/>
            <p:nvPr/>
          </p:nvSpPr>
          <p:spPr>
            <a:xfrm>
              <a:off x="5517625" y="1826425"/>
              <a:ext cx="292975" cy="261525"/>
            </a:xfrm>
            <a:custGeom>
              <a:rect b="b" l="l" r="r" t="t"/>
              <a:pathLst>
                <a:path extrusionOk="0" h="10461" w="11719">
                  <a:moveTo>
                    <a:pt x="9202" y="1"/>
                  </a:moveTo>
                  <a:lnTo>
                    <a:pt x="0" y="9203"/>
                  </a:lnTo>
                  <a:lnTo>
                    <a:pt x="1258" y="10461"/>
                  </a:lnTo>
                  <a:lnTo>
                    <a:pt x="1171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5"/>
            <p:cNvSpPr/>
            <p:nvPr/>
          </p:nvSpPr>
          <p:spPr>
            <a:xfrm>
              <a:off x="5568450" y="1845400"/>
              <a:ext cx="261100" cy="292975"/>
            </a:xfrm>
            <a:custGeom>
              <a:rect b="b" l="l" r="r" t="t"/>
              <a:pathLst>
                <a:path extrusionOk="0" h="11719" w="10444">
                  <a:moveTo>
                    <a:pt x="10444" y="0"/>
                  </a:moveTo>
                  <a:lnTo>
                    <a:pt x="1" y="10460"/>
                  </a:lnTo>
                  <a:lnTo>
                    <a:pt x="1259" y="11718"/>
                  </a:lnTo>
                  <a:lnTo>
                    <a:pt x="10444" y="2533"/>
                  </a:lnTo>
                  <a:lnTo>
                    <a:pt x="1044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
          <p:cNvSpPr txBox="1"/>
          <p:nvPr>
            <p:ph idx="2" type="title"/>
          </p:nvPr>
        </p:nvSpPr>
        <p:spPr>
          <a:xfrm>
            <a:off x="2306850" y="445025"/>
            <a:ext cx="4530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Look and Feel</a:t>
            </a:r>
            <a:endParaRPr/>
          </a:p>
        </p:txBody>
      </p:sp>
      <p:grpSp>
        <p:nvGrpSpPr>
          <p:cNvPr id="465" name="Google Shape;465;p6"/>
          <p:cNvGrpSpPr/>
          <p:nvPr/>
        </p:nvGrpSpPr>
        <p:grpSpPr>
          <a:xfrm flipH="1">
            <a:off x="7970389" y="1050668"/>
            <a:ext cx="413544" cy="210603"/>
            <a:chOff x="2997351" y="1193725"/>
            <a:chExt cx="413544" cy="210603"/>
          </a:xfrm>
        </p:grpSpPr>
        <p:sp>
          <p:nvSpPr>
            <p:cNvPr id="466" name="Google Shape;466;p6"/>
            <p:cNvSpPr/>
            <p:nvPr/>
          </p:nvSpPr>
          <p:spPr>
            <a:xfrm>
              <a:off x="2997351" y="1338348"/>
              <a:ext cx="105802" cy="65980"/>
            </a:xfrm>
            <a:custGeom>
              <a:rect b="b" l="l" r="r" t="t"/>
              <a:pathLst>
                <a:path extrusionOk="0" h="396" w="635">
                  <a:moveTo>
                    <a:pt x="536" y="0"/>
                  </a:moveTo>
                  <a:cubicBezTo>
                    <a:pt x="489" y="0"/>
                    <a:pt x="441" y="19"/>
                    <a:pt x="399" y="51"/>
                  </a:cubicBezTo>
                  <a:cubicBezTo>
                    <a:pt x="371" y="87"/>
                    <a:pt x="349" y="124"/>
                    <a:pt x="331" y="162"/>
                  </a:cubicBezTo>
                  <a:lnTo>
                    <a:pt x="331" y="162"/>
                  </a:lnTo>
                  <a:cubicBezTo>
                    <a:pt x="315" y="161"/>
                    <a:pt x="299" y="160"/>
                    <a:pt x="283" y="160"/>
                  </a:cubicBezTo>
                  <a:cubicBezTo>
                    <a:pt x="169" y="160"/>
                    <a:pt x="61" y="208"/>
                    <a:pt x="0" y="304"/>
                  </a:cubicBezTo>
                  <a:cubicBezTo>
                    <a:pt x="44" y="276"/>
                    <a:pt x="90" y="261"/>
                    <a:pt x="136" y="261"/>
                  </a:cubicBezTo>
                  <a:cubicBezTo>
                    <a:pt x="205" y="261"/>
                    <a:pt x="272" y="294"/>
                    <a:pt x="326" y="359"/>
                  </a:cubicBezTo>
                  <a:cubicBezTo>
                    <a:pt x="344" y="377"/>
                    <a:pt x="381" y="395"/>
                    <a:pt x="417" y="395"/>
                  </a:cubicBezTo>
                  <a:cubicBezTo>
                    <a:pt x="471" y="377"/>
                    <a:pt x="489" y="323"/>
                    <a:pt x="489" y="286"/>
                  </a:cubicBezTo>
                  <a:cubicBezTo>
                    <a:pt x="471" y="232"/>
                    <a:pt x="471" y="160"/>
                    <a:pt x="489" y="105"/>
                  </a:cubicBezTo>
                  <a:cubicBezTo>
                    <a:pt x="504" y="61"/>
                    <a:pt x="544" y="28"/>
                    <a:pt x="597" y="28"/>
                  </a:cubicBezTo>
                  <a:cubicBezTo>
                    <a:pt x="609" y="28"/>
                    <a:pt x="621" y="30"/>
                    <a:pt x="634" y="33"/>
                  </a:cubicBezTo>
                  <a:cubicBezTo>
                    <a:pt x="604" y="10"/>
                    <a:pt x="570" y="0"/>
                    <a:pt x="5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6"/>
            <p:cNvSpPr/>
            <p:nvPr/>
          </p:nvSpPr>
          <p:spPr>
            <a:xfrm>
              <a:off x="3265938" y="1193725"/>
              <a:ext cx="144957" cy="69478"/>
            </a:xfrm>
            <a:custGeom>
              <a:rect b="b" l="l" r="r" t="t"/>
              <a:pathLst>
                <a:path extrusionOk="0" h="417" w="870">
                  <a:moveTo>
                    <a:pt x="710" y="0"/>
                  </a:moveTo>
                  <a:cubicBezTo>
                    <a:pt x="672" y="0"/>
                    <a:pt x="633" y="10"/>
                    <a:pt x="598" y="32"/>
                  </a:cubicBezTo>
                  <a:cubicBezTo>
                    <a:pt x="545" y="63"/>
                    <a:pt x="498" y="108"/>
                    <a:pt x="461" y="157"/>
                  </a:cubicBezTo>
                  <a:lnTo>
                    <a:pt x="461" y="157"/>
                  </a:lnTo>
                  <a:cubicBezTo>
                    <a:pt x="400" y="126"/>
                    <a:pt x="333" y="110"/>
                    <a:pt x="264" y="110"/>
                  </a:cubicBezTo>
                  <a:cubicBezTo>
                    <a:pt x="174" y="110"/>
                    <a:pt x="82" y="138"/>
                    <a:pt x="0" y="195"/>
                  </a:cubicBezTo>
                  <a:cubicBezTo>
                    <a:pt x="37" y="182"/>
                    <a:pt x="73" y="177"/>
                    <a:pt x="109" y="177"/>
                  </a:cubicBezTo>
                  <a:cubicBezTo>
                    <a:pt x="232" y="177"/>
                    <a:pt x="342" y="245"/>
                    <a:pt x="398" y="358"/>
                  </a:cubicBezTo>
                  <a:cubicBezTo>
                    <a:pt x="417" y="394"/>
                    <a:pt x="453" y="412"/>
                    <a:pt x="471" y="412"/>
                  </a:cubicBezTo>
                  <a:cubicBezTo>
                    <a:pt x="480" y="415"/>
                    <a:pt x="490" y="417"/>
                    <a:pt x="499" y="417"/>
                  </a:cubicBezTo>
                  <a:cubicBezTo>
                    <a:pt x="543" y="417"/>
                    <a:pt x="580" y="384"/>
                    <a:pt x="580" y="339"/>
                  </a:cubicBezTo>
                  <a:cubicBezTo>
                    <a:pt x="580" y="249"/>
                    <a:pt x="598" y="176"/>
                    <a:pt x="652" y="104"/>
                  </a:cubicBezTo>
                  <a:cubicBezTo>
                    <a:pt x="685" y="60"/>
                    <a:pt x="731" y="36"/>
                    <a:pt x="778" y="36"/>
                  </a:cubicBezTo>
                  <a:cubicBezTo>
                    <a:pt x="809" y="36"/>
                    <a:pt x="841" y="46"/>
                    <a:pt x="869" y="68"/>
                  </a:cubicBezTo>
                  <a:cubicBezTo>
                    <a:pt x="825" y="24"/>
                    <a:pt x="768"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8" name="Google Shape;468;p6"/>
          <p:cNvSpPr/>
          <p:nvPr/>
        </p:nvSpPr>
        <p:spPr>
          <a:xfrm flipH="1">
            <a:off x="4685164" y="3709201"/>
            <a:ext cx="135101" cy="83189"/>
          </a:xfrm>
          <a:custGeom>
            <a:rect b="b" l="l" r="r" t="t"/>
            <a:pathLst>
              <a:path extrusionOk="0" h="391" w="635">
                <a:moveTo>
                  <a:pt x="535" y="0"/>
                </a:moveTo>
                <a:cubicBezTo>
                  <a:pt x="491" y="0"/>
                  <a:pt x="446" y="18"/>
                  <a:pt x="417" y="57"/>
                </a:cubicBezTo>
                <a:cubicBezTo>
                  <a:pt x="390" y="85"/>
                  <a:pt x="362" y="122"/>
                  <a:pt x="342" y="161"/>
                </a:cubicBezTo>
                <a:lnTo>
                  <a:pt x="342" y="161"/>
                </a:lnTo>
                <a:cubicBezTo>
                  <a:pt x="326" y="159"/>
                  <a:pt x="311" y="158"/>
                  <a:pt x="296" y="158"/>
                </a:cubicBezTo>
                <a:cubicBezTo>
                  <a:pt x="186" y="158"/>
                  <a:pt x="73" y="214"/>
                  <a:pt x="1" y="310"/>
                </a:cubicBezTo>
                <a:cubicBezTo>
                  <a:pt x="46" y="280"/>
                  <a:pt x="98" y="266"/>
                  <a:pt x="149" y="266"/>
                </a:cubicBezTo>
                <a:cubicBezTo>
                  <a:pt x="221" y="266"/>
                  <a:pt x="292" y="294"/>
                  <a:pt x="345" y="347"/>
                </a:cubicBezTo>
                <a:cubicBezTo>
                  <a:pt x="358" y="373"/>
                  <a:pt x="381" y="390"/>
                  <a:pt x="407" y="390"/>
                </a:cubicBezTo>
                <a:cubicBezTo>
                  <a:pt x="416" y="390"/>
                  <a:pt x="426" y="388"/>
                  <a:pt x="435" y="383"/>
                </a:cubicBezTo>
                <a:cubicBezTo>
                  <a:pt x="472" y="383"/>
                  <a:pt x="508" y="329"/>
                  <a:pt x="490" y="274"/>
                </a:cubicBezTo>
                <a:cubicBezTo>
                  <a:pt x="472" y="220"/>
                  <a:pt x="472" y="166"/>
                  <a:pt x="490" y="111"/>
                </a:cubicBezTo>
                <a:cubicBezTo>
                  <a:pt x="505" y="67"/>
                  <a:pt x="556" y="34"/>
                  <a:pt x="604" y="34"/>
                </a:cubicBezTo>
                <a:cubicBezTo>
                  <a:pt x="615" y="34"/>
                  <a:pt x="625" y="36"/>
                  <a:pt x="635" y="39"/>
                </a:cubicBezTo>
                <a:cubicBezTo>
                  <a:pt x="609" y="14"/>
                  <a:pt x="572" y="0"/>
                  <a:pt x="5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6"/>
          <p:cNvSpPr/>
          <p:nvPr/>
        </p:nvSpPr>
        <p:spPr>
          <a:xfrm flipH="1">
            <a:off x="4934573" y="4147069"/>
            <a:ext cx="223821" cy="87232"/>
          </a:xfrm>
          <a:custGeom>
            <a:rect b="b" l="l" r="r" t="t"/>
            <a:pathLst>
              <a:path extrusionOk="0" h="410" w="1052">
                <a:moveTo>
                  <a:pt x="165" y="0"/>
                </a:moveTo>
                <a:cubicBezTo>
                  <a:pt x="110" y="0"/>
                  <a:pt x="55" y="8"/>
                  <a:pt x="1" y="25"/>
                </a:cubicBezTo>
                <a:cubicBezTo>
                  <a:pt x="14" y="24"/>
                  <a:pt x="26" y="23"/>
                  <a:pt x="39" y="23"/>
                </a:cubicBezTo>
                <a:cubicBezTo>
                  <a:pt x="225" y="23"/>
                  <a:pt x="403" y="146"/>
                  <a:pt x="454" y="333"/>
                </a:cubicBezTo>
                <a:cubicBezTo>
                  <a:pt x="454" y="369"/>
                  <a:pt x="472" y="387"/>
                  <a:pt x="508" y="405"/>
                </a:cubicBezTo>
                <a:cubicBezTo>
                  <a:pt x="515" y="408"/>
                  <a:pt x="522" y="410"/>
                  <a:pt x="529" y="410"/>
                </a:cubicBezTo>
                <a:cubicBezTo>
                  <a:pt x="563" y="410"/>
                  <a:pt x="602" y="380"/>
                  <a:pt x="617" y="351"/>
                </a:cubicBezTo>
                <a:cubicBezTo>
                  <a:pt x="653" y="260"/>
                  <a:pt x="707" y="170"/>
                  <a:pt x="780" y="115"/>
                </a:cubicBezTo>
                <a:cubicBezTo>
                  <a:pt x="815" y="94"/>
                  <a:pt x="854" y="84"/>
                  <a:pt x="892" y="84"/>
                </a:cubicBezTo>
                <a:cubicBezTo>
                  <a:pt x="950" y="84"/>
                  <a:pt x="1007" y="108"/>
                  <a:pt x="1051" y="151"/>
                </a:cubicBezTo>
                <a:cubicBezTo>
                  <a:pt x="1008" y="66"/>
                  <a:pt x="920" y="14"/>
                  <a:pt x="822" y="14"/>
                </a:cubicBezTo>
                <a:cubicBezTo>
                  <a:pt x="796" y="14"/>
                  <a:pt x="770" y="17"/>
                  <a:pt x="743" y="25"/>
                </a:cubicBezTo>
                <a:cubicBezTo>
                  <a:pt x="666" y="58"/>
                  <a:pt x="602" y="98"/>
                  <a:pt x="547" y="149"/>
                </a:cubicBezTo>
                <a:lnTo>
                  <a:pt x="547" y="149"/>
                </a:lnTo>
                <a:cubicBezTo>
                  <a:pt x="445" y="52"/>
                  <a:pt x="306" y="0"/>
                  <a:pt x="1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6"/>
          <p:cNvSpPr/>
          <p:nvPr/>
        </p:nvSpPr>
        <p:spPr>
          <a:xfrm flipH="1">
            <a:off x="1571408" y="351550"/>
            <a:ext cx="185099" cy="88934"/>
          </a:xfrm>
          <a:custGeom>
            <a:rect b="b" l="l" r="r" t="t"/>
            <a:pathLst>
              <a:path extrusionOk="0" h="418" w="870">
                <a:moveTo>
                  <a:pt x="710" y="1"/>
                </a:moveTo>
                <a:cubicBezTo>
                  <a:pt x="672" y="1"/>
                  <a:pt x="634" y="11"/>
                  <a:pt x="598" y="32"/>
                </a:cubicBezTo>
                <a:cubicBezTo>
                  <a:pt x="543" y="65"/>
                  <a:pt x="494" y="112"/>
                  <a:pt x="456" y="164"/>
                </a:cubicBezTo>
                <a:lnTo>
                  <a:pt x="456" y="164"/>
                </a:lnTo>
                <a:cubicBezTo>
                  <a:pt x="395" y="129"/>
                  <a:pt x="327" y="112"/>
                  <a:pt x="257" y="112"/>
                </a:cubicBezTo>
                <a:cubicBezTo>
                  <a:pt x="169" y="112"/>
                  <a:pt x="80" y="140"/>
                  <a:pt x="0" y="195"/>
                </a:cubicBezTo>
                <a:cubicBezTo>
                  <a:pt x="36" y="183"/>
                  <a:pt x="72" y="177"/>
                  <a:pt x="108" y="177"/>
                </a:cubicBezTo>
                <a:cubicBezTo>
                  <a:pt x="231" y="177"/>
                  <a:pt x="342" y="249"/>
                  <a:pt x="399" y="376"/>
                </a:cubicBezTo>
                <a:cubicBezTo>
                  <a:pt x="417" y="394"/>
                  <a:pt x="453" y="412"/>
                  <a:pt x="471" y="412"/>
                </a:cubicBezTo>
                <a:cubicBezTo>
                  <a:pt x="481" y="416"/>
                  <a:pt x="490" y="417"/>
                  <a:pt x="500" y="417"/>
                </a:cubicBezTo>
                <a:cubicBezTo>
                  <a:pt x="543" y="417"/>
                  <a:pt x="580" y="385"/>
                  <a:pt x="580" y="340"/>
                </a:cubicBezTo>
                <a:cubicBezTo>
                  <a:pt x="580" y="249"/>
                  <a:pt x="598" y="177"/>
                  <a:pt x="652" y="105"/>
                </a:cubicBezTo>
                <a:cubicBezTo>
                  <a:pt x="684" y="62"/>
                  <a:pt x="728" y="45"/>
                  <a:pt x="774" y="45"/>
                </a:cubicBezTo>
                <a:cubicBezTo>
                  <a:pt x="806" y="45"/>
                  <a:pt x="840" y="53"/>
                  <a:pt x="870" y="68"/>
                </a:cubicBezTo>
                <a:cubicBezTo>
                  <a:pt x="826" y="24"/>
                  <a:pt x="769" y="1"/>
                  <a:pt x="71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6"/>
          <p:cNvSpPr/>
          <p:nvPr/>
        </p:nvSpPr>
        <p:spPr>
          <a:xfrm>
            <a:off x="6967630" y="4358864"/>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Un grupo de personas alrededor de una mesa&#10;&#10;Descripción generada automáticamente con confianza media" id="472" name="Google Shape;472;p6"/>
          <p:cNvPicPr preferRelativeResize="0"/>
          <p:nvPr/>
        </p:nvPicPr>
        <p:blipFill rotWithShape="1">
          <a:blip r:embed="rId3">
            <a:alphaModFix/>
          </a:blip>
          <a:srcRect b="0" l="0" r="0" t="0"/>
          <a:stretch/>
        </p:blipFill>
        <p:spPr>
          <a:xfrm>
            <a:off x="4685164" y="1475123"/>
            <a:ext cx="4375806" cy="2773734"/>
          </a:xfrm>
          <a:prstGeom prst="rect">
            <a:avLst/>
          </a:prstGeom>
          <a:noFill/>
          <a:ln>
            <a:noFill/>
          </a:ln>
        </p:spPr>
      </p:pic>
      <p:pic>
        <p:nvPicPr>
          <p:cNvPr descr="Un grupo de personas haciendo gestos con la cara pintada&#10;&#10;Descripción generada automáticamente con confianza baja" id="473" name="Google Shape;473;p6"/>
          <p:cNvPicPr preferRelativeResize="0"/>
          <p:nvPr/>
        </p:nvPicPr>
        <p:blipFill rotWithShape="1">
          <a:blip r:embed="rId4">
            <a:alphaModFix/>
          </a:blip>
          <a:srcRect b="0" l="0" r="0" t="0"/>
          <a:stretch/>
        </p:blipFill>
        <p:spPr>
          <a:xfrm>
            <a:off x="84461" y="1484997"/>
            <a:ext cx="4426960" cy="2763859"/>
          </a:xfrm>
          <a:prstGeom prst="rect">
            <a:avLst/>
          </a:prstGeom>
          <a:noFill/>
          <a:ln>
            <a:noFill/>
          </a:ln>
        </p:spPr>
      </p:pic>
      <p:grpSp>
        <p:nvGrpSpPr>
          <p:cNvPr id="474" name="Google Shape;474;p6"/>
          <p:cNvGrpSpPr/>
          <p:nvPr/>
        </p:nvGrpSpPr>
        <p:grpSpPr>
          <a:xfrm>
            <a:off x="6047006" y="434943"/>
            <a:ext cx="459725" cy="459700"/>
            <a:chOff x="3314425" y="1197450"/>
            <a:chExt cx="459725" cy="459700"/>
          </a:xfrm>
        </p:grpSpPr>
        <p:sp>
          <p:nvSpPr>
            <p:cNvPr id="475" name="Google Shape;475;p6"/>
            <p:cNvSpPr/>
            <p:nvPr/>
          </p:nvSpPr>
          <p:spPr>
            <a:xfrm>
              <a:off x="3510025" y="1197450"/>
              <a:ext cx="68525" cy="46550"/>
            </a:xfrm>
            <a:custGeom>
              <a:rect b="b" l="l" r="r" t="t"/>
              <a:pathLst>
                <a:path extrusionOk="0" h="1862" w="2741">
                  <a:moveTo>
                    <a:pt x="1379" y="0"/>
                  </a:moveTo>
                  <a:lnTo>
                    <a:pt x="1" y="1862"/>
                  </a:lnTo>
                  <a:lnTo>
                    <a:pt x="2741" y="1862"/>
                  </a:lnTo>
                  <a:lnTo>
                    <a:pt x="137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6"/>
            <p:cNvSpPr/>
            <p:nvPr/>
          </p:nvSpPr>
          <p:spPr>
            <a:xfrm>
              <a:off x="3497100" y="1270700"/>
              <a:ext cx="94375" cy="122800"/>
            </a:xfrm>
            <a:custGeom>
              <a:rect b="b" l="l" r="r" t="t"/>
              <a:pathLst>
                <a:path extrusionOk="0" h="4912" w="3775">
                  <a:moveTo>
                    <a:pt x="2430" y="1275"/>
                  </a:moveTo>
                  <a:lnTo>
                    <a:pt x="2430" y="3309"/>
                  </a:lnTo>
                  <a:lnTo>
                    <a:pt x="1345" y="3309"/>
                  </a:lnTo>
                  <a:lnTo>
                    <a:pt x="1345" y="1275"/>
                  </a:lnTo>
                  <a:close/>
                  <a:moveTo>
                    <a:pt x="1" y="0"/>
                  </a:moveTo>
                  <a:lnTo>
                    <a:pt x="1" y="4911"/>
                  </a:lnTo>
                  <a:lnTo>
                    <a:pt x="3775" y="4911"/>
                  </a:lnTo>
                  <a:lnTo>
                    <a:pt x="377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6"/>
            <p:cNvSpPr/>
            <p:nvPr/>
          </p:nvSpPr>
          <p:spPr>
            <a:xfrm>
              <a:off x="3557850" y="1543400"/>
              <a:ext cx="34475" cy="113750"/>
            </a:xfrm>
            <a:custGeom>
              <a:rect b="b" l="l" r="r" t="t"/>
              <a:pathLst>
                <a:path extrusionOk="0" h="4550" w="1379">
                  <a:moveTo>
                    <a:pt x="0" y="0"/>
                  </a:moveTo>
                  <a:lnTo>
                    <a:pt x="0" y="4550"/>
                  </a:lnTo>
                  <a:lnTo>
                    <a:pt x="1379" y="4550"/>
                  </a:lnTo>
                  <a:lnTo>
                    <a:pt x="1379" y="1844"/>
                  </a:lnTo>
                  <a:cubicBezTo>
                    <a:pt x="1379" y="965"/>
                    <a:pt x="793" y="241"/>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6"/>
            <p:cNvSpPr/>
            <p:nvPr/>
          </p:nvSpPr>
          <p:spPr>
            <a:xfrm>
              <a:off x="3496250" y="1543400"/>
              <a:ext cx="34475" cy="113750"/>
            </a:xfrm>
            <a:custGeom>
              <a:rect b="b" l="l" r="r" t="t"/>
              <a:pathLst>
                <a:path extrusionOk="0" h="4550" w="1379">
                  <a:moveTo>
                    <a:pt x="1379" y="0"/>
                  </a:moveTo>
                  <a:cubicBezTo>
                    <a:pt x="586" y="241"/>
                    <a:pt x="0" y="965"/>
                    <a:pt x="0" y="1844"/>
                  </a:cubicBezTo>
                  <a:lnTo>
                    <a:pt x="0" y="4550"/>
                  </a:lnTo>
                  <a:lnTo>
                    <a:pt x="1379" y="4550"/>
                  </a:lnTo>
                  <a:lnTo>
                    <a:pt x="137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6"/>
            <p:cNvSpPr/>
            <p:nvPr/>
          </p:nvSpPr>
          <p:spPr>
            <a:xfrm>
              <a:off x="3435925" y="1420175"/>
              <a:ext cx="217150" cy="33625"/>
            </a:xfrm>
            <a:custGeom>
              <a:rect b="b" l="l" r="r" t="t"/>
              <a:pathLst>
                <a:path extrusionOk="0" h="1345" w="8686">
                  <a:moveTo>
                    <a:pt x="1" y="1"/>
                  </a:moveTo>
                  <a:lnTo>
                    <a:pt x="1" y="1345"/>
                  </a:lnTo>
                  <a:lnTo>
                    <a:pt x="8686" y="1345"/>
                  </a:lnTo>
                  <a:lnTo>
                    <a:pt x="868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6"/>
            <p:cNvSpPr/>
            <p:nvPr/>
          </p:nvSpPr>
          <p:spPr>
            <a:xfrm>
              <a:off x="3435925" y="1480925"/>
              <a:ext cx="217150" cy="176225"/>
            </a:xfrm>
            <a:custGeom>
              <a:rect b="b" l="l" r="r" t="t"/>
              <a:pathLst>
                <a:path extrusionOk="0" h="7049" w="8686">
                  <a:moveTo>
                    <a:pt x="1" y="0"/>
                  </a:moveTo>
                  <a:lnTo>
                    <a:pt x="1" y="7049"/>
                  </a:lnTo>
                  <a:lnTo>
                    <a:pt x="1345" y="7049"/>
                  </a:lnTo>
                  <a:lnTo>
                    <a:pt x="1345" y="4343"/>
                  </a:lnTo>
                  <a:cubicBezTo>
                    <a:pt x="1345" y="2689"/>
                    <a:pt x="2689" y="1345"/>
                    <a:pt x="4343" y="1345"/>
                  </a:cubicBezTo>
                  <a:cubicBezTo>
                    <a:pt x="5980" y="1345"/>
                    <a:pt x="7324" y="2689"/>
                    <a:pt x="7324" y="4343"/>
                  </a:cubicBezTo>
                  <a:lnTo>
                    <a:pt x="7324" y="7049"/>
                  </a:lnTo>
                  <a:lnTo>
                    <a:pt x="8686" y="7049"/>
                  </a:lnTo>
                  <a:lnTo>
                    <a:pt x="868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6"/>
            <p:cNvSpPr/>
            <p:nvPr/>
          </p:nvSpPr>
          <p:spPr>
            <a:xfrm>
              <a:off x="3327800" y="1306450"/>
              <a:ext cx="68075" cy="46550"/>
            </a:xfrm>
            <a:custGeom>
              <a:rect b="b" l="l" r="r" t="t"/>
              <a:pathLst>
                <a:path extrusionOk="0" h="1862" w="2723">
                  <a:moveTo>
                    <a:pt x="1362" y="0"/>
                  </a:moveTo>
                  <a:lnTo>
                    <a:pt x="0" y="1861"/>
                  </a:lnTo>
                  <a:lnTo>
                    <a:pt x="2723" y="1861"/>
                  </a:lnTo>
                  <a:lnTo>
                    <a:pt x="136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6"/>
            <p:cNvSpPr/>
            <p:nvPr/>
          </p:nvSpPr>
          <p:spPr>
            <a:xfrm>
              <a:off x="3314425" y="1379675"/>
              <a:ext cx="94375" cy="277475"/>
            </a:xfrm>
            <a:custGeom>
              <a:rect b="b" l="l" r="r" t="t"/>
              <a:pathLst>
                <a:path extrusionOk="0" h="11099" w="3775">
                  <a:moveTo>
                    <a:pt x="2431" y="1293"/>
                  </a:moveTo>
                  <a:lnTo>
                    <a:pt x="2431" y="3309"/>
                  </a:lnTo>
                  <a:lnTo>
                    <a:pt x="1345" y="3309"/>
                  </a:lnTo>
                  <a:lnTo>
                    <a:pt x="1345" y="1293"/>
                  </a:lnTo>
                  <a:close/>
                  <a:moveTo>
                    <a:pt x="1" y="1"/>
                  </a:moveTo>
                  <a:lnTo>
                    <a:pt x="1" y="11099"/>
                  </a:lnTo>
                  <a:lnTo>
                    <a:pt x="3775" y="11099"/>
                  </a:lnTo>
                  <a:lnTo>
                    <a:pt x="377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6"/>
            <p:cNvSpPr/>
            <p:nvPr/>
          </p:nvSpPr>
          <p:spPr>
            <a:xfrm>
              <a:off x="3679775" y="1379675"/>
              <a:ext cx="94375" cy="277475"/>
            </a:xfrm>
            <a:custGeom>
              <a:rect b="b" l="l" r="r" t="t"/>
              <a:pathLst>
                <a:path extrusionOk="0" h="11099" w="3775">
                  <a:moveTo>
                    <a:pt x="2430" y="1293"/>
                  </a:moveTo>
                  <a:lnTo>
                    <a:pt x="2430" y="3309"/>
                  </a:lnTo>
                  <a:lnTo>
                    <a:pt x="1344" y="3309"/>
                  </a:lnTo>
                  <a:lnTo>
                    <a:pt x="1344" y="1293"/>
                  </a:lnTo>
                  <a:close/>
                  <a:moveTo>
                    <a:pt x="0" y="1"/>
                  </a:moveTo>
                  <a:lnTo>
                    <a:pt x="0" y="11099"/>
                  </a:lnTo>
                  <a:lnTo>
                    <a:pt x="3774" y="11099"/>
                  </a:lnTo>
                  <a:lnTo>
                    <a:pt x="377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6"/>
            <p:cNvSpPr/>
            <p:nvPr/>
          </p:nvSpPr>
          <p:spPr>
            <a:xfrm>
              <a:off x="3692700" y="1306450"/>
              <a:ext cx="68075" cy="46550"/>
            </a:xfrm>
            <a:custGeom>
              <a:rect b="b" l="l" r="r" t="t"/>
              <a:pathLst>
                <a:path extrusionOk="0" h="1862" w="2723">
                  <a:moveTo>
                    <a:pt x="1362" y="0"/>
                  </a:moveTo>
                  <a:lnTo>
                    <a:pt x="0" y="1861"/>
                  </a:lnTo>
                  <a:lnTo>
                    <a:pt x="2723" y="1861"/>
                  </a:lnTo>
                  <a:lnTo>
                    <a:pt x="136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5" name="Google Shape;485;p6"/>
          <p:cNvGrpSpPr/>
          <p:nvPr/>
        </p:nvGrpSpPr>
        <p:grpSpPr>
          <a:xfrm>
            <a:off x="2637270" y="474671"/>
            <a:ext cx="459725" cy="459700"/>
            <a:chOff x="3314425" y="1197450"/>
            <a:chExt cx="459725" cy="459700"/>
          </a:xfrm>
        </p:grpSpPr>
        <p:sp>
          <p:nvSpPr>
            <p:cNvPr id="486" name="Google Shape;486;p6"/>
            <p:cNvSpPr/>
            <p:nvPr/>
          </p:nvSpPr>
          <p:spPr>
            <a:xfrm>
              <a:off x="3510025" y="1197450"/>
              <a:ext cx="68525" cy="46550"/>
            </a:xfrm>
            <a:custGeom>
              <a:rect b="b" l="l" r="r" t="t"/>
              <a:pathLst>
                <a:path extrusionOk="0" h="1862" w="2741">
                  <a:moveTo>
                    <a:pt x="1379" y="0"/>
                  </a:moveTo>
                  <a:lnTo>
                    <a:pt x="1" y="1862"/>
                  </a:lnTo>
                  <a:lnTo>
                    <a:pt x="2741" y="1862"/>
                  </a:lnTo>
                  <a:lnTo>
                    <a:pt x="137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6"/>
            <p:cNvSpPr/>
            <p:nvPr/>
          </p:nvSpPr>
          <p:spPr>
            <a:xfrm>
              <a:off x="3497100" y="1270700"/>
              <a:ext cx="94375" cy="122800"/>
            </a:xfrm>
            <a:custGeom>
              <a:rect b="b" l="l" r="r" t="t"/>
              <a:pathLst>
                <a:path extrusionOk="0" h="4912" w="3775">
                  <a:moveTo>
                    <a:pt x="2430" y="1275"/>
                  </a:moveTo>
                  <a:lnTo>
                    <a:pt x="2430" y="3309"/>
                  </a:lnTo>
                  <a:lnTo>
                    <a:pt x="1345" y="3309"/>
                  </a:lnTo>
                  <a:lnTo>
                    <a:pt x="1345" y="1275"/>
                  </a:lnTo>
                  <a:close/>
                  <a:moveTo>
                    <a:pt x="1" y="0"/>
                  </a:moveTo>
                  <a:lnTo>
                    <a:pt x="1" y="4911"/>
                  </a:lnTo>
                  <a:lnTo>
                    <a:pt x="3775" y="4911"/>
                  </a:lnTo>
                  <a:lnTo>
                    <a:pt x="377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6"/>
            <p:cNvSpPr/>
            <p:nvPr/>
          </p:nvSpPr>
          <p:spPr>
            <a:xfrm>
              <a:off x="3557850" y="1543400"/>
              <a:ext cx="34475" cy="113750"/>
            </a:xfrm>
            <a:custGeom>
              <a:rect b="b" l="l" r="r" t="t"/>
              <a:pathLst>
                <a:path extrusionOk="0" h="4550" w="1379">
                  <a:moveTo>
                    <a:pt x="0" y="0"/>
                  </a:moveTo>
                  <a:lnTo>
                    <a:pt x="0" y="4550"/>
                  </a:lnTo>
                  <a:lnTo>
                    <a:pt x="1379" y="4550"/>
                  </a:lnTo>
                  <a:lnTo>
                    <a:pt x="1379" y="1844"/>
                  </a:lnTo>
                  <a:cubicBezTo>
                    <a:pt x="1379" y="965"/>
                    <a:pt x="793" y="241"/>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6"/>
            <p:cNvSpPr/>
            <p:nvPr/>
          </p:nvSpPr>
          <p:spPr>
            <a:xfrm>
              <a:off x="3496250" y="1543400"/>
              <a:ext cx="34475" cy="113750"/>
            </a:xfrm>
            <a:custGeom>
              <a:rect b="b" l="l" r="r" t="t"/>
              <a:pathLst>
                <a:path extrusionOk="0" h="4550" w="1379">
                  <a:moveTo>
                    <a:pt x="1379" y="0"/>
                  </a:moveTo>
                  <a:cubicBezTo>
                    <a:pt x="586" y="241"/>
                    <a:pt x="0" y="965"/>
                    <a:pt x="0" y="1844"/>
                  </a:cubicBezTo>
                  <a:lnTo>
                    <a:pt x="0" y="4550"/>
                  </a:lnTo>
                  <a:lnTo>
                    <a:pt x="1379" y="4550"/>
                  </a:lnTo>
                  <a:lnTo>
                    <a:pt x="137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6"/>
            <p:cNvSpPr/>
            <p:nvPr/>
          </p:nvSpPr>
          <p:spPr>
            <a:xfrm>
              <a:off x="3435925" y="1420175"/>
              <a:ext cx="217150" cy="33625"/>
            </a:xfrm>
            <a:custGeom>
              <a:rect b="b" l="l" r="r" t="t"/>
              <a:pathLst>
                <a:path extrusionOk="0" h="1345" w="8686">
                  <a:moveTo>
                    <a:pt x="1" y="1"/>
                  </a:moveTo>
                  <a:lnTo>
                    <a:pt x="1" y="1345"/>
                  </a:lnTo>
                  <a:lnTo>
                    <a:pt x="8686" y="1345"/>
                  </a:lnTo>
                  <a:lnTo>
                    <a:pt x="868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6"/>
            <p:cNvSpPr/>
            <p:nvPr/>
          </p:nvSpPr>
          <p:spPr>
            <a:xfrm>
              <a:off x="3435925" y="1480925"/>
              <a:ext cx="217150" cy="176225"/>
            </a:xfrm>
            <a:custGeom>
              <a:rect b="b" l="l" r="r" t="t"/>
              <a:pathLst>
                <a:path extrusionOk="0" h="7049" w="8686">
                  <a:moveTo>
                    <a:pt x="1" y="0"/>
                  </a:moveTo>
                  <a:lnTo>
                    <a:pt x="1" y="7049"/>
                  </a:lnTo>
                  <a:lnTo>
                    <a:pt x="1345" y="7049"/>
                  </a:lnTo>
                  <a:lnTo>
                    <a:pt x="1345" y="4343"/>
                  </a:lnTo>
                  <a:cubicBezTo>
                    <a:pt x="1345" y="2689"/>
                    <a:pt x="2689" y="1345"/>
                    <a:pt x="4343" y="1345"/>
                  </a:cubicBezTo>
                  <a:cubicBezTo>
                    <a:pt x="5980" y="1345"/>
                    <a:pt x="7324" y="2689"/>
                    <a:pt x="7324" y="4343"/>
                  </a:cubicBezTo>
                  <a:lnTo>
                    <a:pt x="7324" y="7049"/>
                  </a:lnTo>
                  <a:lnTo>
                    <a:pt x="8686" y="7049"/>
                  </a:lnTo>
                  <a:lnTo>
                    <a:pt x="868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6"/>
            <p:cNvSpPr/>
            <p:nvPr/>
          </p:nvSpPr>
          <p:spPr>
            <a:xfrm>
              <a:off x="3327800" y="1306450"/>
              <a:ext cx="68075" cy="46550"/>
            </a:xfrm>
            <a:custGeom>
              <a:rect b="b" l="l" r="r" t="t"/>
              <a:pathLst>
                <a:path extrusionOk="0" h="1862" w="2723">
                  <a:moveTo>
                    <a:pt x="1362" y="0"/>
                  </a:moveTo>
                  <a:lnTo>
                    <a:pt x="0" y="1861"/>
                  </a:lnTo>
                  <a:lnTo>
                    <a:pt x="2723" y="1861"/>
                  </a:lnTo>
                  <a:lnTo>
                    <a:pt x="136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6"/>
            <p:cNvSpPr/>
            <p:nvPr/>
          </p:nvSpPr>
          <p:spPr>
            <a:xfrm>
              <a:off x="3314425" y="1379675"/>
              <a:ext cx="94375" cy="277475"/>
            </a:xfrm>
            <a:custGeom>
              <a:rect b="b" l="l" r="r" t="t"/>
              <a:pathLst>
                <a:path extrusionOk="0" h="11099" w="3775">
                  <a:moveTo>
                    <a:pt x="2431" y="1293"/>
                  </a:moveTo>
                  <a:lnTo>
                    <a:pt x="2431" y="3309"/>
                  </a:lnTo>
                  <a:lnTo>
                    <a:pt x="1345" y="3309"/>
                  </a:lnTo>
                  <a:lnTo>
                    <a:pt x="1345" y="1293"/>
                  </a:lnTo>
                  <a:close/>
                  <a:moveTo>
                    <a:pt x="1" y="1"/>
                  </a:moveTo>
                  <a:lnTo>
                    <a:pt x="1" y="11099"/>
                  </a:lnTo>
                  <a:lnTo>
                    <a:pt x="3775" y="11099"/>
                  </a:lnTo>
                  <a:lnTo>
                    <a:pt x="377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6"/>
            <p:cNvSpPr/>
            <p:nvPr/>
          </p:nvSpPr>
          <p:spPr>
            <a:xfrm>
              <a:off x="3679775" y="1379675"/>
              <a:ext cx="94375" cy="277475"/>
            </a:xfrm>
            <a:custGeom>
              <a:rect b="b" l="l" r="r" t="t"/>
              <a:pathLst>
                <a:path extrusionOk="0" h="11099" w="3775">
                  <a:moveTo>
                    <a:pt x="2430" y="1293"/>
                  </a:moveTo>
                  <a:lnTo>
                    <a:pt x="2430" y="3309"/>
                  </a:lnTo>
                  <a:lnTo>
                    <a:pt x="1344" y="3309"/>
                  </a:lnTo>
                  <a:lnTo>
                    <a:pt x="1344" y="1293"/>
                  </a:lnTo>
                  <a:close/>
                  <a:moveTo>
                    <a:pt x="0" y="1"/>
                  </a:moveTo>
                  <a:lnTo>
                    <a:pt x="0" y="11099"/>
                  </a:lnTo>
                  <a:lnTo>
                    <a:pt x="3774" y="11099"/>
                  </a:lnTo>
                  <a:lnTo>
                    <a:pt x="377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6"/>
            <p:cNvSpPr/>
            <p:nvPr/>
          </p:nvSpPr>
          <p:spPr>
            <a:xfrm>
              <a:off x="3692700" y="1306450"/>
              <a:ext cx="68075" cy="46550"/>
            </a:xfrm>
            <a:custGeom>
              <a:rect b="b" l="l" r="r" t="t"/>
              <a:pathLst>
                <a:path extrusionOk="0" h="1862" w="2723">
                  <a:moveTo>
                    <a:pt x="1362" y="0"/>
                  </a:moveTo>
                  <a:lnTo>
                    <a:pt x="0" y="1861"/>
                  </a:lnTo>
                  <a:lnTo>
                    <a:pt x="2723" y="1861"/>
                  </a:lnTo>
                  <a:lnTo>
                    <a:pt x="136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99" name="Shape 499"/>
        <p:cNvGrpSpPr/>
        <p:nvPr/>
      </p:nvGrpSpPr>
      <p:grpSpPr>
        <a:xfrm>
          <a:off x="0" y="0"/>
          <a:ext cx="0" cy="0"/>
          <a:chOff x="0" y="0"/>
          <a:chExt cx="0" cy="0"/>
        </a:xfrm>
      </p:grpSpPr>
      <p:pic>
        <p:nvPicPr>
          <p:cNvPr descr="Imagen que contiene luz, grande, iluminado, pastel&#10;&#10;Descripción generada automáticamente" id="500" name="Google Shape;500;p7"/>
          <p:cNvPicPr preferRelativeResize="0"/>
          <p:nvPr/>
        </p:nvPicPr>
        <p:blipFill rotWithShape="1">
          <a:blip r:embed="rId3">
            <a:alphaModFix/>
          </a:blip>
          <a:srcRect b="0" l="0" r="0" t="0"/>
          <a:stretch/>
        </p:blipFill>
        <p:spPr>
          <a:xfrm>
            <a:off x="728330" y="435935"/>
            <a:ext cx="7687339" cy="4136065"/>
          </a:xfrm>
          <a:prstGeom prst="rect">
            <a:avLst/>
          </a:prstGeom>
          <a:noFill/>
          <a:ln>
            <a:noFill/>
          </a:ln>
        </p:spPr>
      </p:pic>
      <p:sp>
        <p:nvSpPr>
          <p:cNvPr id="501" name="Google Shape;501;p7"/>
          <p:cNvSpPr txBox="1"/>
          <p:nvPr>
            <p:ph type="title"/>
          </p:nvPr>
        </p:nvSpPr>
        <p:spPr>
          <a:xfrm>
            <a:off x="728331" y="3530008"/>
            <a:ext cx="7687338" cy="574159"/>
          </a:xfrm>
          <a:prstGeom prst="rect">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3600">
                <a:solidFill>
                  <a:schemeClr val="accent2"/>
                </a:solidFill>
                <a:latin typeface="Arial"/>
                <a:ea typeface="Arial"/>
                <a:cs typeface="Arial"/>
                <a:sym typeface="Arial"/>
              </a:rPr>
              <a:t>¡Muchas Gracias!</a:t>
            </a:r>
            <a:endParaRPr sz="3600">
              <a:solidFill>
                <a:schemeClr val="accen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8"/>
          <p:cNvSpPr txBox="1"/>
          <p:nvPr>
            <p:ph type="title"/>
          </p:nvPr>
        </p:nvSpPr>
        <p:spPr>
          <a:xfrm>
            <a:off x="2318050" y="1971417"/>
            <a:ext cx="4530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sz="4400" u="sng">
                <a:latin typeface="Algerian"/>
                <a:ea typeface="Algerian"/>
                <a:cs typeface="Algerian"/>
                <a:sym typeface="Algerian"/>
              </a:rPr>
              <a:t>MAGIE</a:t>
            </a:r>
            <a:endParaRPr sz="4400" u="sng">
              <a:latin typeface="Algerian"/>
              <a:ea typeface="Algerian"/>
              <a:cs typeface="Algerian"/>
              <a:sym typeface="Algerian"/>
            </a:endParaRPr>
          </a:p>
        </p:txBody>
      </p:sp>
      <p:sp>
        <p:nvSpPr>
          <p:cNvPr id="507" name="Google Shape;507;p8"/>
          <p:cNvSpPr txBox="1"/>
          <p:nvPr>
            <p:ph idx="3" type="title"/>
          </p:nvPr>
        </p:nvSpPr>
        <p:spPr>
          <a:xfrm>
            <a:off x="2116902" y="3479524"/>
            <a:ext cx="2400300" cy="327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t>Tomas Guerra</a:t>
            </a:r>
            <a:endParaRPr/>
          </a:p>
        </p:txBody>
      </p:sp>
      <p:sp>
        <p:nvSpPr>
          <p:cNvPr id="508" name="Google Shape;508;p8"/>
          <p:cNvSpPr txBox="1"/>
          <p:nvPr>
            <p:ph idx="2" type="title"/>
          </p:nvPr>
        </p:nvSpPr>
        <p:spPr>
          <a:xfrm>
            <a:off x="361290" y="1832983"/>
            <a:ext cx="3157013" cy="327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t>Dr Cosme Argerich</a:t>
            </a:r>
            <a:endParaRPr/>
          </a:p>
        </p:txBody>
      </p:sp>
      <p:sp>
        <p:nvSpPr>
          <p:cNvPr id="509" name="Google Shape;509;p8"/>
          <p:cNvSpPr txBox="1"/>
          <p:nvPr>
            <p:ph idx="1" type="subTitle"/>
          </p:nvPr>
        </p:nvSpPr>
        <p:spPr>
          <a:xfrm>
            <a:off x="383885" y="2237349"/>
            <a:ext cx="2400300" cy="43471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400"/>
              <a:buNone/>
            </a:pPr>
            <a:r>
              <a:rPr lang="en"/>
              <a:t>Game Designer</a:t>
            </a:r>
            <a:endParaRPr/>
          </a:p>
        </p:txBody>
      </p:sp>
      <p:sp>
        <p:nvSpPr>
          <p:cNvPr id="510" name="Google Shape;510;p8"/>
          <p:cNvSpPr txBox="1"/>
          <p:nvPr>
            <p:ph idx="4" type="subTitle"/>
          </p:nvPr>
        </p:nvSpPr>
        <p:spPr>
          <a:xfrm>
            <a:off x="2221838" y="3715768"/>
            <a:ext cx="2031409" cy="327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400"/>
              <a:buNone/>
            </a:pPr>
            <a:r>
              <a:rPr lang="en"/>
              <a:t>Narrative Designer</a:t>
            </a:r>
            <a:endParaRPr/>
          </a:p>
        </p:txBody>
      </p:sp>
      <p:sp>
        <p:nvSpPr>
          <p:cNvPr id="511" name="Google Shape;511;p8"/>
          <p:cNvSpPr txBox="1"/>
          <p:nvPr>
            <p:ph idx="5" type="title"/>
          </p:nvPr>
        </p:nvSpPr>
        <p:spPr>
          <a:xfrm>
            <a:off x="4891122" y="3508957"/>
            <a:ext cx="2400300" cy="327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t>Erik Muchnik</a:t>
            </a:r>
            <a:endParaRPr/>
          </a:p>
        </p:txBody>
      </p:sp>
      <p:sp>
        <p:nvSpPr>
          <p:cNvPr id="512" name="Google Shape;512;p8"/>
          <p:cNvSpPr txBox="1"/>
          <p:nvPr>
            <p:ph idx="6" type="subTitle"/>
          </p:nvPr>
        </p:nvSpPr>
        <p:spPr>
          <a:xfrm>
            <a:off x="5524062" y="3775039"/>
            <a:ext cx="1224077" cy="409006"/>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400"/>
              <a:buNone/>
            </a:pPr>
            <a:r>
              <a:rPr lang="en"/>
              <a:t>Producer</a:t>
            </a:r>
            <a:endParaRPr/>
          </a:p>
        </p:txBody>
      </p:sp>
      <p:sp>
        <p:nvSpPr>
          <p:cNvPr id="513" name="Google Shape;513;p8"/>
          <p:cNvSpPr/>
          <p:nvPr/>
        </p:nvSpPr>
        <p:spPr>
          <a:xfrm>
            <a:off x="239953" y="219675"/>
            <a:ext cx="2400294" cy="660060"/>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8"/>
          <p:cNvSpPr/>
          <p:nvPr/>
        </p:nvSpPr>
        <p:spPr>
          <a:xfrm>
            <a:off x="7798004" y="4175826"/>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8"/>
          <p:cNvSpPr/>
          <p:nvPr/>
        </p:nvSpPr>
        <p:spPr>
          <a:xfrm>
            <a:off x="5958710" y="463394"/>
            <a:ext cx="657411" cy="660039"/>
          </a:xfrm>
          <a:custGeom>
            <a:rect b="b" l="l" r="r" t="t"/>
            <a:pathLst>
              <a:path extrusionOk="0" h="13565" w="13511">
                <a:moveTo>
                  <a:pt x="6230" y="0"/>
                </a:moveTo>
                <a:cubicBezTo>
                  <a:pt x="6230" y="0"/>
                  <a:pt x="6359" y="2508"/>
                  <a:pt x="3209" y="2508"/>
                </a:cubicBezTo>
                <a:cubicBezTo>
                  <a:pt x="3026" y="2508"/>
                  <a:pt x="2832" y="2499"/>
                  <a:pt x="2626" y="2481"/>
                </a:cubicBezTo>
                <a:lnTo>
                  <a:pt x="2626" y="2481"/>
                </a:lnTo>
                <a:cubicBezTo>
                  <a:pt x="2626" y="2481"/>
                  <a:pt x="5125" y="3876"/>
                  <a:pt x="3260" y="6900"/>
                </a:cubicBezTo>
                <a:cubicBezTo>
                  <a:pt x="3260" y="6900"/>
                  <a:pt x="3662" y="6723"/>
                  <a:pt x="4065" y="6723"/>
                </a:cubicBezTo>
                <a:cubicBezTo>
                  <a:pt x="4266" y="6723"/>
                  <a:pt x="4467" y="6767"/>
                  <a:pt x="4618" y="6900"/>
                </a:cubicBezTo>
                <a:cubicBezTo>
                  <a:pt x="5379" y="7624"/>
                  <a:pt x="5687" y="8711"/>
                  <a:pt x="5433" y="9743"/>
                </a:cubicBezTo>
                <a:cubicBezTo>
                  <a:pt x="5433" y="9743"/>
                  <a:pt x="5383" y="9733"/>
                  <a:pt x="5287" y="9733"/>
                </a:cubicBezTo>
                <a:cubicBezTo>
                  <a:pt x="5065" y="9733"/>
                  <a:pt x="4600" y="9787"/>
                  <a:pt x="3966" y="10142"/>
                </a:cubicBezTo>
                <a:cubicBezTo>
                  <a:pt x="3079" y="10649"/>
                  <a:pt x="2192" y="11210"/>
                  <a:pt x="1359" y="11373"/>
                </a:cubicBezTo>
                <a:cubicBezTo>
                  <a:pt x="1359" y="11373"/>
                  <a:pt x="1004" y="11172"/>
                  <a:pt x="602" y="11172"/>
                </a:cubicBezTo>
                <a:cubicBezTo>
                  <a:pt x="401" y="11172"/>
                  <a:pt x="187" y="11222"/>
                  <a:pt x="0" y="11373"/>
                </a:cubicBezTo>
                <a:cubicBezTo>
                  <a:pt x="0" y="11373"/>
                  <a:pt x="399" y="11607"/>
                  <a:pt x="1138" y="11607"/>
                </a:cubicBezTo>
                <a:cubicBezTo>
                  <a:pt x="1246" y="11607"/>
                  <a:pt x="1362" y="11602"/>
                  <a:pt x="1485" y="11590"/>
                </a:cubicBezTo>
                <a:cubicBezTo>
                  <a:pt x="2463" y="11500"/>
                  <a:pt x="3296" y="11065"/>
                  <a:pt x="3767" y="10884"/>
                </a:cubicBezTo>
                <a:cubicBezTo>
                  <a:pt x="4078" y="10764"/>
                  <a:pt x="4587" y="10621"/>
                  <a:pt x="5100" y="10621"/>
                </a:cubicBezTo>
                <a:cubicBezTo>
                  <a:pt x="5363" y="10621"/>
                  <a:pt x="5628" y="10659"/>
                  <a:pt x="5868" y="10757"/>
                </a:cubicBezTo>
                <a:lnTo>
                  <a:pt x="5759" y="11138"/>
                </a:lnTo>
                <a:cubicBezTo>
                  <a:pt x="5661" y="11079"/>
                  <a:pt x="5547" y="11046"/>
                  <a:pt x="5435" y="11046"/>
                </a:cubicBezTo>
                <a:cubicBezTo>
                  <a:pt x="5339" y="11046"/>
                  <a:pt x="5245" y="11070"/>
                  <a:pt x="5162" y="11119"/>
                </a:cubicBezTo>
                <a:cubicBezTo>
                  <a:pt x="5053" y="11119"/>
                  <a:pt x="4962" y="11065"/>
                  <a:pt x="4908" y="10993"/>
                </a:cubicBezTo>
                <a:cubicBezTo>
                  <a:pt x="4691" y="11138"/>
                  <a:pt x="4455" y="11228"/>
                  <a:pt x="4202" y="11282"/>
                </a:cubicBezTo>
                <a:cubicBezTo>
                  <a:pt x="3920" y="11300"/>
                  <a:pt x="4032" y="11609"/>
                  <a:pt x="4189" y="11609"/>
                </a:cubicBezTo>
                <a:cubicBezTo>
                  <a:pt x="4193" y="11609"/>
                  <a:pt x="4197" y="11609"/>
                  <a:pt x="4202" y="11608"/>
                </a:cubicBezTo>
                <a:cubicBezTo>
                  <a:pt x="4366" y="11592"/>
                  <a:pt x="4606" y="11366"/>
                  <a:pt x="4866" y="11366"/>
                </a:cubicBezTo>
                <a:cubicBezTo>
                  <a:pt x="4892" y="11366"/>
                  <a:pt x="4918" y="11368"/>
                  <a:pt x="4944" y="11373"/>
                </a:cubicBezTo>
                <a:cubicBezTo>
                  <a:pt x="5193" y="11404"/>
                  <a:pt x="5616" y="11569"/>
                  <a:pt x="5902" y="11569"/>
                </a:cubicBezTo>
                <a:cubicBezTo>
                  <a:pt x="5949" y="11569"/>
                  <a:pt x="5992" y="11564"/>
                  <a:pt x="6031" y="11554"/>
                </a:cubicBezTo>
                <a:cubicBezTo>
                  <a:pt x="6351" y="11447"/>
                  <a:pt x="6636" y="11323"/>
                  <a:pt x="6921" y="11164"/>
                </a:cubicBezTo>
                <a:lnTo>
                  <a:pt x="6921" y="11164"/>
                </a:lnTo>
                <a:cubicBezTo>
                  <a:pt x="6867" y="11196"/>
                  <a:pt x="6701" y="11302"/>
                  <a:pt x="6939" y="11302"/>
                </a:cubicBezTo>
                <a:cubicBezTo>
                  <a:pt x="6954" y="11302"/>
                  <a:pt x="6972" y="11301"/>
                  <a:pt x="6991" y="11301"/>
                </a:cubicBezTo>
                <a:lnTo>
                  <a:pt x="6991" y="11301"/>
                </a:lnTo>
                <a:cubicBezTo>
                  <a:pt x="6991" y="11301"/>
                  <a:pt x="6991" y="11373"/>
                  <a:pt x="6846" y="11373"/>
                </a:cubicBezTo>
                <a:cubicBezTo>
                  <a:pt x="6846" y="11373"/>
                  <a:pt x="6980" y="11467"/>
                  <a:pt x="7118" y="11467"/>
                </a:cubicBezTo>
                <a:cubicBezTo>
                  <a:pt x="7206" y="11467"/>
                  <a:pt x="7296" y="11428"/>
                  <a:pt x="7353" y="11301"/>
                </a:cubicBezTo>
                <a:cubicBezTo>
                  <a:pt x="7443" y="11409"/>
                  <a:pt x="7498" y="11536"/>
                  <a:pt x="7516" y="11681"/>
                </a:cubicBezTo>
                <a:lnTo>
                  <a:pt x="7371" y="12079"/>
                </a:lnTo>
                <a:cubicBezTo>
                  <a:pt x="7276" y="12039"/>
                  <a:pt x="7171" y="12018"/>
                  <a:pt x="7063" y="12018"/>
                </a:cubicBezTo>
                <a:cubicBezTo>
                  <a:pt x="7027" y="12018"/>
                  <a:pt x="6991" y="12020"/>
                  <a:pt x="6954" y="12025"/>
                </a:cubicBezTo>
                <a:cubicBezTo>
                  <a:pt x="6954" y="12025"/>
                  <a:pt x="6864" y="12333"/>
                  <a:pt x="7027" y="12351"/>
                </a:cubicBezTo>
                <a:cubicBezTo>
                  <a:pt x="7044" y="12352"/>
                  <a:pt x="7061" y="12353"/>
                  <a:pt x="7078" y="12353"/>
                </a:cubicBezTo>
                <a:cubicBezTo>
                  <a:pt x="7294" y="12353"/>
                  <a:pt x="7491" y="12247"/>
                  <a:pt x="7643" y="12079"/>
                </a:cubicBezTo>
                <a:lnTo>
                  <a:pt x="7643" y="12079"/>
                </a:lnTo>
                <a:cubicBezTo>
                  <a:pt x="7642" y="12079"/>
                  <a:pt x="7208" y="12677"/>
                  <a:pt x="7063" y="12731"/>
                </a:cubicBezTo>
                <a:cubicBezTo>
                  <a:pt x="7063" y="12731"/>
                  <a:pt x="7654" y="12530"/>
                  <a:pt x="8344" y="12530"/>
                </a:cubicBezTo>
                <a:cubicBezTo>
                  <a:pt x="9042" y="12530"/>
                  <a:pt x="9841" y="12736"/>
                  <a:pt x="10232" y="13564"/>
                </a:cubicBezTo>
                <a:cubicBezTo>
                  <a:pt x="10232" y="13564"/>
                  <a:pt x="10863" y="12909"/>
                  <a:pt x="11780" y="12909"/>
                </a:cubicBezTo>
                <a:cubicBezTo>
                  <a:pt x="12209" y="12909"/>
                  <a:pt x="12701" y="13052"/>
                  <a:pt x="13220" y="13474"/>
                </a:cubicBezTo>
                <a:cubicBezTo>
                  <a:pt x="13220" y="13474"/>
                  <a:pt x="13510" y="12967"/>
                  <a:pt x="13438" y="12840"/>
                </a:cubicBezTo>
                <a:cubicBezTo>
                  <a:pt x="13293" y="12586"/>
                  <a:pt x="13166" y="12315"/>
                  <a:pt x="13094" y="12043"/>
                </a:cubicBezTo>
                <a:cubicBezTo>
                  <a:pt x="13094" y="12043"/>
                  <a:pt x="11862" y="10920"/>
                  <a:pt x="10830" y="10413"/>
                </a:cubicBezTo>
                <a:cubicBezTo>
                  <a:pt x="10736" y="10423"/>
                  <a:pt x="10641" y="10427"/>
                  <a:pt x="10546" y="10427"/>
                </a:cubicBezTo>
                <a:cubicBezTo>
                  <a:pt x="10274" y="10427"/>
                  <a:pt x="9998" y="10390"/>
                  <a:pt x="9743" y="10323"/>
                </a:cubicBezTo>
                <a:cubicBezTo>
                  <a:pt x="9743" y="10323"/>
                  <a:pt x="10469" y="9881"/>
                  <a:pt x="10934" y="9881"/>
                </a:cubicBezTo>
                <a:cubicBezTo>
                  <a:pt x="10967" y="9881"/>
                  <a:pt x="10999" y="9883"/>
                  <a:pt x="11029" y="9888"/>
                </a:cubicBezTo>
                <a:cubicBezTo>
                  <a:pt x="11029" y="9888"/>
                  <a:pt x="11029" y="9950"/>
                  <a:pt x="11110" y="9950"/>
                </a:cubicBezTo>
                <a:cubicBezTo>
                  <a:pt x="11144" y="9950"/>
                  <a:pt x="11194" y="9939"/>
                  <a:pt x="11264" y="9906"/>
                </a:cubicBezTo>
                <a:cubicBezTo>
                  <a:pt x="11464" y="9797"/>
                  <a:pt x="11699" y="9743"/>
                  <a:pt x="11916" y="9725"/>
                </a:cubicBezTo>
                <a:cubicBezTo>
                  <a:pt x="11916" y="9725"/>
                  <a:pt x="12188" y="9562"/>
                  <a:pt x="11916" y="9417"/>
                </a:cubicBezTo>
                <a:cubicBezTo>
                  <a:pt x="11772" y="9334"/>
                  <a:pt x="11686" y="9317"/>
                  <a:pt x="11639" y="9317"/>
                </a:cubicBezTo>
                <a:cubicBezTo>
                  <a:pt x="11604" y="9317"/>
                  <a:pt x="11590" y="9327"/>
                  <a:pt x="11590" y="9327"/>
                </a:cubicBezTo>
                <a:cubicBezTo>
                  <a:pt x="11554" y="9254"/>
                  <a:pt x="11500" y="9218"/>
                  <a:pt x="11446" y="9182"/>
                </a:cubicBezTo>
                <a:cubicBezTo>
                  <a:pt x="11391" y="9164"/>
                  <a:pt x="11337" y="9146"/>
                  <a:pt x="11301" y="9109"/>
                </a:cubicBezTo>
                <a:cubicBezTo>
                  <a:pt x="11174" y="9100"/>
                  <a:pt x="11052" y="9096"/>
                  <a:pt x="10932" y="9096"/>
                </a:cubicBezTo>
                <a:cubicBezTo>
                  <a:pt x="10812" y="9096"/>
                  <a:pt x="10694" y="9100"/>
                  <a:pt x="10576" y="9109"/>
                </a:cubicBezTo>
                <a:cubicBezTo>
                  <a:pt x="10685" y="9164"/>
                  <a:pt x="10776" y="9200"/>
                  <a:pt x="10884" y="9200"/>
                </a:cubicBezTo>
                <a:cubicBezTo>
                  <a:pt x="10576" y="9236"/>
                  <a:pt x="10287" y="9309"/>
                  <a:pt x="9979" y="9381"/>
                </a:cubicBezTo>
                <a:cubicBezTo>
                  <a:pt x="9809" y="9446"/>
                  <a:pt x="9507" y="9700"/>
                  <a:pt x="9141" y="9700"/>
                </a:cubicBezTo>
                <a:cubicBezTo>
                  <a:pt x="9000" y="9700"/>
                  <a:pt x="8849" y="9663"/>
                  <a:pt x="8693" y="9562"/>
                </a:cubicBezTo>
                <a:cubicBezTo>
                  <a:pt x="8729" y="9562"/>
                  <a:pt x="8403" y="8023"/>
                  <a:pt x="9454" y="7262"/>
                </a:cubicBezTo>
                <a:cubicBezTo>
                  <a:pt x="9454" y="7262"/>
                  <a:pt x="9254" y="1558"/>
                  <a:pt x="62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8"/>
          <p:cNvSpPr/>
          <p:nvPr/>
        </p:nvSpPr>
        <p:spPr>
          <a:xfrm flipH="1">
            <a:off x="5935459" y="1394009"/>
            <a:ext cx="197259" cy="67998"/>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8"/>
          <p:cNvSpPr/>
          <p:nvPr/>
        </p:nvSpPr>
        <p:spPr>
          <a:xfrm flipH="1">
            <a:off x="6213366" y="1615876"/>
            <a:ext cx="117345" cy="85483"/>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8"/>
          <p:cNvSpPr/>
          <p:nvPr/>
        </p:nvSpPr>
        <p:spPr>
          <a:xfrm>
            <a:off x="714606" y="1363816"/>
            <a:ext cx="171355" cy="98176"/>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Hombre con barba y bigote&#10;&#10;Descripción generada automáticamente" id="519" name="Google Shape;519;p8"/>
          <p:cNvPicPr preferRelativeResize="0"/>
          <p:nvPr/>
        </p:nvPicPr>
        <p:blipFill rotWithShape="1">
          <a:blip r:embed="rId3">
            <a:alphaModFix/>
          </a:blip>
          <a:srcRect b="0" l="0" r="0" t="0"/>
          <a:stretch/>
        </p:blipFill>
        <p:spPr>
          <a:xfrm>
            <a:off x="459806" y="335274"/>
            <a:ext cx="1651018" cy="1416263"/>
          </a:xfrm>
          <a:prstGeom prst="ellipse">
            <a:avLst/>
          </a:prstGeom>
          <a:noFill/>
          <a:ln>
            <a:noFill/>
          </a:ln>
          <a:effectLst>
            <a:outerShdw blurRad="381000" sx="-80000" rotWithShape="0" dir="5400000" dist="292100" sy="-18000">
              <a:srgbClr val="000000">
                <a:alpha val="21960"/>
              </a:srgbClr>
            </a:outerShdw>
          </a:effectLst>
        </p:spPr>
      </p:pic>
      <p:pic>
        <p:nvPicPr>
          <p:cNvPr descr="Imagen en blanco y negro de un hombre con barba y bigote&#10;&#10;Descripción generada automáticamente con confianza media" id="520" name="Google Shape;520;p8"/>
          <p:cNvPicPr preferRelativeResize="0"/>
          <p:nvPr/>
        </p:nvPicPr>
        <p:blipFill rotWithShape="1">
          <a:blip r:embed="rId4">
            <a:alphaModFix/>
          </a:blip>
          <a:srcRect b="0" l="0" r="0" t="0"/>
          <a:stretch/>
        </p:blipFill>
        <p:spPr>
          <a:xfrm>
            <a:off x="689796" y="3067140"/>
            <a:ext cx="1495219" cy="1461992"/>
          </a:xfrm>
          <a:prstGeom prst="ellipse">
            <a:avLst/>
          </a:prstGeom>
          <a:noFill/>
          <a:ln>
            <a:noFill/>
          </a:ln>
          <a:effectLst>
            <a:outerShdw blurRad="381000" sx="-80000" rotWithShape="0" dir="5400000" dist="292100" sy="-18000">
              <a:srgbClr val="000000">
                <a:alpha val="21960"/>
              </a:srgbClr>
            </a:outerShdw>
          </a:effectLst>
        </p:spPr>
      </p:pic>
      <p:pic>
        <p:nvPicPr>
          <p:cNvPr descr="Un hombre con camisa de cuadros&#10;&#10;Descripción generada automáticamente" id="521" name="Google Shape;521;p8"/>
          <p:cNvPicPr preferRelativeResize="0"/>
          <p:nvPr/>
        </p:nvPicPr>
        <p:blipFill rotWithShape="1">
          <a:blip r:embed="rId5">
            <a:alphaModFix/>
          </a:blip>
          <a:srcRect b="0" l="0" r="0" t="0"/>
          <a:stretch/>
        </p:blipFill>
        <p:spPr>
          <a:xfrm>
            <a:off x="7051298" y="3106339"/>
            <a:ext cx="1680884" cy="1546758"/>
          </a:xfrm>
          <a:prstGeom prst="ellipse">
            <a:avLst/>
          </a:prstGeom>
          <a:noFill/>
          <a:ln>
            <a:noFill/>
          </a:ln>
          <a:effectLst>
            <a:outerShdw blurRad="381000" sx="-80000" rotWithShape="0" dir="5400000" dist="292100" sy="-18000">
              <a:srgbClr val="000000">
                <a:alpha val="21960"/>
              </a:srgbClr>
            </a:outerShdw>
          </a:effectLst>
        </p:spPr>
      </p:pic>
      <p:pic>
        <p:nvPicPr>
          <p:cNvPr descr="Un hombre en una roca en el agua&#10;&#10;Descripción generada automáticamente con confianza media" id="522" name="Google Shape;522;p8"/>
          <p:cNvPicPr preferRelativeResize="0"/>
          <p:nvPr/>
        </p:nvPicPr>
        <p:blipFill rotWithShape="1">
          <a:blip r:embed="rId6">
            <a:alphaModFix/>
          </a:blip>
          <a:srcRect b="0" l="0" r="0" t="0"/>
          <a:stretch/>
        </p:blipFill>
        <p:spPr>
          <a:xfrm>
            <a:off x="7008375" y="424322"/>
            <a:ext cx="1702174" cy="1689565"/>
          </a:xfrm>
          <a:prstGeom prst="ellipse">
            <a:avLst/>
          </a:prstGeom>
          <a:noFill/>
          <a:ln>
            <a:noFill/>
          </a:ln>
          <a:effectLst>
            <a:outerShdw blurRad="381000" sx="-80000" rotWithShape="0" dir="5400000" dist="292100" sy="-18000">
              <a:srgbClr val="000000">
                <a:alpha val="21960"/>
              </a:srgbClr>
            </a:outerShdw>
          </a:effectLst>
        </p:spPr>
      </p:pic>
      <p:sp>
        <p:nvSpPr>
          <p:cNvPr id="523" name="Google Shape;523;p8"/>
          <p:cNvSpPr txBox="1"/>
          <p:nvPr/>
        </p:nvSpPr>
        <p:spPr>
          <a:xfrm>
            <a:off x="6278564" y="2152477"/>
            <a:ext cx="2865436" cy="327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400"/>
              <a:buFont typeface="Domine"/>
              <a:buNone/>
            </a:pPr>
            <a:r>
              <a:rPr b="1" i="0" lang="en" sz="2000" u="none" cap="none" strike="noStrike">
                <a:solidFill>
                  <a:schemeClr val="dk1"/>
                </a:solidFill>
                <a:latin typeface="Domine"/>
                <a:ea typeface="Domine"/>
                <a:cs typeface="Domine"/>
                <a:sym typeface="Domine"/>
              </a:rPr>
              <a:t>Máximo Samperio</a:t>
            </a:r>
            <a:endParaRPr/>
          </a:p>
        </p:txBody>
      </p:sp>
      <p:sp>
        <p:nvSpPr>
          <p:cNvPr id="524" name="Google Shape;524;p8"/>
          <p:cNvSpPr txBox="1"/>
          <p:nvPr/>
        </p:nvSpPr>
        <p:spPr>
          <a:xfrm>
            <a:off x="6825951" y="2367247"/>
            <a:ext cx="1548570" cy="409006"/>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chemeClr val="dk1"/>
              </a:buClr>
              <a:buSzPts val="1400"/>
              <a:buFont typeface="Roboto"/>
              <a:buNone/>
            </a:pPr>
            <a:r>
              <a:rPr b="0" i="0" lang="en" sz="1600" u="none" cap="none" strike="noStrike">
                <a:solidFill>
                  <a:schemeClr val="dk1"/>
                </a:solidFill>
                <a:latin typeface="Roboto"/>
                <a:ea typeface="Roboto"/>
                <a:cs typeface="Roboto"/>
                <a:sym typeface="Roboto"/>
              </a:rPr>
              <a:t>Programmer</a:t>
            </a:r>
            <a:endParaRPr/>
          </a:p>
        </p:txBody>
      </p:sp>
      <p:pic>
        <p:nvPicPr>
          <p:cNvPr descr="Imagen en blanco y negro&#10;&#10;Descripción generada automáticamente con confianza media" id="525" name="Google Shape;525;p8"/>
          <p:cNvPicPr preferRelativeResize="0"/>
          <p:nvPr/>
        </p:nvPicPr>
        <p:blipFill rotWithShape="1">
          <a:blip r:embed="rId7">
            <a:alphaModFix/>
          </a:blip>
          <a:srcRect b="0" l="0" r="0" t="0"/>
          <a:stretch/>
        </p:blipFill>
        <p:spPr>
          <a:xfrm>
            <a:off x="3700021" y="-40864"/>
            <a:ext cx="1908899" cy="2084614"/>
          </a:xfrm>
          <a:prstGeom prst="rect">
            <a:avLst/>
          </a:prstGeom>
          <a:noFill/>
          <a:ln>
            <a:noFill/>
          </a:ln>
        </p:spPr>
      </p:pic>
      <p:sp>
        <p:nvSpPr>
          <p:cNvPr id="526" name="Google Shape;526;p8"/>
          <p:cNvSpPr/>
          <p:nvPr/>
        </p:nvSpPr>
        <p:spPr>
          <a:xfrm>
            <a:off x="4265815" y="3561243"/>
            <a:ext cx="1071287" cy="1075569"/>
          </a:xfrm>
          <a:custGeom>
            <a:rect b="b" l="l" r="r" t="t"/>
            <a:pathLst>
              <a:path extrusionOk="0" h="13565" w="13511">
                <a:moveTo>
                  <a:pt x="6230" y="0"/>
                </a:moveTo>
                <a:cubicBezTo>
                  <a:pt x="6230" y="0"/>
                  <a:pt x="6359" y="2508"/>
                  <a:pt x="3209" y="2508"/>
                </a:cubicBezTo>
                <a:cubicBezTo>
                  <a:pt x="3026" y="2508"/>
                  <a:pt x="2832" y="2499"/>
                  <a:pt x="2626" y="2481"/>
                </a:cubicBezTo>
                <a:lnTo>
                  <a:pt x="2626" y="2481"/>
                </a:lnTo>
                <a:cubicBezTo>
                  <a:pt x="2626" y="2481"/>
                  <a:pt x="5125" y="3876"/>
                  <a:pt x="3260" y="6900"/>
                </a:cubicBezTo>
                <a:cubicBezTo>
                  <a:pt x="3260" y="6900"/>
                  <a:pt x="3662" y="6723"/>
                  <a:pt x="4065" y="6723"/>
                </a:cubicBezTo>
                <a:cubicBezTo>
                  <a:pt x="4266" y="6723"/>
                  <a:pt x="4467" y="6767"/>
                  <a:pt x="4618" y="6900"/>
                </a:cubicBezTo>
                <a:cubicBezTo>
                  <a:pt x="5379" y="7624"/>
                  <a:pt x="5687" y="8711"/>
                  <a:pt x="5433" y="9743"/>
                </a:cubicBezTo>
                <a:cubicBezTo>
                  <a:pt x="5433" y="9743"/>
                  <a:pt x="5383" y="9733"/>
                  <a:pt x="5287" y="9733"/>
                </a:cubicBezTo>
                <a:cubicBezTo>
                  <a:pt x="5065" y="9733"/>
                  <a:pt x="4600" y="9787"/>
                  <a:pt x="3966" y="10142"/>
                </a:cubicBezTo>
                <a:cubicBezTo>
                  <a:pt x="3079" y="10649"/>
                  <a:pt x="2192" y="11210"/>
                  <a:pt x="1359" y="11373"/>
                </a:cubicBezTo>
                <a:cubicBezTo>
                  <a:pt x="1359" y="11373"/>
                  <a:pt x="1004" y="11172"/>
                  <a:pt x="602" y="11172"/>
                </a:cubicBezTo>
                <a:cubicBezTo>
                  <a:pt x="401" y="11172"/>
                  <a:pt x="187" y="11222"/>
                  <a:pt x="0" y="11373"/>
                </a:cubicBezTo>
                <a:cubicBezTo>
                  <a:pt x="0" y="11373"/>
                  <a:pt x="399" y="11607"/>
                  <a:pt x="1138" y="11607"/>
                </a:cubicBezTo>
                <a:cubicBezTo>
                  <a:pt x="1246" y="11607"/>
                  <a:pt x="1362" y="11602"/>
                  <a:pt x="1485" y="11590"/>
                </a:cubicBezTo>
                <a:cubicBezTo>
                  <a:pt x="2463" y="11500"/>
                  <a:pt x="3296" y="11065"/>
                  <a:pt x="3767" y="10884"/>
                </a:cubicBezTo>
                <a:cubicBezTo>
                  <a:pt x="4078" y="10764"/>
                  <a:pt x="4587" y="10621"/>
                  <a:pt x="5100" y="10621"/>
                </a:cubicBezTo>
                <a:cubicBezTo>
                  <a:pt x="5363" y="10621"/>
                  <a:pt x="5628" y="10659"/>
                  <a:pt x="5868" y="10757"/>
                </a:cubicBezTo>
                <a:lnTo>
                  <a:pt x="5759" y="11138"/>
                </a:lnTo>
                <a:cubicBezTo>
                  <a:pt x="5661" y="11079"/>
                  <a:pt x="5547" y="11046"/>
                  <a:pt x="5435" y="11046"/>
                </a:cubicBezTo>
                <a:cubicBezTo>
                  <a:pt x="5339" y="11046"/>
                  <a:pt x="5245" y="11070"/>
                  <a:pt x="5162" y="11119"/>
                </a:cubicBezTo>
                <a:cubicBezTo>
                  <a:pt x="5053" y="11119"/>
                  <a:pt x="4962" y="11065"/>
                  <a:pt x="4908" y="10993"/>
                </a:cubicBezTo>
                <a:cubicBezTo>
                  <a:pt x="4691" y="11138"/>
                  <a:pt x="4455" y="11228"/>
                  <a:pt x="4202" y="11282"/>
                </a:cubicBezTo>
                <a:cubicBezTo>
                  <a:pt x="3920" y="11300"/>
                  <a:pt x="4032" y="11609"/>
                  <a:pt x="4189" y="11609"/>
                </a:cubicBezTo>
                <a:cubicBezTo>
                  <a:pt x="4193" y="11609"/>
                  <a:pt x="4197" y="11609"/>
                  <a:pt x="4202" y="11608"/>
                </a:cubicBezTo>
                <a:cubicBezTo>
                  <a:pt x="4366" y="11592"/>
                  <a:pt x="4606" y="11366"/>
                  <a:pt x="4866" y="11366"/>
                </a:cubicBezTo>
                <a:cubicBezTo>
                  <a:pt x="4892" y="11366"/>
                  <a:pt x="4918" y="11368"/>
                  <a:pt x="4944" y="11373"/>
                </a:cubicBezTo>
                <a:cubicBezTo>
                  <a:pt x="5193" y="11404"/>
                  <a:pt x="5616" y="11569"/>
                  <a:pt x="5902" y="11569"/>
                </a:cubicBezTo>
                <a:cubicBezTo>
                  <a:pt x="5949" y="11569"/>
                  <a:pt x="5992" y="11564"/>
                  <a:pt x="6031" y="11554"/>
                </a:cubicBezTo>
                <a:cubicBezTo>
                  <a:pt x="6351" y="11447"/>
                  <a:pt x="6636" y="11323"/>
                  <a:pt x="6921" y="11164"/>
                </a:cubicBezTo>
                <a:lnTo>
                  <a:pt x="6921" y="11164"/>
                </a:lnTo>
                <a:cubicBezTo>
                  <a:pt x="6867" y="11196"/>
                  <a:pt x="6701" y="11302"/>
                  <a:pt x="6939" y="11302"/>
                </a:cubicBezTo>
                <a:cubicBezTo>
                  <a:pt x="6954" y="11302"/>
                  <a:pt x="6972" y="11301"/>
                  <a:pt x="6991" y="11301"/>
                </a:cubicBezTo>
                <a:lnTo>
                  <a:pt x="6991" y="11301"/>
                </a:lnTo>
                <a:cubicBezTo>
                  <a:pt x="6991" y="11301"/>
                  <a:pt x="6991" y="11373"/>
                  <a:pt x="6846" y="11373"/>
                </a:cubicBezTo>
                <a:cubicBezTo>
                  <a:pt x="6846" y="11373"/>
                  <a:pt x="6980" y="11467"/>
                  <a:pt x="7118" y="11467"/>
                </a:cubicBezTo>
                <a:cubicBezTo>
                  <a:pt x="7206" y="11467"/>
                  <a:pt x="7296" y="11428"/>
                  <a:pt x="7353" y="11301"/>
                </a:cubicBezTo>
                <a:cubicBezTo>
                  <a:pt x="7443" y="11409"/>
                  <a:pt x="7498" y="11536"/>
                  <a:pt x="7516" y="11681"/>
                </a:cubicBezTo>
                <a:lnTo>
                  <a:pt x="7371" y="12079"/>
                </a:lnTo>
                <a:cubicBezTo>
                  <a:pt x="7276" y="12039"/>
                  <a:pt x="7171" y="12018"/>
                  <a:pt x="7063" y="12018"/>
                </a:cubicBezTo>
                <a:cubicBezTo>
                  <a:pt x="7027" y="12018"/>
                  <a:pt x="6991" y="12020"/>
                  <a:pt x="6954" y="12025"/>
                </a:cubicBezTo>
                <a:cubicBezTo>
                  <a:pt x="6954" y="12025"/>
                  <a:pt x="6864" y="12333"/>
                  <a:pt x="7027" y="12351"/>
                </a:cubicBezTo>
                <a:cubicBezTo>
                  <a:pt x="7044" y="12352"/>
                  <a:pt x="7061" y="12353"/>
                  <a:pt x="7078" y="12353"/>
                </a:cubicBezTo>
                <a:cubicBezTo>
                  <a:pt x="7294" y="12353"/>
                  <a:pt x="7491" y="12247"/>
                  <a:pt x="7643" y="12079"/>
                </a:cubicBezTo>
                <a:lnTo>
                  <a:pt x="7643" y="12079"/>
                </a:lnTo>
                <a:cubicBezTo>
                  <a:pt x="7642" y="12079"/>
                  <a:pt x="7208" y="12677"/>
                  <a:pt x="7063" y="12731"/>
                </a:cubicBezTo>
                <a:cubicBezTo>
                  <a:pt x="7063" y="12731"/>
                  <a:pt x="7654" y="12530"/>
                  <a:pt x="8344" y="12530"/>
                </a:cubicBezTo>
                <a:cubicBezTo>
                  <a:pt x="9042" y="12530"/>
                  <a:pt x="9841" y="12736"/>
                  <a:pt x="10232" y="13564"/>
                </a:cubicBezTo>
                <a:cubicBezTo>
                  <a:pt x="10232" y="13564"/>
                  <a:pt x="10863" y="12909"/>
                  <a:pt x="11780" y="12909"/>
                </a:cubicBezTo>
                <a:cubicBezTo>
                  <a:pt x="12209" y="12909"/>
                  <a:pt x="12701" y="13052"/>
                  <a:pt x="13220" y="13474"/>
                </a:cubicBezTo>
                <a:cubicBezTo>
                  <a:pt x="13220" y="13474"/>
                  <a:pt x="13510" y="12967"/>
                  <a:pt x="13438" y="12840"/>
                </a:cubicBezTo>
                <a:cubicBezTo>
                  <a:pt x="13293" y="12586"/>
                  <a:pt x="13166" y="12315"/>
                  <a:pt x="13094" y="12043"/>
                </a:cubicBezTo>
                <a:cubicBezTo>
                  <a:pt x="13094" y="12043"/>
                  <a:pt x="11862" y="10920"/>
                  <a:pt x="10830" y="10413"/>
                </a:cubicBezTo>
                <a:cubicBezTo>
                  <a:pt x="10736" y="10423"/>
                  <a:pt x="10641" y="10427"/>
                  <a:pt x="10546" y="10427"/>
                </a:cubicBezTo>
                <a:cubicBezTo>
                  <a:pt x="10274" y="10427"/>
                  <a:pt x="9998" y="10390"/>
                  <a:pt x="9743" y="10323"/>
                </a:cubicBezTo>
                <a:cubicBezTo>
                  <a:pt x="9743" y="10323"/>
                  <a:pt x="10469" y="9881"/>
                  <a:pt x="10934" y="9881"/>
                </a:cubicBezTo>
                <a:cubicBezTo>
                  <a:pt x="10967" y="9881"/>
                  <a:pt x="10999" y="9883"/>
                  <a:pt x="11029" y="9888"/>
                </a:cubicBezTo>
                <a:cubicBezTo>
                  <a:pt x="11029" y="9888"/>
                  <a:pt x="11029" y="9950"/>
                  <a:pt x="11110" y="9950"/>
                </a:cubicBezTo>
                <a:cubicBezTo>
                  <a:pt x="11144" y="9950"/>
                  <a:pt x="11194" y="9939"/>
                  <a:pt x="11264" y="9906"/>
                </a:cubicBezTo>
                <a:cubicBezTo>
                  <a:pt x="11464" y="9797"/>
                  <a:pt x="11699" y="9743"/>
                  <a:pt x="11916" y="9725"/>
                </a:cubicBezTo>
                <a:cubicBezTo>
                  <a:pt x="11916" y="9725"/>
                  <a:pt x="12188" y="9562"/>
                  <a:pt x="11916" y="9417"/>
                </a:cubicBezTo>
                <a:cubicBezTo>
                  <a:pt x="11772" y="9334"/>
                  <a:pt x="11686" y="9317"/>
                  <a:pt x="11639" y="9317"/>
                </a:cubicBezTo>
                <a:cubicBezTo>
                  <a:pt x="11604" y="9317"/>
                  <a:pt x="11590" y="9327"/>
                  <a:pt x="11590" y="9327"/>
                </a:cubicBezTo>
                <a:cubicBezTo>
                  <a:pt x="11554" y="9254"/>
                  <a:pt x="11500" y="9218"/>
                  <a:pt x="11446" y="9182"/>
                </a:cubicBezTo>
                <a:cubicBezTo>
                  <a:pt x="11391" y="9164"/>
                  <a:pt x="11337" y="9146"/>
                  <a:pt x="11301" y="9109"/>
                </a:cubicBezTo>
                <a:cubicBezTo>
                  <a:pt x="11174" y="9100"/>
                  <a:pt x="11052" y="9096"/>
                  <a:pt x="10932" y="9096"/>
                </a:cubicBezTo>
                <a:cubicBezTo>
                  <a:pt x="10812" y="9096"/>
                  <a:pt x="10694" y="9100"/>
                  <a:pt x="10576" y="9109"/>
                </a:cubicBezTo>
                <a:cubicBezTo>
                  <a:pt x="10685" y="9164"/>
                  <a:pt x="10776" y="9200"/>
                  <a:pt x="10884" y="9200"/>
                </a:cubicBezTo>
                <a:cubicBezTo>
                  <a:pt x="10576" y="9236"/>
                  <a:pt x="10287" y="9309"/>
                  <a:pt x="9979" y="9381"/>
                </a:cubicBezTo>
                <a:cubicBezTo>
                  <a:pt x="9809" y="9446"/>
                  <a:pt x="9507" y="9700"/>
                  <a:pt x="9141" y="9700"/>
                </a:cubicBezTo>
                <a:cubicBezTo>
                  <a:pt x="9000" y="9700"/>
                  <a:pt x="8849" y="9663"/>
                  <a:pt x="8693" y="9562"/>
                </a:cubicBezTo>
                <a:cubicBezTo>
                  <a:pt x="8729" y="9562"/>
                  <a:pt x="8403" y="8023"/>
                  <a:pt x="9454" y="7262"/>
                </a:cubicBezTo>
                <a:cubicBezTo>
                  <a:pt x="9454" y="7262"/>
                  <a:pt x="9254" y="1558"/>
                  <a:pt x="62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8"/>
          <p:cNvSpPr/>
          <p:nvPr/>
        </p:nvSpPr>
        <p:spPr>
          <a:xfrm>
            <a:off x="2185015" y="236610"/>
            <a:ext cx="1762261" cy="1589757"/>
          </a:xfrm>
          <a:custGeom>
            <a:rect b="b" l="l" r="r" t="t"/>
            <a:pathLst>
              <a:path extrusionOk="0" h="17727" w="19650">
                <a:moveTo>
                  <a:pt x="41" y="3646"/>
                </a:moveTo>
                <a:cubicBezTo>
                  <a:pt x="23" y="3648"/>
                  <a:pt x="9" y="3653"/>
                  <a:pt x="1" y="3661"/>
                </a:cubicBezTo>
                <a:cubicBezTo>
                  <a:pt x="14" y="3656"/>
                  <a:pt x="27" y="3651"/>
                  <a:pt x="41" y="3646"/>
                </a:cubicBezTo>
                <a:close/>
                <a:moveTo>
                  <a:pt x="19552" y="1"/>
                </a:moveTo>
                <a:cubicBezTo>
                  <a:pt x="18009" y="1"/>
                  <a:pt x="14887" y="1597"/>
                  <a:pt x="14887" y="1597"/>
                </a:cubicBezTo>
                <a:cubicBezTo>
                  <a:pt x="14815" y="1542"/>
                  <a:pt x="14887" y="1343"/>
                  <a:pt x="14887" y="1343"/>
                </a:cubicBezTo>
                <a:cubicBezTo>
                  <a:pt x="14884" y="1343"/>
                  <a:pt x="14881" y="1342"/>
                  <a:pt x="14878" y="1342"/>
                </a:cubicBezTo>
                <a:cubicBezTo>
                  <a:pt x="14754" y="1342"/>
                  <a:pt x="14633" y="1687"/>
                  <a:pt x="14633" y="1687"/>
                </a:cubicBezTo>
                <a:cubicBezTo>
                  <a:pt x="14597" y="1524"/>
                  <a:pt x="14887" y="1053"/>
                  <a:pt x="14887" y="1053"/>
                </a:cubicBezTo>
                <a:cubicBezTo>
                  <a:pt x="14882" y="1051"/>
                  <a:pt x="14876" y="1050"/>
                  <a:pt x="14868" y="1050"/>
                </a:cubicBezTo>
                <a:cubicBezTo>
                  <a:pt x="14754" y="1050"/>
                  <a:pt x="14335" y="1293"/>
                  <a:pt x="14217" y="1868"/>
                </a:cubicBezTo>
                <a:cubicBezTo>
                  <a:pt x="14108" y="2502"/>
                  <a:pt x="13348" y="3607"/>
                  <a:pt x="13293" y="3860"/>
                </a:cubicBezTo>
                <a:cubicBezTo>
                  <a:pt x="13239" y="4096"/>
                  <a:pt x="12895" y="4150"/>
                  <a:pt x="12804" y="4313"/>
                </a:cubicBezTo>
                <a:cubicBezTo>
                  <a:pt x="12718" y="4486"/>
                  <a:pt x="11251" y="5059"/>
                  <a:pt x="10953" y="5059"/>
                </a:cubicBezTo>
                <a:cubicBezTo>
                  <a:pt x="10940" y="5059"/>
                  <a:pt x="10929" y="5058"/>
                  <a:pt x="10921" y="5055"/>
                </a:cubicBezTo>
                <a:cubicBezTo>
                  <a:pt x="10722" y="5001"/>
                  <a:pt x="10505" y="5110"/>
                  <a:pt x="10468" y="4784"/>
                </a:cubicBezTo>
                <a:cubicBezTo>
                  <a:pt x="10432" y="4458"/>
                  <a:pt x="10215" y="4150"/>
                  <a:pt x="10088" y="4132"/>
                </a:cubicBezTo>
                <a:cubicBezTo>
                  <a:pt x="9889" y="4023"/>
                  <a:pt x="9726" y="3896"/>
                  <a:pt x="9563" y="3752"/>
                </a:cubicBezTo>
                <a:lnTo>
                  <a:pt x="9563" y="3752"/>
                </a:lnTo>
                <a:cubicBezTo>
                  <a:pt x="9635" y="3788"/>
                  <a:pt x="9708" y="3806"/>
                  <a:pt x="9780" y="3806"/>
                </a:cubicBezTo>
                <a:cubicBezTo>
                  <a:pt x="9871" y="3806"/>
                  <a:pt x="9997" y="3643"/>
                  <a:pt x="10088" y="3552"/>
                </a:cubicBezTo>
                <a:cubicBezTo>
                  <a:pt x="10179" y="3462"/>
                  <a:pt x="10124" y="3226"/>
                  <a:pt x="10016" y="3226"/>
                </a:cubicBezTo>
                <a:cubicBezTo>
                  <a:pt x="9961" y="3226"/>
                  <a:pt x="9907" y="3263"/>
                  <a:pt x="9871" y="3335"/>
                </a:cubicBezTo>
                <a:cubicBezTo>
                  <a:pt x="9898" y="3308"/>
                  <a:pt x="9922" y="3295"/>
                  <a:pt x="9943" y="3295"/>
                </a:cubicBezTo>
                <a:cubicBezTo>
                  <a:pt x="9989" y="3295"/>
                  <a:pt x="10016" y="3361"/>
                  <a:pt x="10016" y="3462"/>
                </a:cubicBezTo>
                <a:cubicBezTo>
                  <a:pt x="10003" y="3558"/>
                  <a:pt x="9887" y="3583"/>
                  <a:pt x="9783" y="3583"/>
                </a:cubicBezTo>
                <a:cubicBezTo>
                  <a:pt x="9732" y="3583"/>
                  <a:pt x="9684" y="3576"/>
                  <a:pt x="9653" y="3570"/>
                </a:cubicBezTo>
                <a:cubicBezTo>
                  <a:pt x="9563" y="3570"/>
                  <a:pt x="9508" y="3426"/>
                  <a:pt x="9418" y="3407"/>
                </a:cubicBezTo>
                <a:cubicBezTo>
                  <a:pt x="9411" y="3404"/>
                  <a:pt x="9403" y="3402"/>
                  <a:pt x="9394" y="3402"/>
                </a:cubicBezTo>
                <a:cubicBezTo>
                  <a:pt x="9333" y="3402"/>
                  <a:pt x="9250" y="3491"/>
                  <a:pt x="9215" y="3491"/>
                </a:cubicBezTo>
                <a:cubicBezTo>
                  <a:pt x="9208" y="3491"/>
                  <a:pt x="9203" y="3488"/>
                  <a:pt x="9201" y="3480"/>
                </a:cubicBezTo>
                <a:cubicBezTo>
                  <a:pt x="9195" y="3468"/>
                  <a:pt x="9170" y="3464"/>
                  <a:pt x="9138" y="3464"/>
                </a:cubicBezTo>
                <a:cubicBezTo>
                  <a:pt x="9074" y="3464"/>
                  <a:pt x="8977" y="3480"/>
                  <a:pt x="8929" y="3480"/>
                </a:cubicBezTo>
                <a:cubicBezTo>
                  <a:pt x="8875" y="3480"/>
                  <a:pt x="8857" y="3480"/>
                  <a:pt x="8875" y="3407"/>
                </a:cubicBezTo>
                <a:cubicBezTo>
                  <a:pt x="8875" y="3335"/>
                  <a:pt x="8947" y="3335"/>
                  <a:pt x="8965" y="3281"/>
                </a:cubicBezTo>
                <a:cubicBezTo>
                  <a:pt x="8965" y="3263"/>
                  <a:pt x="8979" y="3257"/>
                  <a:pt x="8998" y="3257"/>
                </a:cubicBezTo>
                <a:cubicBezTo>
                  <a:pt x="9036" y="3257"/>
                  <a:pt x="9092" y="3281"/>
                  <a:pt x="9092" y="3281"/>
                </a:cubicBezTo>
                <a:cubicBezTo>
                  <a:pt x="9036" y="3234"/>
                  <a:pt x="8991" y="3216"/>
                  <a:pt x="8954" y="3216"/>
                </a:cubicBezTo>
                <a:cubicBezTo>
                  <a:pt x="8846" y="3216"/>
                  <a:pt x="8802" y="3367"/>
                  <a:pt x="8748" y="3407"/>
                </a:cubicBezTo>
                <a:cubicBezTo>
                  <a:pt x="8675" y="3462"/>
                  <a:pt x="8748" y="3607"/>
                  <a:pt x="8657" y="3643"/>
                </a:cubicBezTo>
                <a:cubicBezTo>
                  <a:pt x="8585" y="3661"/>
                  <a:pt x="8494" y="3679"/>
                  <a:pt x="8422" y="3679"/>
                </a:cubicBezTo>
                <a:cubicBezTo>
                  <a:pt x="8396" y="3679"/>
                  <a:pt x="8370" y="3633"/>
                  <a:pt x="8331" y="3633"/>
                </a:cubicBezTo>
                <a:cubicBezTo>
                  <a:pt x="8315" y="3633"/>
                  <a:pt x="8298" y="3640"/>
                  <a:pt x="8277" y="3661"/>
                </a:cubicBezTo>
                <a:cubicBezTo>
                  <a:pt x="8205" y="3715"/>
                  <a:pt x="8295" y="3951"/>
                  <a:pt x="8295" y="3951"/>
                </a:cubicBezTo>
                <a:cubicBezTo>
                  <a:pt x="8295" y="3937"/>
                  <a:pt x="8337" y="3902"/>
                  <a:pt x="8357" y="3902"/>
                </a:cubicBezTo>
                <a:cubicBezTo>
                  <a:pt x="8363" y="3902"/>
                  <a:pt x="8368" y="3906"/>
                  <a:pt x="8368" y="3915"/>
                </a:cubicBezTo>
                <a:cubicBezTo>
                  <a:pt x="8374" y="3927"/>
                  <a:pt x="8382" y="3931"/>
                  <a:pt x="8392" y="3931"/>
                </a:cubicBezTo>
                <a:cubicBezTo>
                  <a:pt x="8412" y="3931"/>
                  <a:pt x="8440" y="3915"/>
                  <a:pt x="8476" y="3915"/>
                </a:cubicBezTo>
                <a:cubicBezTo>
                  <a:pt x="8531" y="3915"/>
                  <a:pt x="8549" y="3969"/>
                  <a:pt x="8567" y="3987"/>
                </a:cubicBezTo>
                <a:cubicBezTo>
                  <a:pt x="8567" y="4005"/>
                  <a:pt x="8712" y="4023"/>
                  <a:pt x="8712" y="4041"/>
                </a:cubicBezTo>
                <a:cubicBezTo>
                  <a:pt x="8730" y="4059"/>
                  <a:pt x="8694" y="4168"/>
                  <a:pt x="8657" y="4186"/>
                </a:cubicBezTo>
                <a:cubicBezTo>
                  <a:pt x="8639" y="4204"/>
                  <a:pt x="8639" y="4222"/>
                  <a:pt x="8639" y="4259"/>
                </a:cubicBezTo>
                <a:cubicBezTo>
                  <a:pt x="8657" y="4259"/>
                  <a:pt x="8694" y="4440"/>
                  <a:pt x="8639" y="4476"/>
                </a:cubicBezTo>
                <a:cubicBezTo>
                  <a:pt x="8603" y="4530"/>
                  <a:pt x="8675" y="4585"/>
                  <a:pt x="8712" y="4657"/>
                </a:cubicBezTo>
                <a:cubicBezTo>
                  <a:pt x="8748" y="4748"/>
                  <a:pt x="8784" y="4838"/>
                  <a:pt x="8802" y="4947"/>
                </a:cubicBezTo>
                <a:cubicBezTo>
                  <a:pt x="8838" y="4820"/>
                  <a:pt x="8893" y="4711"/>
                  <a:pt x="8947" y="4585"/>
                </a:cubicBezTo>
                <a:cubicBezTo>
                  <a:pt x="8947" y="4585"/>
                  <a:pt x="9037" y="4659"/>
                  <a:pt x="9067" y="4659"/>
                </a:cubicBezTo>
                <a:cubicBezTo>
                  <a:pt x="9070" y="4659"/>
                  <a:pt x="9072" y="4659"/>
                  <a:pt x="9074" y="4657"/>
                </a:cubicBezTo>
                <a:cubicBezTo>
                  <a:pt x="9110" y="4639"/>
                  <a:pt x="9056" y="4585"/>
                  <a:pt x="9056" y="4476"/>
                </a:cubicBezTo>
                <a:cubicBezTo>
                  <a:pt x="9056" y="4446"/>
                  <a:pt x="9067" y="4434"/>
                  <a:pt x="9085" y="4434"/>
                </a:cubicBezTo>
                <a:cubicBezTo>
                  <a:pt x="9132" y="4434"/>
                  <a:pt x="9226" y="4514"/>
                  <a:pt x="9291" y="4566"/>
                </a:cubicBezTo>
                <a:cubicBezTo>
                  <a:pt x="9364" y="4657"/>
                  <a:pt x="9671" y="4657"/>
                  <a:pt x="9816" y="4729"/>
                </a:cubicBezTo>
                <a:cubicBezTo>
                  <a:pt x="9979" y="4874"/>
                  <a:pt x="10088" y="5092"/>
                  <a:pt x="10070" y="5309"/>
                </a:cubicBezTo>
                <a:cubicBezTo>
                  <a:pt x="10061" y="5396"/>
                  <a:pt x="10002" y="5425"/>
                  <a:pt x="9927" y="5425"/>
                </a:cubicBezTo>
                <a:cubicBezTo>
                  <a:pt x="9846" y="5425"/>
                  <a:pt x="9747" y="5391"/>
                  <a:pt x="9671" y="5363"/>
                </a:cubicBezTo>
                <a:cubicBezTo>
                  <a:pt x="9634" y="5351"/>
                  <a:pt x="9582" y="5345"/>
                  <a:pt x="9518" y="5345"/>
                </a:cubicBezTo>
                <a:cubicBezTo>
                  <a:pt x="9302" y="5345"/>
                  <a:pt x="8945" y="5410"/>
                  <a:pt x="8512" y="5508"/>
                </a:cubicBezTo>
                <a:cubicBezTo>
                  <a:pt x="8389" y="5540"/>
                  <a:pt x="8274" y="5553"/>
                  <a:pt x="8167" y="5553"/>
                </a:cubicBezTo>
                <a:cubicBezTo>
                  <a:pt x="7789" y="5553"/>
                  <a:pt x="7511" y="5396"/>
                  <a:pt x="7299" y="5381"/>
                </a:cubicBezTo>
                <a:cubicBezTo>
                  <a:pt x="7009" y="5363"/>
                  <a:pt x="7009" y="5309"/>
                  <a:pt x="6955" y="5237"/>
                </a:cubicBezTo>
                <a:cubicBezTo>
                  <a:pt x="6883" y="5164"/>
                  <a:pt x="6846" y="5055"/>
                  <a:pt x="6846" y="4947"/>
                </a:cubicBezTo>
                <a:cubicBezTo>
                  <a:pt x="6857" y="4864"/>
                  <a:pt x="6820" y="4846"/>
                  <a:pt x="6786" y="4846"/>
                </a:cubicBezTo>
                <a:cubicBezTo>
                  <a:pt x="6761" y="4846"/>
                  <a:pt x="6738" y="4856"/>
                  <a:pt x="6738" y="4856"/>
                </a:cubicBezTo>
                <a:cubicBezTo>
                  <a:pt x="6702" y="4566"/>
                  <a:pt x="6539" y="4295"/>
                  <a:pt x="6285" y="4132"/>
                </a:cubicBezTo>
                <a:lnTo>
                  <a:pt x="6285" y="4132"/>
                </a:lnTo>
                <a:cubicBezTo>
                  <a:pt x="6339" y="4277"/>
                  <a:pt x="6339" y="4440"/>
                  <a:pt x="6285" y="4585"/>
                </a:cubicBezTo>
                <a:cubicBezTo>
                  <a:pt x="6031" y="4132"/>
                  <a:pt x="5470" y="4005"/>
                  <a:pt x="3496" y="3480"/>
                </a:cubicBezTo>
                <a:cubicBezTo>
                  <a:pt x="3018" y="3353"/>
                  <a:pt x="2527" y="3291"/>
                  <a:pt x="2038" y="3291"/>
                </a:cubicBezTo>
                <a:cubicBezTo>
                  <a:pt x="1356" y="3291"/>
                  <a:pt x="678" y="3411"/>
                  <a:pt x="41" y="3646"/>
                </a:cubicBezTo>
                <a:lnTo>
                  <a:pt x="41" y="3646"/>
                </a:lnTo>
                <a:cubicBezTo>
                  <a:pt x="49" y="3645"/>
                  <a:pt x="57" y="3645"/>
                  <a:pt x="67" y="3645"/>
                </a:cubicBezTo>
                <a:cubicBezTo>
                  <a:pt x="126" y="3645"/>
                  <a:pt x="206" y="3661"/>
                  <a:pt x="255" y="3661"/>
                </a:cubicBezTo>
                <a:cubicBezTo>
                  <a:pt x="327" y="3679"/>
                  <a:pt x="381" y="3715"/>
                  <a:pt x="436" y="3752"/>
                </a:cubicBezTo>
                <a:cubicBezTo>
                  <a:pt x="454" y="3770"/>
                  <a:pt x="635" y="3788"/>
                  <a:pt x="689" y="3806"/>
                </a:cubicBezTo>
                <a:cubicBezTo>
                  <a:pt x="762" y="3824"/>
                  <a:pt x="816" y="3842"/>
                  <a:pt x="888" y="3842"/>
                </a:cubicBezTo>
                <a:cubicBezTo>
                  <a:pt x="943" y="3860"/>
                  <a:pt x="979" y="3896"/>
                  <a:pt x="1015" y="3951"/>
                </a:cubicBezTo>
                <a:cubicBezTo>
                  <a:pt x="1015" y="3969"/>
                  <a:pt x="1033" y="4041"/>
                  <a:pt x="1033" y="4078"/>
                </a:cubicBezTo>
                <a:cubicBezTo>
                  <a:pt x="1033" y="4096"/>
                  <a:pt x="1178" y="4168"/>
                  <a:pt x="1178" y="4168"/>
                </a:cubicBezTo>
                <a:lnTo>
                  <a:pt x="1287" y="4168"/>
                </a:lnTo>
                <a:cubicBezTo>
                  <a:pt x="1341" y="4132"/>
                  <a:pt x="1414" y="4114"/>
                  <a:pt x="1468" y="4059"/>
                </a:cubicBezTo>
                <a:cubicBezTo>
                  <a:pt x="1484" y="4050"/>
                  <a:pt x="1494" y="4046"/>
                  <a:pt x="1500" y="4046"/>
                </a:cubicBezTo>
                <a:cubicBezTo>
                  <a:pt x="1529" y="4046"/>
                  <a:pt x="1468" y="4132"/>
                  <a:pt x="1468" y="4132"/>
                </a:cubicBezTo>
                <a:cubicBezTo>
                  <a:pt x="1468" y="4132"/>
                  <a:pt x="1432" y="4222"/>
                  <a:pt x="1414" y="4259"/>
                </a:cubicBezTo>
                <a:cubicBezTo>
                  <a:pt x="1395" y="4295"/>
                  <a:pt x="1522" y="4422"/>
                  <a:pt x="1558" y="4440"/>
                </a:cubicBezTo>
                <a:cubicBezTo>
                  <a:pt x="1577" y="4440"/>
                  <a:pt x="1794" y="4548"/>
                  <a:pt x="1830" y="4566"/>
                </a:cubicBezTo>
                <a:cubicBezTo>
                  <a:pt x="1866" y="4585"/>
                  <a:pt x="1921" y="4603"/>
                  <a:pt x="1957" y="4603"/>
                </a:cubicBezTo>
                <a:lnTo>
                  <a:pt x="2047" y="4603"/>
                </a:lnTo>
                <a:lnTo>
                  <a:pt x="2283" y="4566"/>
                </a:lnTo>
                <a:lnTo>
                  <a:pt x="2283" y="4566"/>
                </a:lnTo>
                <a:cubicBezTo>
                  <a:pt x="2265" y="4639"/>
                  <a:pt x="2228" y="4729"/>
                  <a:pt x="2192" y="4802"/>
                </a:cubicBezTo>
                <a:cubicBezTo>
                  <a:pt x="2156" y="4838"/>
                  <a:pt x="2192" y="4929"/>
                  <a:pt x="2228" y="4929"/>
                </a:cubicBezTo>
                <a:cubicBezTo>
                  <a:pt x="2319" y="4911"/>
                  <a:pt x="2410" y="4856"/>
                  <a:pt x="2464" y="4766"/>
                </a:cubicBezTo>
                <a:cubicBezTo>
                  <a:pt x="2518" y="4693"/>
                  <a:pt x="2573" y="4621"/>
                  <a:pt x="2627" y="4548"/>
                </a:cubicBezTo>
                <a:cubicBezTo>
                  <a:pt x="2681" y="4483"/>
                  <a:pt x="2722" y="4470"/>
                  <a:pt x="2747" y="4470"/>
                </a:cubicBezTo>
                <a:cubicBezTo>
                  <a:pt x="2763" y="4470"/>
                  <a:pt x="2772" y="4476"/>
                  <a:pt x="2772" y="4476"/>
                </a:cubicBezTo>
                <a:cubicBezTo>
                  <a:pt x="2754" y="4603"/>
                  <a:pt x="2736" y="4711"/>
                  <a:pt x="2699" y="4820"/>
                </a:cubicBezTo>
                <a:cubicBezTo>
                  <a:pt x="2645" y="4929"/>
                  <a:pt x="2609" y="5019"/>
                  <a:pt x="2554" y="5110"/>
                </a:cubicBezTo>
                <a:cubicBezTo>
                  <a:pt x="2536" y="5237"/>
                  <a:pt x="2536" y="5363"/>
                  <a:pt x="2554" y="5472"/>
                </a:cubicBezTo>
                <a:cubicBezTo>
                  <a:pt x="2554" y="5526"/>
                  <a:pt x="2573" y="5653"/>
                  <a:pt x="2554" y="5707"/>
                </a:cubicBezTo>
                <a:cubicBezTo>
                  <a:pt x="2518" y="5744"/>
                  <a:pt x="2591" y="5834"/>
                  <a:pt x="2591" y="5834"/>
                </a:cubicBezTo>
                <a:lnTo>
                  <a:pt x="2627" y="5816"/>
                </a:lnTo>
                <a:cubicBezTo>
                  <a:pt x="2663" y="5798"/>
                  <a:pt x="2717" y="5780"/>
                  <a:pt x="2754" y="5762"/>
                </a:cubicBezTo>
                <a:cubicBezTo>
                  <a:pt x="2790" y="5762"/>
                  <a:pt x="2862" y="5834"/>
                  <a:pt x="2880" y="5925"/>
                </a:cubicBezTo>
                <a:cubicBezTo>
                  <a:pt x="2897" y="6023"/>
                  <a:pt x="2884" y="6447"/>
                  <a:pt x="2894" y="6447"/>
                </a:cubicBezTo>
                <a:cubicBezTo>
                  <a:pt x="2895" y="6447"/>
                  <a:pt x="2897" y="6442"/>
                  <a:pt x="2899" y="6432"/>
                </a:cubicBezTo>
                <a:cubicBezTo>
                  <a:pt x="2908" y="6368"/>
                  <a:pt x="2939" y="6359"/>
                  <a:pt x="2982" y="6359"/>
                </a:cubicBezTo>
                <a:cubicBezTo>
                  <a:pt x="2999" y="6359"/>
                  <a:pt x="3018" y="6361"/>
                  <a:pt x="3039" y="6361"/>
                </a:cubicBezTo>
                <a:cubicBezTo>
                  <a:pt x="3069" y="6361"/>
                  <a:pt x="3101" y="6357"/>
                  <a:pt x="3134" y="6341"/>
                </a:cubicBezTo>
                <a:cubicBezTo>
                  <a:pt x="3165" y="6320"/>
                  <a:pt x="3187" y="6313"/>
                  <a:pt x="3204" y="6313"/>
                </a:cubicBezTo>
                <a:cubicBezTo>
                  <a:pt x="3247" y="6313"/>
                  <a:pt x="3258" y="6359"/>
                  <a:pt x="3297" y="6359"/>
                </a:cubicBezTo>
                <a:cubicBezTo>
                  <a:pt x="3333" y="6359"/>
                  <a:pt x="3369" y="6359"/>
                  <a:pt x="3406" y="6341"/>
                </a:cubicBezTo>
                <a:cubicBezTo>
                  <a:pt x="3460" y="6341"/>
                  <a:pt x="3478" y="6414"/>
                  <a:pt x="3478" y="6468"/>
                </a:cubicBezTo>
                <a:cubicBezTo>
                  <a:pt x="3478" y="6540"/>
                  <a:pt x="3496" y="6522"/>
                  <a:pt x="3478" y="6577"/>
                </a:cubicBezTo>
                <a:cubicBezTo>
                  <a:pt x="3478" y="6611"/>
                  <a:pt x="3500" y="6624"/>
                  <a:pt x="3516" y="6624"/>
                </a:cubicBezTo>
                <a:cubicBezTo>
                  <a:pt x="3525" y="6624"/>
                  <a:pt x="3532" y="6619"/>
                  <a:pt x="3532" y="6613"/>
                </a:cubicBezTo>
                <a:cubicBezTo>
                  <a:pt x="3532" y="6595"/>
                  <a:pt x="3550" y="6577"/>
                  <a:pt x="3569" y="6486"/>
                </a:cubicBezTo>
                <a:cubicBezTo>
                  <a:pt x="3605" y="6396"/>
                  <a:pt x="3732" y="6305"/>
                  <a:pt x="3732" y="6305"/>
                </a:cubicBezTo>
                <a:lnTo>
                  <a:pt x="3732" y="6305"/>
                </a:lnTo>
                <a:cubicBezTo>
                  <a:pt x="3732" y="6396"/>
                  <a:pt x="3732" y="6468"/>
                  <a:pt x="3695" y="6540"/>
                </a:cubicBezTo>
                <a:cubicBezTo>
                  <a:pt x="3659" y="6649"/>
                  <a:pt x="3659" y="6776"/>
                  <a:pt x="3677" y="6884"/>
                </a:cubicBezTo>
                <a:cubicBezTo>
                  <a:pt x="3695" y="6993"/>
                  <a:pt x="3804" y="7138"/>
                  <a:pt x="3840" y="7229"/>
                </a:cubicBezTo>
                <a:cubicBezTo>
                  <a:pt x="3858" y="7301"/>
                  <a:pt x="3876" y="7392"/>
                  <a:pt x="3913" y="7482"/>
                </a:cubicBezTo>
                <a:cubicBezTo>
                  <a:pt x="3922" y="7496"/>
                  <a:pt x="3928" y="7503"/>
                  <a:pt x="3931" y="7503"/>
                </a:cubicBezTo>
                <a:cubicBezTo>
                  <a:pt x="3939" y="7503"/>
                  <a:pt x="3926" y="7449"/>
                  <a:pt x="3913" y="7355"/>
                </a:cubicBezTo>
                <a:cubicBezTo>
                  <a:pt x="3913" y="7229"/>
                  <a:pt x="3931" y="7319"/>
                  <a:pt x="4039" y="7156"/>
                </a:cubicBezTo>
                <a:cubicBezTo>
                  <a:pt x="4148" y="7011"/>
                  <a:pt x="4202" y="7029"/>
                  <a:pt x="4221" y="6993"/>
                </a:cubicBezTo>
                <a:cubicBezTo>
                  <a:pt x="4239" y="6939"/>
                  <a:pt x="4275" y="6975"/>
                  <a:pt x="4275" y="6939"/>
                </a:cubicBezTo>
                <a:cubicBezTo>
                  <a:pt x="4293" y="6921"/>
                  <a:pt x="4347" y="6884"/>
                  <a:pt x="4383" y="6812"/>
                </a:cubicBezTo>
                <a:cubicBezTo>
                  <a:pt x="4438" y="6721"/>
                  <a:pt x="4438" y="6758"/>
                  <a:pt x="4438" y="6667"/>
                </a:cubicBezTo>
                <a:cubicBezTo>
                  <a:pt x="4438" y="6642"/>
                  <a:pt x="4445" y="6632"/>
                  <a:pt x="4455" y="6632"/>
                </a:cubicBezTo>
                <a:cubicBezTo>
                  <a:pt x="4490" y="6632"/>
                  <a:pt x="4565" y="6740"/>
                  <a:pt x="4565" y="6740"/>
                </a:cubicBezTo>
                <a:lnTo>
                  <a:pt x="4691" y="6740"/>
                </a:lnTo>
                <a:cubicBezTo>
                  <a:pt x="4691" y="6740"/>
                  <a:pt x="4746" y="6812"/>
                  <a:pt x="4746" y="6830"/>
                </a:cubicBezTo>
                <a:cubicBezTo>
                  <a:pt x="4764" y="6866"/>
                  <a:pt x="4782" y="6903"/>
                  <a:pt x="4800" y="6921"/>
                </a:cubicBezTo>
                <a:cubicBezTo>
                  <a:pt x="4806" y="6927"/>
                  <a:pt x="4814" y="6929"/>
                  <a:pt x="4823" y="6929"/>
                </a:cubicBezTo>
                <a:cubicBezTo>
                  <a:pt x="4840" y="6929"/>
                  <a:pt x="4860" y="6921"/>
                  <a:pt x="4872" y="6921"/>
                </a:cubicBezTo>
                <a:cubicBezTo>
                  <a:pt x="4891" y="6903"/>
                  <a:pt x="4927" y="6884"/>
                  <a:pt x="4999" y="6794"/>
                </a:cubicBezTo>
                <a:cubicBezTo>
                  <a:pt x="5026" y="6753"/>
                  <a:pt x="5041" y="6740"/>
                  <a:pt x="5048" y="6740"/>
                </a:cubicBezTo>
                <a:cubicBezTo>
                  <a:pt x="5061" y="6740"/>
                  <a:pt x="5054" y="6776"/>
                  <a:pt x="5054" y="6776"/>
                </a:cubicBezTo>
                <a:lnTo>
                  <a:pt x="5054" y="7011"/>
                </a:lnTo>
                <a:cubicBezTo>
                  <a:pt x="5108" y="6993"/>
                  <a:pt x="5180" y="6957"/>
                  <a:pt x="5217" y="6903"/>
                </a:cubicBezTo>
                <a:cubicBezTo>
                  <a:pt x="5289" y="6830"/>
                  <a:pt x="5325" y="6740"/>
                  <a:pt x="5361" y="6631"/>
                </a:cubicBezTo>
                <a:cubicBezTo>
                  <a:pt x="5361" y="6577"/>
                  <a:pt x="5380" y="6522"/>
                  <a:pt x="5398" y="6468"/>
                </a:cubicBezTo>
                <a:cubicBezTo>
                  <a:pt x="5416" y="6396"/>
                  <a:pt x="5434" y="6341"/>
                  <a:pt x="5434" y="6269"/>
                </a:cubicBezTo>
                <a:cubicBezTo>
                  <a:pt x="5434" y="6233"/>
                  <a:pt x="5452" y="6196"/>
                  <a:pt x="5488" y="6160"/>
                </a:cubicBezTo>
                <a:lnTo>
                  <a:pt x="5488" y="6450"/>
                </a:lnTo>
                <a:cubicBezTo>
                  <a:pt x="5488" y="6540"/>
                  <a:pt x="5506" y="6649"/>
                  <a:pt x="5524" y="6740"/>
                </a:cubicBezTo>
                <a:lnTo>
                  <a:pt x="5579" y="6721"/>
                </a:lnTo>
                <a:cubicBezTo>
                  <a:pt x="5615" y="6794"/>
                  <a:pt x="5633" y="6848"/>
                  <a:pt x="5633" y="6921"/>
                </a:cubicBezTo>
                <a:cubicBezTo>
                  <a:pt x="5633" y="6975"/>
                  <a:pt x="5651" y="7047"/>
                  <a:pt x="5669" y="7102"/>
                </a:cubicBezTo>
                <a:cubicBezTo>
                  <a:pt x="5705" y="7174"/>
                  <a:pt x="5760" y="7265"/>
                  <a:pt x="5832" y="7337"/>
                </a:cubicBezTo>
                <a:cubicBezTo>
                  <a:pt x="5887" y="7428"/>
                  <a:pt x="5923" y="7518"/>
                  <a:pt x="5941" y="7627"/>
                </a:cubicBezTo>
                <a:cubicBezTo>
                  <a:pt x="5959" y="7718"/>
                  <a:pt x="5995" y="7790"/>
                  <a:pt x="6031" y="7880"/>
                </a:cubicBezTo>
                <a:cubicBezTo>
                  <a:pt x="6031" y="7880"/>
                  <a:pt x="6122" y="7844"/>
                  <a:pt x="6140" y="7790"/>
                </a:cubicBezTo>
                <a:cubicBezTo>
                  <a:pt x="6158" y="7754"/>
                  <a:pt x="6176" y="7699"/>
                  <a:pt x="6176" y="7663"/>
                </a:cubicBezTo>
                <a:cubicBezTo>
                  <a:pt x="6181" y="7645"/>
                  <a:pt x="6187" y="7639"/>
                  <a:pt x="6195" y="7639"/>
                </a:cubicBezTo>
                <a:cubicBezTo>
                  <a:pt x="6218" y="7639"/>
                  <a:pt x="6249" y="7704"/>
                  <a:pt x="6249" y="7718"/>
                </a:cubicBezTo>
                <a:cubicBezTo>
                  <a:pt x="6249" y="7754"/>
                  <a:pt x="6303" y="7917"/>
                  <a:pt x="6303" y="7989"/>
                </a:cubicBezTo>
                <a:cubicBezTo>
                  <a:pt x="6307" y="8001"/>
                  <a:pt x="6311" y="8006"/>
                  <a:pt x="6316" y="8006"/>
                </a:cubicBezTo>
                <a:cubicBezTo>
                  <a:pt x="6335" y="8006"/>
                  <a:pt x="6357" y="7934"/>
                  <a:pt x="6357" y="7862"/>
                </a:cubicBezTo>
                <a:cubicBezTo>
                  <a:pt x="6376" y="7772"/>
                  <a:pt x="6285" y="7754"/>
                  <a:pt x="6285" y="7681"/>
                </a:cubicBezTo>
                <a:cubicBezTo>
                  <a:pt x="6285" y="7591"/>
                  <a:pt x="6339" y="7591"/>
                  <a:pt x="6376" y="7482"/>
                </a:cubicBezTo>
                <a:cubicBezTo>
                  <a:pt x="6391" y="7422"/>
                  <a:pt x="6443" y="7387"/>
                  <a:pt x="6502" y="7387"/>
                </a:cubicBezTo>
                <a:cubicBezTo>
                  <a:pt x="6514" y="7387"/>
                  <a:pt x="6526" y="7388"/>
                  <a:pt x="6539" y="7392"/>
                </a:cubicBezTo>
                <a:cubicBezTo>
                  <a:pt x="6539" y="7518"/>
                  <a:pt x="6502" y="7645"/>
                  <a:pt x="6466" y="7754"/>
                </a:cubicBezTo>
                <a:cubicBezTo>
                  <a:pt x="6412" y="7808"/>
                  <a:pt x="6412" y="7880"/>
                  <a:pt x="6412" y="7953"/>
                </a:cubicBezTo>
                <a:cubicBezTo>
                  <a:pt x="6412" y="8007"/>
                  <a:pt x="6502" y="8152"/>
                  <a:pt x="6520" y="8243"/>
                </a:cubicBezTo>
                <a:cubicBezTo>
                  <a:pt x="6520" y="8315"/>
                  <a:pt x="6593" y="8478"/>
                  <a:pt x="6611" y="8569"/>
                </a:cubicBezTo>
                <a:cubicBezTo>
                  <a:pt x="6611" y="8659"/>
                  <a:pt x="6647" y="8768"/>
                  <a:pt x="6665" y="8858"/>
                </a:cubicBezTo>
                <a:cubicBezTo>
                  <a:pt x="6665" y="8909"/>
                  <a:pt x="6669" y="8924"/>
                  <a:pt x="6673" y="8924"/>
                </a:cubicBezTo>
                <a:cubicBezTo>
                  <a:pt x="6678" y="8924"/>
                  <a:pt x="6683" y="8904"/>
                  <a:pt x="6683" y="8895"/>
                </a:cubicBezTo>
                <a:cubicBezTo>
                  <a:pt x="6683" y="8895"/>
                  <a:pt x="6720" y="8786"/>
                  <a:pt x="6756" y="8695"/>
                </a:cubicBezTo>
                <a:cubicBezTo>
                  <a:pt x="6774" y="8587"/>
                  <a:pt x="6883" y="8424"/>
                  <a:pt x="6919" y="8315"/>
                </a:cubicBezTo>
                <a:cubicBezTo>
                  <a:pt x="6955" y="8206"/>
                  <a:pt x="7027" y="8243"/>
                  <a:pt x="7064" y="8225"/>
                </a:cubicBezTo>
                <a:cubicBezTo>
                  <a:pt x="7100" y="8225"/>
                  <a:pt x="7136" y="8152"/>
                  <a:pt x="7154" y="8116"/>
                </a:cubicBezTo>
                <a:cubicBezTo>
                  <a:pt x="7154" y="8062"/>
                  <a:pt x="7190" y="7844"/>
                  <a:pt x="7209" y="7790"/>
                </a:cubicBezTo>
                <a:cubicBezTo>
                  <a:pt x="7211" y="7782"/>
                  <a:pt x="7214" y="7779"/>
                  <a:pt x="7216" y="7779"/>
                </a:cubicBezTo>
                <a:cubicBezTo>
                  <a:pt x="7231" y="7779"/>
                  <a:pt x="7245" y="7906"/>
                  <a:pt x="7245" y="7953"/>
                </a:cubicBezTo>
                <a:cubicBezTo>
                  <a:pt x="7263" y="8007"/>
                  <a:pt x="7299" y="8080"/>
                  <a:pt x="7335" y="8134"/>
                </a:cubicBezTo>
                <a:cubicBezTo>
                  <a:pt x="7480" y="8206"/>
                  <a:pt x="7643" y="8279"/>
                  <a:pt x="7806" y="8315"/>
                </a:cubicBezTo>
                <a:cubicBezTo>
                  <a:pt x="7879" y="8315"/>
                  <a:pt x="7933" y="8351"/>
                  <a:pt x="7987" y="8388"/>
                </a:cubicBezTo>
                <a:cubicBezTo>
                  <a:pt x="7987" y="8388"/>
                  <a:pt x="8206" y="8524"/>
                  <a:pt x="8264" y="8524"/>
                </a:cubicBezTo>
                <a:cubicBezTo>
                  <a:pt x="8272" y="8524"/>
                  <a:pt x="8277" y="8521"/>
                  <a:pt x="8277" y="8514"/>
                </a:cubicBezTo>
                <a:cubicBezTo>
                  <a:pt x="8277" y="8442"/>
                  <a:pt x="8277" y="8406"/>
                  <a:pt x="8277" y="8297"/>
                </a:cubicBezTo>
                <a:cubicBezTo>
                  <a:pt x="8268" y="8243"/>
                  <a:pt x="8277" y="8229"/>
                  <a:pt x="8288" y="8229"/>
                </a:cubicBezTo>
                <a:cubicBezTo>
                  <a:pt x="8300" y="8229"/>
                  <a:pt x="8313" y="8243"/>
                  <a:pt x="8313" y="8243"/>
                </a:cubicBezTo>
                <a:cubicBezTo>
                  <a:pt x="8313" y="8243"/>
                  <a:pt x="8368" y="8351"/>
                  <a:pt x="8386" y="8369"/>
                </a:cubicBezTo>
                <a:cubicBezTo>
                  <a:pt x="8386" y="8369"/>
                  <a:pt x="8585" y="8478"/>
                  <a:pt x="8585" y="8496"/>
                </a:cubicBezTo>
                <a:cubicBezTo>
                  <a:pt x="8639" y="8551"/>
                  <a:pt x="8675" y="8605"/>
                  <a:pt x="8712" y="8677"/>
                </a:cubicBezTo>
                <a:cubicBezTo>
                  <a:pt x="8712" y="8689"/>
                  <a:pt x="8720" y="8693"/>
                  <a:pt x="8730" y="8693"/>
                </a:cubicBezTo>
                <a:cubicBezTo>
                  <a:pt x="8752" y="8693"/>
                  <a:pt x="8784" y="8677"/>
                  <a:pt x="8784" y="8677"/>
                </a:cubicBezTo>
                <a:cubicBezTo>
                  <a:pt x="8784" y="8677"/>
                  <a:pt x="8802" y="8551"/>
                  <a:pt x="8820" y="8406"/>
                </a:cubicBezTo>
                <a:cubicBezTo>
                  <a:pt x="8825" y="8375"/>
                  <a:pt x="8831" y="8363"/>
                  <a:pt x="8838" y="8363"/>
                </a:cubicBezTo>
                <a:cubicBezTo>
                  <a:pt x="8861" y="8363"/>
                  <a:pt x="8893" y="8478"/>
                  <a:pt x="8893" y="8478"/>
                </a:cubicBezTo>
                <a:cubicBezTo>
                  <a:pt x="8893" y="8478"/>
                  <a:pt x="8929" y="8804"/>
                  <a:pt x="8929" y="8858"/>
                </a:cubicBezTo>
                <a:cubicBezTo>
                  <a:pt x="8929" y="8913"/>
                  <a:pt x="8965" y="9040"/>
                  <a:pt x="8965" y="9094"/>
                </a:cubicBezTo>
                <a:cubicBezTo>
                  <a:pt x="8965" y="9148"/>
                  <a:pt x="9038" y="9184"/>
                  <a:pt x="9056" y="9184"/>
                </a:cubicBezTo>
                <a:cubicBezTo>
                  <a:pt x="9074" y="9166"/>
                  <a:pt x="9092" y="9148"/>
                  <a:pt x="9092" y="9112"/>
                </a:cubicBezTo>
                <a:cubicBezTo>
                  <a:pt x="9128" y="9076"/>
                  <a:pt x="9056" y="9040"/>
                  <a:pt x="9056" y="8985"/>
                </a:cubicBezTo>
                <a:cubicBezTo>
                  <a:pt x="9056" y="8913"/>
                  <a:pt x="9110" y="8877"/>
                  <a:pt x="9110" y="8858"/>
                </a:cubicBezTo>
                <a:cubicBezTo>
                  <a:pt x="9164" y="8804"/>
                  <a:pt x="9219" y="8732"/>
                  <a:pt x="9255" y="8659"/>
                </a:cubicBezTo>
                <a:cubicBezTo>
                  <a:pt x="9255" y="8605"/>
                  <a:pt x="9255" y="8551"/>
                  <a:pt x="9255" y="8496"/>
                </a:cubicBezTo>
                <a:cubicBezTo>
                  <a:pt x="9237" y="8442"/>
                  <a:pt x="9237" y="8388"/>
                  <a:pt x="9255" y="8333"/>
                </a:cubicBezTo>
                <a:cubicBezTo>
                  <a:pt x="9256" y="8332"/>
                  <a:pt x="9258" y="8331"/>
                  <a:pt x="9260" y="8331"/>
                </a:cubicBezTo>
                <a:cubicBezTo>
                  <a:pt x="9284" y="8331"/>
                  <a:pt x="9345" y="8427"/>
                  <a:pt x="9345" y="8460"/>
                </a:cubicBezTo>
                <a:cubicBezTo>
                  <a:pt x="9364" y="8587"/>
                  <a:pt x="9382" y="8714"/>
                  <a:pt x="9400" y="8858"/>
                </a:cubicBezTo>
                <a:cubicBezTo>
                  <a:pt x="9400" y="8891"/>
                  <a:pt x="9370" y="8895"/>
                  <a:pt x="9342" y="8895"/>
                </a:cubicBezTo>
                <a:cubicBezTo>
                  <a:pt x="9331" y="8895"/>
                  <a:pt x="9320" y="8895"/>
                  <a:pt x="9312" y="8895"/>
                </a:cubicBezTo>
                <a:cubicBezTo>
                  <a:pt x="9282" y="8895"/>
                  <a:pt x="9282" y="8904"/>
                  <a:pt x="9400" y="8985"/>
                </a:cubicBezTo>
                <a:cubicBezTo>
                  <a:pt x="9545" y="9130"/>
                  <a:pt x="9617" y="9347"/>
                  <a:pt x="9617" y="9547"/>
                </a:cubicBezTo>
                <a:cubicBezTo>
                  <a:pt x="9581" y="10017"/>
                  <a:pt x="10179" y="10651"/>
                  <a:pt x="8078" y="13259"/>
                </a:cubicBezTo>
                <a:cubicBezTo>
                  <a:pt x="5959" y="15867"/>
                  <a:pt x="7734" y="17587"/>
                  <a:pt x="8042" y="17696"/>
                </a:cubicBezTo>
                <a:cubicBezTo>
                  <a:pt x="8103" y="17718"/>
                  <a:pt x="8144" y="17726"/>
                  <a:pt x="8169" y="17726"/>
                </a:cubicBezTo>
                <a:cubicBezTo>
                  <a:pt x="8271" y="17726"/>
                  <a:pt x="8132" y="17587"/>
                  <a:pt x="8132" y="17587"/>
                </a:cubicBezTo>
                <a:cubicBezTo>
                  <a:pt x="8132" y="17587"/>
                  <a:pt x="6955" y="16736"/>
                  <a:pt x="8005" y="14617"/>
                </a:cubicBezTo>
                <a:cubicBezTo>
                  <a:pt x="9005" y="12602"/>
                  <a:pt x="9922" y="12553"/>
                  <a:pt x="10009" y="12553"/>
                </a:cubicBezTo>
                <a:cubicBezTo>
                  <a:pt x="10013" y="12553"/>
                  <a:pt x="10016" y="12553"/>
                  <a:pt x="10016" y="12553"/>
                </a:cubicBezTo>
                <a:cubicBezTo>
                  <a:pt x="9997" y="12643"/>
                  <a:pt x="10106" y="12680"/>
                  <a:pt x="10106" y="12680"/>
                </a:cubicBezTo>
                <a:cubicBezTo>
                  <a:pt x="10106" y="12571"/>
                  <a:pt x="10124" y="12480"/>
                  <a:pt x="10160" y="12408"/>
                </a:cubicBezTo>
                <a:lnTo>
                  <a:pt x="10160" y="12408"/>
                </a:lnTo>
                <a:cubicBezTo>
                  <a:pt x="10160" y="12480"/>
                  <a:pt x="10142" y="12553"/>
                  <a:pt x="10142" y="12625"/>
                </a:cubicBezTo>
                <a:cubicBezTo>
                  <a:pt x="10142" y="12698"/>
                  <a:pt x="10197" y="12842"/>
                  <a:pt x="10197" y="12933"/>
                </a:cubicBezTo>
                <a:cubicBezTo>
                  <a:pt x="10197" y="13024"/>
                  <a:pt x="10215" y="13024"/>
                  <a:pt x="10233" y="13024"/>
                </a:cubicBezTo>
                <a:cubicBezTo>
                  <a:pt x="10269" y="12879"/>
                  <a:pt x="10287" y="12716"/>
                  <a:pt x="10305" y="12571"/>
                </a:cubicBezTo>
                <a:cubicBezTo>
                  <a:pt x="10342" y="12734"/>
                  <a:pt x="10342" y="12897"/>
                  <a:pt x="10342" y="13060"/>
                </a:cubicBezTo>
                <a:cubicBezTo>
                  <a:pt x="10426" y="13026"/>
                  <a:pt x="10479" y="12489"/>
                  <a:pt x="10500" y="12489"/>
                </a:cubicBezTo>
                <a:cubicBezTo>
                  <a:pt x="10502" y="12489"/>
                  <a:pt x="10503" y="12492"/>
                  <a:pt x="10505" y="12498"/>
                </a:cubicBezTo>
                <a:cubicBezTo>
                  <a:pt x="10523" y="12589"/>
                  <a:pt x="10541" y="12698"/>
                  <a:pt x="10541" y="12806"/>
                </a:cubicBezTo>
                <a:cubicBezTo>
                  <a:pt x="10613" y="12752"/>
                  <a:pt x="10649" y="12245"/>
                  <a:pt x="10649" y="12136"/>
                </a:cubicBezTo>
                <a:cubicBezTo>
                  <a:pt x="10649" y="12028"/>
                  <a:pt x="10559" y="11955"/>
                  <a:pt x="10649" y="11810"/>
                </a:cubicBezTo>
                <a:cubicBezTo>
                  <a:pt x="10686" y="11756"/>
                  <a:pt x="10712" y="11736"/>
                  <a:pt x="10729" y="11736"/>
                </a:cubicBezTo>
                <a:cubicBezTo>
                  <a:pt x="10764" y="11736"/>
                  <a:pt x="10764" y="11816"/>
                  <a:pt x="10740" y="11865"/>
                </a:cubicBezTo>
                <a:cubicBezTo>
                  <a:pt x="10704" y="11991"/>
                  <a:pt x="10686" y="12118"/>
                  <a:pt x="10704" y="12245"/>
                </a:cubicBezTo>
                <a:cubicBezTo>
                  <a:pt x="10722" y="12245"/>
                  <a:pt x="10776" y="12009"/>
                  <a:pt x="10794" y="12009"/>
                </a:cubicBezTo>
                <a:cubicBezTo>
                  <a:pt x="10796" y="12008"/>
                  <a:pt x="10797" y="12007"/>
                  <a:pt x="10798" y="12007"/>
                </a:cubicBezTo>
                <a:cubicBezTo>
                  <a:pt x="10815" y="12007"/>
                  <a:pt x="10832" y="12105"/>
                  <a:pt x="10849" y="12172"/>
                </a:cubicBezTo>
                <a:cubicBezTo>
                  <a:pt x="10867" y="12245"/>
                  <a:pt x="10849" y="12317"/>
                  <a:pt x="10812" y="12372"/>
                </a:cubicBezTo>
                <a:cubicBezTo>
                  <a:pt x="10807" y="12383"/>
                  <a:pt x="10808" y="12387"/>
                  <a:pt x="10813" y="12387"/>
                </a:cubicBezTo>
                <a:cubicBezTo>
                  <a:pt x="10824" y="12387"/>
                  <a:pt x="10854" y="12366"/>
                  <a:pt x="10867" y="12354"/>
                </a:cubicBezTo>
                <a:cubicBezTo>
                  <a:pt x="10899" y="12321"/>
                  <a:pt x="10931" y="12260"/>
                  <a:pt x="10938" y="12260"/>
                </a:cubicBezTo>
                <a:cubicBezTo>
                  <a:pt x="10939" y="12260"/>
                  <a:pt x="10939" y="12261"/>
                  <a:pt x="10939" y="12263"/>
                </a:cubicBezTo>
                <a:cubicBezTo>
                  <a:pt x="10957" y="12299"/>
                  <a:pt x="10957" y="12317"/>
                  <a:pt x="10939" y="12354"/>
                </a:cubicBezTo>
                <a:cubicBezTo>
                  <a:pt x="10921" y="12372"/>
                  <a:pt x="10939" y="12390"/>
                  <a:pt x="10939" y="12408"/>
                </a:cubicBezTo>
                <a:cubicBezTo>
                  <a:pt x="10943" y="12412"/>
                  <a:pt x="10949" y="12414"/>
                  <a:pt x="10955" y="12414"/>
                </a:cubicBezTo>
                <a:cubicBezTo>
                  <a:pt x="10973" y="12414"/>
                  <a:pt x="10998" y="12391"/>
                  <a:pt x="11012" y="12335"/>
                </a:cubicBezTo>
                <a:cubicBezTo>
                  <a:pt x="11036" y="12287"/>
                  <a:pt x="11044" y="12279"/>
                  <a:pt x="11046" y="12279"/>
                </a:cubicBezTo>
                <a:cubicBezTo>
                  <a:pt x="11048" y="12279"/>
                  <a:pt x="11048" y="12281"/>
                  <a:pt x="11048" y="12281"/>
                </a:cubicBezTo>
                <a:lnTo>
                  <a:pt x="11048" y="12317"/>
                </a:lnTo>
                <a:cubicBezTo>
                  <a:pt x="11048" y="12332"/>
                  <a:pt x="11048" y="12382"/>
                  <a:pt x="11057" y="12382"/>
                </a:cubicBezTo>
                <a:cubicBezTo>
                  <a:pt x="11060" y="12382"/>
                  <a:pt x="11062" y="12379"/>
                  <a:pt x="11066" y="12372"/>
                </a:cubicBezTo>
                <a:cubicBezTo>
                  <a:pt x="11066" y="12335"/>
                  <a:pt x="11120" y="12281"/>
                  <a:pt x="11120" y="12281"/>
                </a:cubicBezTo>
                <a:cubicBezTo>
                  <a:pt x="11374" y="12028"/>
                  <a:pt x="11338" y="11502"/>
                  <a:pt x="11338" y="11068"/>
                </a:cubicBezTo>
                <a:cubicBezTo>
                  <a:pt x="11338" y="10633"/>
                  <a:pt x="11283" y="10832"/>
                  <a:pt x="11682" y="10126"/>
                </a:cubicBezTo>
                <a:cubicBezTo>
                  <a:pt x="12098" y="9438"/>
                  <a:pt x="11718" y="8659"/>
                  <a:pt x="11555" y="8442"/>
                </a:cubicBezTo>
                <a:cubicBezTo>
                  <a:pt x="11428" y="8279"/>
                  <a:pt x="11374" y="8080"/>
                  <a:pt x="11392" y="7880"/>
                </a:cubicBezTo>
                <a:cubicBezTo>
                  <a:pt x="11392" y="7844"/>
                  <a:pt x="11410" y="7844"/>
                  <a:pt x="11446" y="7790"/>
                </a:cubicBezTo>
                <a:cubicBezTo>
                  <a:pt x="11482" y="7718"/>
                  <a:pt x="11501" y="7645"/>
                  <a:pt x="11501" y="7573"/>
                </a:cubicBezTo>
                <a:cubicBezTo>
                  <a:pt x="11501" y="7464"/>
                  <a:pt x="11482" y="7446"/>
                  <a:pt x="11482" y="7355"/>
                </a:cubicBezTo>
                <a:cubicBezTo>
                  <a:pt x="11482" y="7265"/>
                  <a:pt x="11519" y="7265"/>
                  <a:pt x="11519" y="7210"/>
                </a:cubicBezTo>
                <a:cubicBezTo>
                  <a:pt x="11524" y="7188"/>
                  <a:pt x="11535" y="7179"/>
                  <a:pt x="11547" y="7179"/>
                </a:cubicBezTo>
                <a:cubicBezTo>
                  <a:pt x="11575" y="7179"/>
                  <a:pt x="11609" y="7222"/>
                  <a:pt x="11609" y="7247"/>
                </a:cubicBezTo>
                <a:cubicBezTo>
                  <a:pt x="11609" y="7265"/>
                  <a:pt x="11645" y="7410"/>
                  <a:pt x="11627" y="7446"/>
                </a:cubicBezTo>
                <a:cubicBezTo>
                  <a:pt x="11627" y="7482"/>
                  <a:pt x="11682" y="7536"/>
                  <a:pt x="11682" y="7536"/>
                </a:cubicBezTo>
                <a:cubicBezTo>
                  <a:pt x="11736" y="7518"/>
                  <a:pt x="11790" y="7500"/>
                  <a:pt x="11808" y="7446"/>
                </a:cubicBezTo>
                <a:cubicBezTo>
                  <a:pt x="11845" y="7373"/>
                  <a:pt x="11863" y="7283"/>
                  <a:pt x="11899" y="7210"/>
                </a:cubicBezTo>
                <a:cubicBezTo>
                  <a:pt x="11902" y="7198"/>
                  <a:pt x="11906" y="7192"/>
                  <a:pt x="11910" y="7192"/>
                </a:cubicBezTo>
                <a:cubicBezTo>
                  <a:pt x="11929" y="7192"/>
                  <a:pt x="11953" y="7314"/>
                  <a:pt x="11953" y="7373"/>
                </a:cubicBezTo>
                <a:cubicBezTo>
                  <a:pt x="11971" y="7464"/>
                  <a:pt x="11971" y="7555"/>
                  <a:pt x="12008" y="7645"/>
                </a:cubicBezTo>
                <a:cubicBezTo>
                  <a:pt x="12026" y="7681"/>
                  <a:pt x="12062" y="7808"/>
                  <a:pt x="12062" y="7826"/>
                </a:cubicBezTo>
                <a:cubicBezTo>
                  <a:pt x="12079" y="7843"/>
                  <a:pt x="12204" y="7937"/>
                  <a:pt x="12237" y="7937"/>
                </a:cubicBezTo>
                <a:cubicBezTo>
                  <a:pt x="12240" y="7937"/>
                  <a:pt x="12242" y="7936"/>
                  <a:pt x="12243" y="7935"/>
                </a:cubicBezTo>
                <a:cubicBezTo>
                  <a:pt x="12261" y="7917"/>
                  <a:pt x="12931" y="7536"/>
                  <a:pt x="12931" y="7536"/>
                </a:cubicBezTo>
                <a:cubicBezTo>
                  <a:pt x="12949" y="7482"/>
                  <a:pt x="12967" y="7446"/>
                  <a:pt x="12967" y="7410"/>
                </a:cubicBezTo>
                <a:cubicBezTo>
                  <a:pt x="12986" y="7373"/>
                  <a:pt x="13040" y="7355"/>
                  <a:pt x="13058" y="7319"/>
                </a:cubicBezTo>
                <a:cubicBezTo>
                  <a:pt x="13076" y="7301"/>
                  <a:pt x="13112" y="7265"/>
                  <a:pt x="13130" y="7247"/>
                </a:cubicBezTo>
                <a:lnTo>
                  <a:pt x="13130" y="7174"/>
                </a:lnTo>
                <a:cubicBezTo>
                  <a:pt x="13130" y="7138"/>
                  <a:pt x="13148" y="7120"/>
                  <a:pt x="13148" y="7047"/>
                </a:cubicBezTo>
                <a:cubicBezTo>
                  <a:pt x="13148" y="6975"/>
                  <a:pt x="13185" y="6921"/>
                  <a:pt x="13221" y="6884"/>
                </a:cubicBezTo>
                <a:cubicBezTo>
                  <a:pt x="13221" y="6884"/>
                  <a:pt x="13239" y="7102"/>
                  <a:pt x="13239" y="7156"/>
                </a:cubicBezTo>
                <a:cubicBezTo>
                  <a:pt x="13239" y="7229"/>
                  <a:pt x="13257" y="7319"/>
                  <a:pt x="13257" y="7392"/>
                </a:cubicBezTo>
                <a:cubicBezTo>
                  <a:pt x="13257" y="7403"/>
                  <a:pt x="13263" y="7408"/>
                  <a:pt x="13272" y="7408"/>
                </a:cubicBezTo>
                <a:cubicBezTo>
                  <a:pt x="13308" y="7408"/>
                  <a:pt x="13395" y="7340"/>
                  <a:pt x="13438" y="7283"/>
                </a:cubicBezTo>
                <a:cubicBezTo>
                  <a:pt x="13493" y="7210"/>
                  <a:pt x="13511" y="7229"/>
                  <a:pt x="13547" y="7138"/>
                </a:cubicBezTo>
                <a:cubicBezTo>
                  <a:pt x="13583" y="7066"/>
                  <a:pt x="13619" y="6993"/>
                  <a:pt x="13674" y="6939"/>
                </a:cubicBezTo>
                <a:cubicBezTo>
                  <a:pt x="13710" y="6866"/>
                  <a:pt x="13782" y="6903"/>
                  <a:pt x="13800" y="6866"/>
                </a:cubicBezTo>
                <a:cubicBezTo>
                  <a:pt x="13837" y="6794"/>
                  <a:pt x="13855" y="6721"/>
                  <a:pt x="13855" y="6649"/>
                </a:cubicBezTo>
                <a:cubicBezTo>
                  <a:pt x="13868" y="6584"/>
                  <a:pt x="13908" y="6575"/>
                  <a:pt x="13931" y="6575"/>
                </a:cubicBezTo>
                <a:cubicBezTo>
                  <a:pt x="13939" y="6575"/>
                  <a:pt x="13945" y="6577"/>
                  <a:pt x="13945" y="6577"/>
                </a:cubicBezTo>
                <a:cubicBezTo>
                  <a:pt x="13982" y="6577"/>
                  <a:pt x="14036" y="6577"/>
                  <a:pt x="14090" y="6559"/>
                </a:cubicBezTo>
                <a:cubicBezTo>
                  <a:pt x="14108" y="6540"/>
                  <a:pt x="14126" y="6522"/>
                  <a:pt x="14108" y="6504"/>
                </a:cubicBezTo>
                <a:cubicBezTo>
                  <a:pt x="14108" y="6468"/>
                  <a:pt x="14145" y="6414"/>
                  <a:pt x="14108" y="6396"/>
                </a:cubicBezTo>
                <a:cubicBezTo>
                  <a:pt x="14097" y="6384"/>
                  <a:pt x="14096" y="6380"/>
                  <a:pt x="14101" y="6380"/>
                </a:cubicBezTo>
                <a:cubicBezTo>
                  <a:pt x="14110" y="6380"/>
                  <a:pt x="14145" y="6401"/>
                  <a:pt x="14145" y="6414"/>
                </a:cubicBezTo>
                <a:cubicBezTo>
                  <a:pt x="14199" y="6450"/>
                  <a:pt x="14235" y="6486"/>
                  <a:pt x="14289" y="6522"/>
                </a:cubicBezTo>
                <a:cubicBezTo>
                  <a:pt x="14289" y="6522"/>
                  <a:pt x="14308" y="6504"/>
                  <a:pt x="14308" y="6486"/>
                </a:cubicBezTo>
                <a:cubicBezTo>
                  <a:pt x="14308" y="6486"/>
                  <a:pt x="14271" y="6305"/>
                  <a:pt x="14271" y="6269"/>
                </a:cubicBezTo>
                <a:cubicBezTo>
                  <a:pt x="14271" y="6196"/>
                  <a:pt x="14271" y="6142"/>
                  <a:pt x="14289" y="6088"/>
                </a:cubicBezTo>
                <a:cubicBezTo>
                  <a:pt x="14326" y="6160"/>
                  <a:pt x="14344" y="6233"/>
                  <a:pt x="14344" y="6323"/>
                </a:cubicBezTo>
                <a:cubicBezTo>
                  <a:pt x="14344" y="6355"/>
                  <a:pt x="14344" y="6474"/>
                  <a:pt x="14433" y="6474"/>
                </a:cubicBezTo>
                <a:cubicBezTo>
                  <a:pt x="14444" y="6474"/>
                  <a:pt x="14457" y="6472"/>
                  <a:pt x="14470" y="6468"/>
                </a:cubicBezTo>
                <a:cubicBezTo>
                  <a:pt x="14504" y="6458"/>
                  <a:pt x="14545" y="6455"/>
                  <a:pt x="14589" y="6455"/>
                </a:cubicBezTo>
                <a:cubicBezTo>
                  <a:pt x="14687" y="6455"/>
                  <a:pt x="14795" y="6472"/>
                  <a:pt x="14835" y="6472"/>
                </a:cubicBezTo>
                <a:cubicBezTo>
                  <a:pt x="14845" y="6472"/>
                  <a:pt x="14851" y="6471"/>
                  <a:pt x="14851" y="6468"/>
                </a:cubicBezTo>
                <a:cubicBezTo>
                  <a:pt x="14851" y="6450"/>
                  <a:pt x="14869" y="6196"/>
                  <a:pt x="14869" y="6196"/>
                </a:cubicBezTo>
                <a:cubicBezTo>
                  <a:pt x="14869" y="6196"/>
                  <a:pt x="14971" y="6373"/>
                  <a:pt x="15029" y="6373"/>
                </a:cubicBezTo>
                <a:cubicBezTo>
                  <a:pt x="15052" y="6373"/>
                  <a:pt x="15068" y="6346"/>
                  <a:pt x="15068" y="6269"/>
                </a:cubicBezTo>
                <a:cubicBezTo>
                  <a:pt x="15068" y="6015"/>
                  <a:pt x="15412" y="5689"/>
                  <a:pt x="15485" y="5635"/>
                </a:cubicBezTo>
                <a:cubicBezTo>
                  <a:pt x="15666" y="5526"/>
                  <a:pt x="15847" y="5381"/>
                  <a:pt x="16010" y="5237"/>
                </a:cubicBezTo>
                <a:cubicBezTo>
                  <a:pt x="16064" y="5164"/>
                  <a:pt x="16100" y="5074"/>
                  <a:pt x="16100" y="5074"/>
                </a:cubicBezTo>
                <a:cubicBezTo>
                  <a:pt x="16100" y="5074"/>
                  <a:pt x="16318" y="5255"/>
                  <a:pt x="16426" y="5309"/>
                </a:cubicBezTo>
                <a:cubicBezTo>
                  <a:pt x="16447" y="5319"/>
                  <a:pt x="16462" y="5324"/>
                  <a:pt x="16473" y="5324"/>
                </a:cubicBezTo>
                <a:cubicBezTo>
                  <a:pt x="16515" y="5324"/>
                  <a:pt x="16477" y="5248"/>
                  <a:pt x="16463" y="5218"/>
                </a:cubicBezTo>
                <a:cubicBezTo>
                  <a:pt x="16408" y="5110"/>
                  <a:pt x="16372" y="4983"/>
                  <a:pt x="16372" y="4856"/>
                </a:cubicBezTo>
                <a:cubicBezTo>
                  <a:pt x="16365" y="4810"/>
                  <a:pt x="16378" y="4795"/>
                  <a:pt x="16397" y="4795"/>
                </a:cubicBezTo>
                <a:cubicBezTo>
                  <a:pt x="16430" y="4795"/>
                  <a:pt x="16481" y="4838"/>
                  <a:pt x="16481" y="4838"/>
                </a:cubicBezTo>
                <a:cubicBezTo>
                  <a:pt x="16481" y="4838"/>
                  <a:pt x="16626" y="4929"/>
                  <a:pt x="16752" y="5019"/>
                </a:cubicBezTo>
                <a:cubicBezTo>
                  <a:pt x="16849" y="5067"/>
                  <a:pt x="16865" y="5076"/>
                  <a:pt x="16881" y="5076"/>
                </a:cubicBezTo>
                <a:cubicBezTo>
                  <a:pt x="16889" y="5076"/>
                  <a:pt x="16897" y="5074"/>
                  <a:pt x="16915" y="5074"/>
                </a:cubicBezTo>
                <a:cubicBezTo>
                  <a:pt x="16970" y="5074"/>
                  <a:pt x="16825" y="4965"/>
                  <a:pt x="16734" y="4820"/>
                </a:cubicBezTo>
                <a:cubicBezTo>
                  <a:pt x="16698" y="4729"/>
                  <a:pt x="16644" y="4621"/>
                  <a:pt x="16626" y="4512"/>
                </a:cubicBezTo>
                <a:cubicBezTo>
                  <a:pt x="16571" y="4367"/>
                  <a:pt x="16535" y="4150"/>
                  <a:pt x="16499" y="4078"/>
                </a:cubicBezTo>
                <a:cubicBezTo>
                  <a:pt x="16408" y="3951"/>
                  <a:pt x="16318" y="3824"/>
                  <a:pt x="16227" y="3715"/>
                </a:cubicBezTo>
                <a:cubicBezTo>
                  <a:pt x="16155" y="3625"/>
                  <a:pt x="16082" y="3534"/>
                  <a:pt x="16028" y="3444"/>
                </a:cubicBezTo>
                <a:lnTo>
                  <a:pt x="16028" y="3444"/>
                </a:lnTo>
                <a:cubicBezTo>
                  <a:pt x="16028" y="3444"/>
                  <a:pt x="16372" y="3516"/>
                  <a:pt x="16444" y="3661"/>
                </a:cubicBezTo>
                <a:cubicBezTo>
                  <a:pt x="16517" y="3824"/>
                  <a:pt x="16607" y="4059"/>
                  <a:pt x="16662" y="4150"/>
                </a:cubicBezTo>
                <a:cubicBezTo>
                  <a:pt x="16734" y="4222"/>
                  <a:pt x="16861" y="4440"/>
                  <a:pt x="16897" y="4476"/>
                </a:cubicBezTo>
                <a:cubicBezTo>
                  <a:pt x="16900" y="4479"/>
                  <a:pt x="16904" y="4480"/>
                  <a:pt x="16909" y="4480"/>
                </a:cubicBezTo>
                <a:cubicBezTo>
                  <a:pt x="16964" y="4480"/>
                  <a:pt x="17133" y="4300"/>
                  <a:pt x="17133" y="4150"/>
                </a:cubicBezTo>
                <a:cubicBezTo>
                  <a:pt x="17133" y="4017"/>
                  <a:pt x="17375" y="4004"/>
                  <a:pt x="17503" y="4004"/>
                </a:cubicBezTo>
                <a:cubicBezTo>
                  <a:pt x="17531" y="4004"/>
                  <a:pt x="17554" y="4005"/>
                  <a:pt x="17567" y="4005"/>
                </a:cubicBezTo>
                <a:cubicBezTo>
                  <a:pt x="17593" y="4005"/>
                  <a:pt x="17625" y="4007"/>
                  <a:pt x="17655" y="4007"/>
                </a:cubicBezTo>
                <a:cubicBezTo>
                  <a:pt x="17729" y="4007"/>
                  <a:pt x="17790" y="3997"/>
                  <a:pt x="17712" y="3933"/>
                </a:cubicBezTo>
                <a:cubicBezTo>
                  <a:pt x="17622" y="3860"/>
                  <a:pt x="17658" y="3643"/>
                  <a:pt x="17658" y="3643"/>
                </a:cubicBezTo>
                <a:cubicBezTo>
                  <a:pt x="17658" y="3552"/>
                  <a:pt x="17676" y="3462"/>
                  <a:pt x="17694" y="3371"/>
                </a:cubicBezTo>
                <a:cubicBezTo>
                  <a:pt x="17700" y="3305"/>
                  <a:pt x="17716" y="3283"/>
                  <a:pt x="17735" y="3283"/>
                </a:cubicBezTo>
                <a:cubicBezTo>
                  <a:pt x="17772" y="3283"/>
                  <a:pt x="17821" y="3371"/>
                  <a:pt x="17821" y="3371"/>
                </a:cubicBezTo>
                <a:cubicBezTo>
                  <a:pt x="17748" y="1995"/>
                  <a:pt x="18455" y="691"/>
                  <a:pt x="19650" y="3"/>
                </a:cubicBezTo>
                <a:cubicBezTo>
                  <a:pt x="19618" y="1"/>
                  <a:pt x="19585" y="1"/>
                  <a:pt x="1955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iddle Earth Fantasy Day by Slidesgo">
  <a:themeElements>
    <a:clrScheme name="Simple Light">
      <a:dk1>
        <a:srgbClr val="26262A"/>
      </a:dk1>
      <a:lt1>
        <a:srgbClr val="D5ECF6"/>
      </a:lt1>
      <a:dk2>
        <a:srgbClr val="93CEEE"/>
      </a:dk2>
      <a:lt2>
        <a:srgbClr val="9BBDFA"/>
      </a:lt2>
      <a:accent1>
        <a:srgbClr val="FCEAB4"/>
      </a:accent1>
      <a:accent2>
        <a:srgbClr val="F0F4FF"/>
      </a:accent2>
      <a:accent3>
        <a:srgbClr val="49526D"/>
      </a:accent3>
      <a:accent4>
        <a:srgbClr val="313D4F"/>
      </a:accent4>
      <a:accent5>
        <a:srgbClr val="313D4F"/>
      </a:accent5>
      <a:accent6>
        <a:srgbClr val="24242D"/>
      </a:accent6>
      <a:hlink>
        <a:srgbClr val="26262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Erik M</dc:creator>
</cp:coreProperties>
</file>