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EA703-88A8-4032-80E9-BD7B9CF9B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9809F-188F-47EE-A6CB-B45F0CD85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267120-005D-44AD-90DB-DD8B812A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F0D66-57C1-490F-8AA9-67F8978C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6F03E-B87B-477D-9CEC-07A4E27B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48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8BA5-D587-4657-94E4-E1870A4A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03F3C6-3238-4FA4-A570-847940839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60C640-B4B9-48BE-8B23-6A23E02B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98CC5-7F01-433C-8959-C22612A0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56AB3-ADA8-4A83-99FA-7CDAB00C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19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968E4A-A6F9-43FF-8D9D-44149AEB4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CE3D52-C664-4DF9-96C0-6815CA0B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7739C-4D7F-4899-A997-9ACD48B0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859BB-7D40-4B63-B0BA-53A6E7D1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8B89DC-892B-4852-90D1-B65F15AC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51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9BF56-5BF3-4A05-A677-6221EC39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996F7-2DCA-4507-95BD-3EFE8C68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889B7-1D46-4B7C-AE6A-49D1A3AC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D7328-2324-4CF8-92B0-0D0DCA5C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5169A-31FF-4EFA-92C1-BAA1074E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B6149-465A-4BAF-BBBA-3813700D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441FCB-D2D4-4715-8141-8703A70B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F849F-2CC8-4E4A-86F1-B2A984DF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D220D-0EA9-4F6A-BD0F-99BDAF11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F46B5-5F56-4E9F-A49A-6F28C15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444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4FD1-9009-4624-BC95-715CDF44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21C949-D6F2-4D16-9561-AF25BE7E8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15C36A-9890-478A-9AF0-D847B3B8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15054-0F04-4549-912D-5E8E9001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40F81C-F69E-4BA2-94B5-8DBB7036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A021C0-387D-4861-8784-93EA15BD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332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F0D03-4A40-4904-986D-5A8D3D36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FAEDF-52BC-4A4D-8308-3AF415D5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DB6469-5F9A-42D8-952A-E49A56DDA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1CF5FF-9F0D-45C8-B319-170CC0B32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56CDF9-7860-451B-8CB0-4247DDE16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C0090C-88A6-4FC7-A529-F55F17D9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0A0489-8E14-4C1E-8CC4-D2DBF2EF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BD78A2-6926-44A8-9A1E-2237D0D6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314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E5857-2C98-45FC-B706-7226FAA3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19B0D8-5084-4068-8DA9-3182604C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4AD2EE-8733-4B19-A042-667B29AF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972146-D43D-47F2-951A-28840D81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512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1BCA13-88BB-42B6-A834-2B45CDF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261525-92BB-46BB-A9E0-74633D64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BB6A08-12E6-48B6-9AD2-F128EFF4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369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F3F8F-2B83-41FB-A48F-28A87959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1F73C-C140-4107-B9E7-D6EF53C0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8476F9-0B01-4080-A1DC-FDB0BD3B1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91EB2A-A00D-454E-8BA7-79AA9100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422370-D901-4BAF-9EB1-AA3DBBAF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178C5F-85C2-48DD-A144-B3D2160C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18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D498-576F-4886-8CCF-1D6FD52A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565CCC-3E6C-4A03-9571-BFD6CE30C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CF1B19-B201-462C-A82D-5FD443B80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947CC5-5815-4155-8398-5AE6102C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1F162-D857-42A0-A5A4-7E3B432E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F4DA9-FDE6-4141-88D1-0B99E2FC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98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4FA998-8AAB-478D-A54E-541DEC80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7E3DB2-8597-4E41-BEDC-49AA6CD2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88269-BF81-4270-87AE-BA7BFEB68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5CB9-AF54-485F-AF5D-F940E183A5F9}" type="datetimeFigureOut">
              <a:rPr lang="es-AR" smtClean="0"/>
              <a:t>5/5/2023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98267-DA83-40F4-B0E1-795A796AA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3237B-09EF-4199-9BD6-BF5E9D755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2772-1379-4D19-9212-B0B94B9966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6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E6AB6FA-9FE3-4E52-85D5-C120268F56ED}"/>
              </a:ext>
            </a:extLst>
          </p:cNvPr>
          <p:cNvSpPr txBox="1"/>
          <p:nvPr/>
        </p:nvSpPr>
        <p:spPr>
          <a:xfrm>
            <a:off x="407670" y="147439"/>
            <a:ext cx="2085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  <a:latin typeface="+mj-lt"/>
              </a:rPr>
              <a:t>Erik Múnich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2123E4-858A-4516-B952-CD5A4CD74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5" y="1033172"/>
            <a:ext cx="2381683" cy="357184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3B7292C-A416-4BDD-A41E-0E60E47A5CC8}"/>
              </a:ext>
            </a:extLst>
          </p:cNvPr>
          <p:cNvSpPr txBox="1"/>
          <p:nvPr/>
        </p:nvSpPr>
        <p:spPr>
          <a:xfrm>
            <a:off x="2936240" y="37342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Erik es un joven que siempre ha estado fascinado por las historias de fantasía. Tan grande es su pasión que un día decidió dejar su carrera de derecho para dedicarse a la escritura a tiempo completo. </a:t>
            </a:r>
          </a:p>
          <a:p>
            <a:r>
              <a:rPr lang="es-ES" dirty="0">
                <a:solidFill>
                  <a:schemeClr val="bg1"/>
                </a:solidFill>
              </a:rPr>
              <a:t>A pesar de ser alguien con pésimo manejo del tiempo e incapaz de hilar sus ideas en algo concreto, eso no detiene al joven Erik, que se levanta cada día con una frase en mente:</a:t>
            </a:r>
          </a:p>
          <a:p>
            <a:r>
              <a:rPr lang="es-ES" dirty="0">
                <a:solidFill>
                  <a:schemeClr val="bg1"/>
                </a:solidFill>
              </a:rPr>
              <a:t>“Algún día publicaré mi propia saga de fantasía y seré un escritor reconocido en todo el mundo.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2842C6-C522-4F03-837F-ACBEA1AAF7DE}"/>
              </a:ext>
            </a:extLst>
          </p:cNvPr>
          <p:cNvSpPr txBox="1"/>
          <p:nvPr/>
        </p:nvSpPr>
        <p:spPr>
          <a:xfrm>
            <a:off x="2915920" y="3339306"/>
            <a:ext cx="4295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Edad:</a:t>
            </a:r>
            <a:r>
              <a:rPr lang="es-ES" dirty="0">
                <a:solidFill>
                  <a:schemeClr val="bg1"/>
                </a:solidFill>
              </a:rPr>
              <a:t> 23 años.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Ubicación: </a:t>
            </a:r>
            <a:r>
              <a:rPr lang="es-ES" dirty="0">
                <a:solidFill>
                  <a:schemeClr val="bg1"/>
                </a:solidFill>
              </a:rPr>
              <a:t>Buenos Aires, Argentina.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Profesión: </a:t>
            </a:r>
            <a:r>
              <a:rPr lang="es-ES" dirty="0">
                <a:solidFill>
                  <a:schemeClr val="bg1"/>
                </a:solidFill>
              </a:rPr>
              <a:t>Escritor de Novelas Juveniles</a:t>
            </a:r>
            <a:r>
              <a:rPr lang="es-ES" dirty="0">
                <a:solidFill>
                  <a:schemeClr val="bg1"/>
                </a:solidFill>
                <a:latin typeface="+mj-lt"/>
              </a:rPr>
              <a:t>.</a:t>
            </a:r>
            <a:endParaRPr lang="es-AR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C58BC5-30AD-4256-B632-E6B9D62C0CB1}"/>
              </a:ext>
            </a:extLst>
          </p:cNvPr>
          <p:cNvSpPr txBox="1"/>
          <p:nvPr/>
        </p:nvSpPr>
        <p:spPr>
          <a:xfrm>
            <a:off x="2895600" y="5063401"/>
            <a:ext cx="4295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Objetivo:</a:t>
            </a:r>
          </a:p>
          <a:p>
            <a:r>
              <a:rPr lang="es-ES" dirty="0">
                <a:solidFill>
                  <a:schemeClr val="bg1"/>
                </a:solidFill>
              </a:rPr>
              <a:t>-Escribir su propia saga de fantasía.</a:t>
            </a:r>
          </a:p>
          <a:p>
            <a:r>
              <a:rPr lang="es-ES" dirty="0">
                <a:solidFill>
                  <a:schemeClr val="bg1"/>
                </a:solidFill>
              </a:rPr>
              <a:t>-Conseguir pareja.</a:t>
            </a:r>
          </a:p>
          <a:p>
            <a:r>
              <a:rPr lang="es-ES" dirty="0">
                <a:solidFill>
                  <a:schemeClr val="bg1"/>
                </a:solidFill>
              </a:rPr>
              <a:t>-Ser streamer.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5B8ECE-F079-407B-BDC5-B54067E863D7}"/>
              </a:ext>
            </a:extLst>
          </p:cNvPr>
          <p:cNvSpPr txBox="1"/>
          <p:nvPr/>
        </p:nvSpPr>
        <p:spPr>
          <a:xfrm>
            <a:off x="7262495" y="3457229"/>
            <a:ext cx="46672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Pasatiempos: </a:t>
            </a:r>
          </a:p>
          <a:p>
            <a:r>
              <a:rPr lang="es-ES" dirty="0">
                <a:solidFill>
                  <a:schemeClr val="bg1"/>
                </a:solidFill>
              </a:rPr>
              <a:t>-Escribir hasta sucumbir en un sueño profundo.</a:t>
            </a:r>
          </a:p>
          <a:p>
            <a:r>
              <a:rPr lang="es-ES" dirty="0">
                <a:solidFill>
                  <a:schemeClr val="bg1"/>
                </a:solidFill>
              </a:rPr>
              <a:t>-Jugar juegos de rol electrónicos y de mesa, tanto solo como acompañado.</a:t>
            </a:r>
          </a:p>
          <a:p>
            <a:r>
              <a:rPr lang="es-ES" dirty="0">
                <a:solidFill>
                  <a:schemeClr val="bg1"/>
                </a:solidFill>
              </a:rPr>
              <a:t>-Pasar sus fines de semana en su casa en las montañas.</a:t>
            </a:r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09109CF-F9ED-442D-A382-C0FA1875233D}"/>
              </a:ext>
            </a:extLst>
          </p:cNvPr>
          <p:cNvSpPr txBox="1"/>
          <p:nvPr/>
        </p:nvSpPr>
        <p:spPr>
          <a:xfrm>
            <a:off x="7262495" y="5255961"/>
            <a:ext cx="4295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Frustraciones:</a:t>
            </a:r>
          </a:p>
          <a:p>
            <a:r>
              <a:rPr lang="es-ES" dirty="0">
                <a:solidFill>
                  <a:schemeClr val="bg1"/>
                </a:solidFill>
              </a:rPr>
              <a:t>-Tiene muchas ideas, pero no sabe cómo llevarlas a cabo.</a:t>
            </a:r>
          </a:p>
          <a:p>
            <a:r>
              <a:rPr lang="es-ES" dirty="0">
                <a:solidFill>
                  <a:schemeClr val="bg1"/>
                </a:solidFill>
              </a:rPr>
              <a:t>-No es alguien muy sociable.</a:t>
            </a:r>
          </a:p>
          <a:p>
            <a:r>
              <a:rPr lang="es-ES" dirty="0">
                <a:solidFill>
                  <a:schemeClr val="bg1"/>
                </a:solidFill>
              </a:rPr>
              <a:t>-No sabe administrar su tiempo.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F542274-FCBA-456E-8C25-4188432E90A2}"/>
              </a:ext>
            </a:extLst>
          </p:cNvPr>
          <p:cNvSpPr txBox="1"/>
          <p:nvPr/>
        </p:nvSpPr>
        <p:spPr>
          <a:xfrm>
            <a:off x="290294" y="5109773"/>
            <a:ext cx="23816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“Amo las historias de fantasía. No hay ningún día en el que no piense en estas”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1BB5D96-7245-4D38-B42F-209C7CB0897C}"/>
              </a:ext>
            </a:extLst>
          </p:cNvPr>
          <p:cNvSpPr txBox="1"/>
          <p:nvPr/>
        </p:nvSpPr>
        <p:spPr>
          <a:xfrm>
            <a:off x="9591142" y="186076"/>
            <a:ext cx="42957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Personalidad:</a:t>
            </a:r>
          </a:p>
          <a:p>
            <a:r>
              <a:rPr lang="es-AR" dirty="0">
                <a:solidFill>
                  <a:schemeClr val="bg1"/>
                </a:solidFill>
              </a:rPr>
              <a:t>-Creativo</a:t>
            </a:r>
          </a:p>
          <a:p>
            <a:r>
              <a:rPr lang="es-AR" dirty="0">
                <a:solidFill>
                  <a:schemeClr val="bg1"/>
                </a:solidFill>
              </a:rPr>
              <a:t>-Inteligente</a:t>
            </a:r>
          </a:p>
          <a:p>
            <a:r>
              <a:rPr lang="es-AR" dirty="0">
                <a:solidFill>
                  <a:schemeClr val="bg1"/>
                </a:solidFill>
              </a:rPr>
              <a:t>-Ingenioso</a:t>
            </a:r>
          </a:p>
          <a:p>
            <a:r>
              <a:rPr lang="es-AR" dirty="0">
                <a:solidFill>
                  <a:schemeClr val="bg1"/>
                </a:solidFill>
              </a:rPr>
              <a:t>-Antisocial</a:t>
            </a:r>
          </a:p>
          <a:p>
            <a:r>
              <a:rPr lang="es-AR" dirty="0">
                <a:solidFill>
                  <a:schemeClr val="bg1"/>
                </a:solidFill>
              </a:rPr>
              <a:t>-Desorganizado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6D0C4D1-BD2D-45F6-90EB-F4A3423F88C2}"/>
              </a:ext>
            </a:extLst>
          </p:cNvPr>
          <p:cNvSpPr txBox="1"/>
          <p:nvPr/>
        </p:nvSpPr>
        <p:spPr>
          <a:xfrm>
            <a:off x="9519920" y="2206054"/>
            <a:ext cx="264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Historias favoritas:</a:t>
            </a:r>
          </a:p>
          <a:p>
            <a:r>
              <a:rPr lang="es-ES" dirty="0">
                <a:solidFill>
                  <a:schemeClr val="bg1"/>
                </a:solidFill>
              </a:rPr>
              <a:t>-Star Wars</a:t>
            </a:r>
          </a:p>
          <a:p>
            <a:r>
              <a:rPr lang="es-ES" dirty="0">
                <a:solidFill>
                  <a:schemeClr val="bg1"/>
                </a:solidFill>
              </a:rPr>
              <a:t>-El Señor de los Anillos</a:t>
            </a:r>
          </a:p>
          <a:p>
            <a:r>
              <a:rPr lang="es-ES" dirty="0">
                <a:solidFill>
                  <a:schemeClr val="bg1"/>
                </a:solidFill>
              </a:rPr>
              <a:t>-Game of Thrones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69530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249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Tomas Guerra</dc:creator>
  <cp:lastModifiedBy>Tomas Guerra</cp:lastModifiedBy>
  <cp:revision>5</cp:revision>
  <dcterms:created xsi:type="dcterms:W3CDTF">2023-05-05T03:18:22Z</dcterms:created>
  <dcterms:modified xsi:type="dcterms:W3CDTF">2023-05-05T03:55:25Z</dcterms:modified>
</cp:coreProperties>
</file>