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977625" y="2980467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840800" y="182400"/>
            <a:ext cx="10524000" cy="2471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40800" y="4304500"/>
            <a:ext cx="10524000" cy="1698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782300" y="1805050"/>
            <a:ext cx="106275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782300" y="3957850"/>
            <a:ext cx="106275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679400" y="2561800"/>
            <a:ext cx="10833300" cy="173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67" y="6727600"/>
            <a:ext cx="12192000" cy="1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559233" y="1538926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559233" y="1538926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15600" y="1890600"/>
            <a:ext cx="53331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443200" y="1890600"/>
            <a:ext cx="53331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548058" y="1890363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15600" y="2187133"/>
            <a:ext cx="3744000" cy="39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6096000" y="-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354000" y="1446167"/>
            <a:ext cx="5393700" cy="2276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354000" y="3793600"/>
            <a:ext cx="5393700" cy="18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■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■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Lato"/>
              <a:buChar char="■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840800" y="182400"/>
            <a:ext cx="10524000" cy="24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Cryptography Term project</a:t>
            </a:r>
            <a:br>
              <a:rPr lang="en-IN"/>
            </a:br>
            <a:r>
              <a:rPr lang="en-IN"/>
              <a:t>E-Voting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6388200" y="3707100"/>
            <a:ext cx="5643300" cy="28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Maneesh Babu J.       2018A7PS0221H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Ashish C.                      2018AAPS0427H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G. Sai Gautham         2018AAPS0484H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M. Kartheek                 2018A8PS0104H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Dantuluri Sairaju          2018A7PS0306H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IN" sz="2590"/>
              <a:t>A blockchain is just a chain of blocks. Each block in the blockchain will have its own digital fingerprint(hash code), contain digital fingerprint of the previous block, and have some data.</a:t>
            </a:r>
            <a:endParaRPr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IN" sz="2590"/>
              <a:t>Each block doesn’t just contain the hash of the block before it, but its own hash is in part, calculated from the previous hash.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590"/>
              <a:buChar char="●"/>
            </a:pPr>
            <a:r>
              <a:rPr lang="en-IN" sz="2590"/>
              <a:t>Hash function exhibits a huge avalanche effect, because of this it becomes very difficult for unauthorized person to hack it. </a:t>
            </a:r>
            <a:endParaRPr sz="259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399" y="2542359"/>
            <a:ext cx="7953375" cy="217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Use of Blockchain in E-Voting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/>
              <a:t>E-voting systems will be beneficial to all people who are involved in elections. It allows us to do voting anywhere and anytime.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/>
              <a:t>Generally voting is a tedious task i.e. people have to gather at particular place, wait for hours in order to vote and there will be a huge expenditure to maintain camps and assigning security for offline voting. But  e-voting helps us to overcome these problems.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Char char="●"/>
            </a:pPr>
            <a:r>
              <a:rPr lang="en-IN"/>
              <a:t>Security problem of e-voting can be succeeded by blockchain technology.(which involves high computation.)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28650" y="777874"/>
            <a:ext cx="10515600" cy="508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/>
              <a:t>Here we create the blocks that contain the information such as previous block hash code, current block hash code and voting information(i.e. to whom they vote).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/>
              <a:t>These blocks created are connected through array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/>
              <a:t>We will be using the following functions in order to implement e-voting through blockchain: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/>
              <a:t>createBlock()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/>
              <a:t>verifyTransaction()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/>
              <a:t>mineBlock()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createBlock() 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IN"/>
              <a:t>This function is used to create the blocks and connect them through array list.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IN"/>
              <a:t>Each block contains 5 variables in them: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/>
              <a:t>string current hash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/>
              <a:t>string previous hash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/>
              <a:t>int nonce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/>
              <a:t>string data</a:t>
            </a:r>
            <a:endParaRPr/>
          </a:p>
          <a:p>
            <a:pPr indent="-4191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AutoNum type="arabicPeriod"/>
            </a:pPr>
            <a:r>
              <a:rPr lang="en-IN"/>
              <a:t>long timestamp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400"/>
              <a:buNone/>
            </a:pPr>
            <a:r>
              <a:rPr lang="en-IN"/>
              <a:t>The hash codes are generated using mineBlock() function and it gets stored in the current hash variable.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581025" y="825500"/>
            <a:ext cx="10515600" cy="448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IN" sz="2590"/>
              <a:t>With the help of previous hash ,each block is connected to each other i.e. previous block will be pointing the next block.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IN" sz="2590"/>
              <a:t>Data variable stores the information related to voting i.e. in our case we created 4 political parties with names 1,2,3,4. So the voter can choose any political party and then his choice is stored in this variable.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IN" sz="2590"/>
              <a:t>Nonce is related to the creation of hashing. Nonce variable is brute forced to get the desired number of zeroes in the hash generation ( here it is 5)</a:t>
            </a:r>
            <a:endParaRPr sz="259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90"/>
              <a:buChar char="●"/>
            </a:pPr>
            <a:r>
              <a:rPr lang="en-IN" sz="2590"/>
              <a:t>The de</a:t>
            </a:r>
            <a:r>
              <a:rPr lang="en-IN" sz="2590"/>
              <a:t>sired number of zeroes is determined by the difficulty variable. The larger the difficulty value the harder it gets to mine a block.</a:t>
            </a:r>
            <a:endParaRPr sz="259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590"/>
              <a:buNone/>
            </a:pPr>
            <a:r>
              <a:rPr lang="en-IN" sz="2590"/>
              <a:t>We will discuss more about nonce in mineBlock() function.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mineBlock() </a:t>
            </a:r>
            <a:br>
              <a:rPr lang="en-IN"/>
            </a:b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IN" sz="2590"/>
              <a:t>This function is used to create the hash codes.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IN" sz="2590"/>
              <a:t>We are using SHA-256 algorithm to implement this 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IN" sz="2590"/>
              <a:t>SHA stands for Secure Hash Algorithm specially used for generating hash codes in cryptography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IN" sz="2590"/>
              <a:t>This algorithm is present in security.messagedigest library of java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IN" sz="2590"/>
              <a:t>Input for this function is previous hash , timestamp, data, and nonce and the output is always 256 bit hash code.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verifyTransaction() </a:t>
            </a:r>
            <a:br>
              <a:rPr lang="en-IN"/>
            </a:b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838200" y="1102513"/>
            <a:ext cx="105156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IN" sz="2500"/>
              <a:t>This function is used to verify the voter details using zero knowledge proof.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IN" sz="2500"/>
              <a:t>Zero-Knowledge Proofs (ZKPs) allow data to be verified without revealing that data.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IN" sz="2500"/>
              <a:t>We have different algorithms to implement ZKPs. Here we are using discrete logarithm algorithm.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IN" sz="2500"/>
              <a:t>The voter’s x value is verified by the function. However the function only has the y value, which is equal to (g^x)mod p.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IN" sz="2500"/>
              <a:t>In this way the function can verify without knowing the data.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IN" sz="2500"/>
              <a:t>The user selects a random number ‘r’ first and sends an ‘h’ value to the verifier. Then the verifier sends a random bit 0/1 and finally the user sends a calculated value which is then verified.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IN" sz="2500"/>
              <a:t>This happens for 5 rounds in our code.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IN" sz="2500"/>
              <a:t>However the same ‘h’ values cannot be used since there is no use of 5 rounds if all ‘h’ values are same.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viewUser()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N"/>
              <a:t>Here for the sake of privacy we are not using the viewUser() function. I.e. others should not know to whom we voted.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