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Bold" charset="0"/>
      <p:regular r:id="rId21"/>
    </p:embeddedFont>
    <p:embeddedFont>
      <p:font typeface="Fredoka One" panose="02000000000000000000" pitchFamily="2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Nunito Bold" panose="020B0604020202020204" charset="0"/>
      <p:regular r:id="rId25"/>
    </p:embeddedFont>
    <p:embeddedFont>
      <p:font typeface="Open Sauce" panose="020B0604020202020204" charset="0"/>
      <p:regular r:id="rId26"/>
    </p:embeddedFont>
    <p:embeddedFont>
      <p:font typeface="Oswald" panose="00000500000000000000" pitchFamily="2" charset="0"/>
      <p:regular r:id="rId27"/>
      <p:bold r:id="rId28"/>
    </p:embeddedFont>
    <p:embeddedFont>
      <p:font typeface="Oswald Bold" panose="00000800000000000000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17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10864177" cy="4208864"/>
            <a:chOff x="0" y="0"/>
            <a:chExt cx="209804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98049" cy="812800"/>
            </a:xfrm>
            <a:custGeom>
              <a:avLst/>
              <a:gdLst/>
              <a:ahLst/>
              <a:cxnLst/>
              <a:rect l="l" t="t" r="r" b="b"/>
              <a:pathLst>
                <a:path w="2098049" h="812800">
                  <a:moveTo>
                    <a:pt x="0" y="0"/>
                  </a:moveTo>
                  <a:lnTo>
                    <a:pt x="2098049" y="0"/>
                  </a:lnTo>
                  <a:lnTo>
                    <a:pt x="209804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10218719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SUITE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1086417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ELECTION MANAGEMENT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2526" y="8037730"/>
            <a:ext cx="32762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MAYANK SHAHI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72526" y="8934767"/>
            <a:ext cx="3962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JASWANTH 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184887" y="904875"/>
            <a:ext cx="9918226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PROBLEM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98442" y="3358155"/>
            <a:ext cx="13795916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5" lvl="1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</a:rPr>
              <a:t>1. Misinformation/Hate detection and mitigation, automated fact 	checking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26302" y="6210930"/>
            <a:ext cx="13795916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</a:rPr>
              <a:t>3. AI tools for processing and analyzing election results and  	</a:t>
            </a:r>
            <a:r>
              <a:rPr lang="en-US" sz="3499" dirty="0" err="1">
                <a:solidFill>
                  <a:srgbClr val="000000"/>
                </a:solidFill>
                <a:latin typeface="Nunito Bold"/>
              </a:rPr>
              <a:t>indentifying</a:t>
            </a:r>
            <a:r>
              <a:rPr lang="en-US" sz="3499" dirty="0">
                <a:solidFill>
                  <a:srgbClr val="000000"/>
                </a:solidFill>
                <a:latin typeface="Nunito Bold"/>
              </a:rPr>
              <a:t> insights.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98442" y="4712118"/>
            <a:ext cx="13795916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</a:rPr>
              <a:t>   2. AI powered voter authentication and real-time election      	monitoring, AI enhanced election accessibility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44224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0954" y="646261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764405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07430" y="4527469"/>
            <a:ext cx="5790503" cy="1294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PHASE 1 : PRE ELECTION : ML FOR SOCIAL MEDIA MODERATION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07430" y="6348587"/>
            <a:ext cx="7466785" cy="85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PHASE 2 : DURING ELECTION : VOTER VERIFICATION, REMOTE VOTING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7749105"/>
            <a:ext cx="5790503" cy="85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PHASE 3 : POST ELECTION DATA ANALYSIS TOOL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HATE SPEECH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0615" y="1035806"/>
            <a:ext cx="14849820" cy="1177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7016" spc="371">
                <a:solidFill>
                  <a:srgbClr val="231F20"/>
                </a:solidFill>
                <a:latin typeface="Oswald Bold"/>
              </a:rPr>
              <a:t>PHASE 1: CLEAN THE CONVERSATION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049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IDENTIFY AND MARK HATE SPEECH AND VIOLENT RHETORIC. WILL BE HELPFUL IN TRACKING REPEAT OFFENDERS &amp; PARTIES.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FAKE NEWS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HATEFUL MEMES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340758" y="4045241"/>
            <a:ext cx="3360904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FLAG MORPHED MEDIA THAT SPREAD HATE USING PICTURES WITH TEXTS</a:t>
            </a:r>
          </a:p>
        </p:txBody>
      </p:sp>
      <p:sp>
        <p:nvSpPr>
          <p:cNvPr id="22" name="Freeform 2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7275355" y="4045241"/>
            <a:ext cx="3360904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CHECK FOR VALIDITY OF NEWS SOURCES  EMBEDDED IN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90716" y="6864597"/>
            <a:ext cx="3204526" cy="126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A transparent, trustless and decentralized system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TRUSTLESS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79015" y="6537441"/>
            <a:ext cx="3204526" cy="15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Remote biometric authentication and voting from their devices for urban voters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889722" y="5941547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DIGITAL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69572" y="6537441"/>
            <a:ext cx="3204526" cy="15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Officials only need one device, one operator to setup a polling booth anywhere.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380279" y="5941547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SIMPLE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60129" y="6538853"/>
            <a:ext cx="3204526" cy="15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Multifactor ML based verification with blockchain guarantees no tampering.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870836" y="5942960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SECURE</a:t>
            </a:r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-2729621" y="135030"/>
            <a:ext cx="23008427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Canva Sans"/>
              </a:rPr>
              <a:t>PHASE 2 : ELECTION OF THE FUTURE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1A1A1A">
                      <a:alpha val="98824"/>
                    </a:srgbClr>
                  </a:solidFill>
                  <a:latin typeface="Open Sauce"/>
                </a:rPr>
                <a:t>Completely hands free operation across all platforms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60093" y="6895603"/>
            <a:ext cx="2932415" cy="8471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046312" y="3696538"/>
            <a:ext cx="2932415" cy="2351362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12158125" y="763328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538888" y="1195362"/>
            <a:ext cx="15979523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PHASE 3 : DATA ANALYSIS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448009" y="7065345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VOICE INPUT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258648" y="7912457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ANALYSIS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90368" y="5431406"/>
            <a:ext cx="2534389" cy="125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8"/>
              </a:lnSpc>
            </a:pPr>
            <a:r>
              <a:rPr lang="en-US" sz="2370">
                <a:solidFill>
                  <a:srgbClr val="100F0D"/>
                </a:solidFill>
                <a:latin typeface="Montserrat Light"/>
              </a:rPr>
              <a:t>NLP processing, data analysis and aggregation 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34228" y="6327076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VISUALIZATION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256422" y="3846025"/>
            <a:ext cx="2722305" cy="143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5"/>
              </a:lnSpc>
            </a:pPr>
            <a:r>
              <a:rPr lang="en-US" sz="2739">
                <a:solidFill>
                  <a:srgbClr val="100F0D"/>
                </a:solidFill>
                <a:latin typeface="Montserrat Light"/>
              </a:rPr>
              <a:t>Visualization through charts and graphs</a:t>
            </a:r>
          </a:p>
        </p:txBody>
      </p:sp>
      <p:sp>
        <p:nvSpPr>
          <p:cNvPr id="29" name="Freeform 29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836286" y="2853600"/>
            <a:ext cx="8187907" cy="744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0"/>
              </a:lnSpc>
            </a:pPr>
            <a:r>
              <a:rPr lang="en-US" sz="2186">
                <a:solidFill>
                  <a:srgbClr val="100F0D"/>
                </a:solidFill>
                <a:latin typeface="Montserrat Light"/>
              </a:rPr>
              <a:t>Psephologists, academicians and civil society needs an easy way to analyze and dissect election data.</a:t>
            </a:r>
          </a:p>
        </p:txBody>
      </p:sp>
      <p:sp>
        <p:nvSpPr>
          <p:cNvPr id="31" name="Freeform 31"/>
          <p:cNvSpPr/>
          <p:nvPr/>
        </p:nvSpPr>
        <p:spPr>
          <a:xfrm rot="887923">
            <a:off x="-6185750" y="6721604"/>
            <a:ext cx="12004226" cy="12317769"/>
          </a:xfrm>
          <a:custGeom>
            <a:avLst/>
            <a:gdLst/>
            <a:ahLst/>
            <a:cxnLst/>
            <a:rect l="l" t="t" r="r" b="b"/>
            <a:pathLst>
              <a:path w="12004226" h="12317769">
                <a:moveTo>
                  <a:pt x="0" y="0"/>
                </a:moveTo>
                <a:lnTo>
                  <a:pt x="12004226" y="0"/>
                </a:lnTo>
                <a:lnTo>
                  <a:pt x="12004226" y="12317769"/>
                </a:lnTo>
                <a:lnTo>
                  <a:pt x="0" y="123177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CHALLENGES FACED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Processing data sets to fit our parameters and training ML models on Indian context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j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59652" y="3581668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 Bold"/>
              </a:rPr>
              <a:t>PREPROCESSING</a:t>
            </a:r>
          </a:p>
        </p:txBody>
      </p:sp>
      <p:sp>
        <p:nvSpPr>
          <p:cNvPr id="21" name="AutoShape 21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663292" y="5881930"/>
            <a:ext cx="455261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TWITTER (X) API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148657" y="6424855"/>
            <a:ext cx="9104784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Twitter API (tweepy) has recently updated TOS and code documentation.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FUTURE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PHASE 1</a:t>
            </a:r>
          </a:p>
        </p:txBody>
      </p:sp>
      <p:sp>
        <p:nvSpPr>
          <p:cNvPr id="16" name="AutoShape 16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bf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590466" y="4758272"/>
            <a:ext cx="3163708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endParaRPr/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Add manipulated image/video detection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PHASE 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 Bold"/>
              </a:rPr>
              <a:t>PHASE 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533826" y="5377397"/>
            <a:ext cx="3163708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Heavier data analytics model  </a:t>
            </a:r>
          </a:p>
        </p:txBody>
      </p:sp>
      <p:sp>
        <p:nvSpPr>
          <p:cNvPr id="36" name="Freeform 36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7562146" y="4831111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endParaRPr/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Faster ML model for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4762704"/>
            <a:ext cx="9907094" cy="6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Team-18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305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DM Sans</vt:lpstr>
      <vt:lpstr>Oswald Bold</vt:lpstr>
      <vt:lpstr>Nunito Bold</vt:lpstr>
      <vt:lpstr>Montserrat Light</vt:lpstr>
      <vt:lpstr>Calibri</vt:lpstr>
      <vt:lpstr>DM Sans Bold</vt:lpstr>
      <vt:lpstr>Fredoka One Bold</vt:lpstr>
      <vt:lpstr>Canva Sans</vt:lpstr>
      <vt:lpstr>Canva Sans Bold</vt:lpstr>
      <vt:lpstr>Oswald</vt:lpstr>
      <vt:lpstr>Open Sauce</vt:lpstr>
      <vt:lpstr>Fredoka One</vt:lpstr>
      <vt:lpstr>Oswald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jaswanth reddy somula</cp:lastModifiedBy>
  <cp:revision>4</cp:revision>
  <dcterms:created xsi:type="dcterms:W3CDTF">2006-08-16T00:00:00Z</dcterms:created>
  <dcterms:modified xsi:type="dcterms:W3CDTF">2023-08-05T23:54:33Z</dcterms:modified>
  <dc:identifier>DAFqrguVQ2g</dc:identifier>
</cp:coreProperties>
</file>