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67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446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424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6980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101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375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529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543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272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41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050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87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46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592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840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67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09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82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Art gallery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7531" y="4728754"/>
            <a:ext cx="2812868" cy="1528355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 smtClean="0">
                <a:latin typeface="Bahnschrift SemiBold" panose="020B0502040204020203" pitchFamily="34" charset="0"/>
              </a:rPr>
              <a:t>PRESENTED BY </a:t>
            </a:r>
          </a:p>
          <a:p>
            <a:r>
              <a:rPr lang="en-US" sz="7200" dirty="0">
                <a:latin typeface="Bahnschrift SemiBold" panose="020B0502040204020203" pitchFamily="34" charset="0"/>
              </a:rPr>
              <a:t> </a:t>
            </a:r>
            <a:r>
              <a:rPr lang="en-US" sz="7200" dirty="0" smtClean="0">
                <a:latin typeface="Bahnschrift SemiBold" panose="020B0502040204020203" pitchFamily="34" charset="0"/>
              </a:rPr>
              <a:t>     PAAVANA M </a:t>
            </a:r>
          </a:p>
          <a:p>
            <a:r>
              <a:rPr lang="en-US" sz="7200" dirty="0">
                <a:latin typeface="Bahnschrift SemiBold" panose="020B0502040204020203" pitchFamily="34" charset="0"/>
              </a:rPr>
              <a:t> </a:t>
            </a:r>
            <a:r>
              <a:rPr lang="en-US" sz="7200" dirty="0" smtClean="0">
                <a:latin typeface="Bahnschrift SemiBold" panose="020B0502040204020203" pitchFamily="34" charset="0"/>
              </a:rPr>
              <a:t>     PAVITHRA N</a:t>
            </a:r>
          </a:p>
          <a:p>
            <a:r>
              <a:rPr lang="en-US" sz="7200" dirty="0" smtClean="0">
                <a:latin typeface="Bahnschrift SemiBold" panose="020B0502040204020203" pitchFamily="34" charset="0"/>
              </a:rPr>
              <a:t>      SUSHMITHA A</a:t>
            </a:r>
          </a:p>
          <a:p>
            <a:endParaRPr lang="en-US" sz="2900" dirty="0" smtClean="0"/>
          </a:p>
          <a:p>
            <a:r>
              <a:rPr lang="en-US" sz="2900" dirty="0" smtClean="0"/>
              <a:t>	</a:t>
            </a:r>
            <a:r>
              <a:rPr lang="en-US" dirty="0" smtClean="0"/>
              <a:t>			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537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55996"/>
              </p:ext>
            </p:extLst>
          </p:nvPr>
        </p:nvGraphicFramePr>
        <p:xfrm>
          <a:off x="1358537" y="2574592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7189027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1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ABSTRACT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183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ABOUT THE PROJECT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755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DESCRIPTION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974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FORMS</a:t>
                      </a:r>
                      <a:r>
                        <a:rPr lang="en-US" baseline="0" dirty="0" smtClean="0"/>
                        <a:t>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354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</a:t>
                      </a:r>
                      <a:r>
                        <a:rPr lang="en-US" baseline="0" dirty="0" smtClean="0"/>
                        <a:t> DESCRIPTION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338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144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CONCLUSION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089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337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98617" y="2155371"/>
            <a:ext cx="745889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ABSTRACT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project intends to </a:t>
            </a:r>
            <a:r>
              <a:rPr lang="en-US" dirty="0" smtClean="0"/>
              <a:t>includes </a:t>
            </a:r>
            <a:r>
              <a:rPr lang="en-US" dirty="0"/>
              <a:t>information </a:t>
            </a:r>
            <a:r>
              <a:rPr lang="en-US" dirty="0" smtClean="0"/>
              <a:t>about artists </a:t>
            </a:r>
            <a:r>
              <a:rPr lang="en-US" dirty="0"/>
              <a:t>their paintings, customers (the one who bought the paintings) </a:t>
            </a:r>
            <a:r>
              <a:rPr lang="en-US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main aim is to help art lovers know about different exhibition details organized by different organizations, the art work included, the artists.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People </a:t>
            </a:r>
            <a:r>
              <a:rPr lang="en-US" dirty="0"/>
              <a:t>who wish to buy this art work can very easily contact the artist.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65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9086" y="1881053"/>
            <a:ext cx="991470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ABOUT THE PROJECT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Art gallery is the place where the arts or art crafts of the artists can be displayed for the visitors </a:t>
            </a:r>
            <a:r>
              <a:rPr lang="en-IN" dirty="0" smtClean="0"/>
              <a:t>view</a:t>
            </a:r>
            <a:r>
              <a:rPr lang="en-US" dirty="0" smtClean="0"/>
              <a:t>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artists can have their pencil sketches, glass paintings, oil paintings and many other forms of paintings that can be displayed in art gallery</a:t>
            </a:r>
            <a:r>
              <a:rPr lang="en-US" dirty="0" smtClean="0"/>
              <a:t>  </a:t>
            </a:r>
            <a:endParaRPr lang="en-US" dirty="0"/>
          </a:p>
          <a:p>
            <a:r>
              <a:rPr lang="en-US" dirty="0" smtClean="0"/>
              <a:t>•  Artists </a:t>
            </a:r>
            <a:r>
              <a:rPr lang="en-US" dirty="0"/>
              <a:t>and paintings database management: The details of </a:t>
            </a:r>
            <a:r>
              <a:rPr lang="en-US" dirty="0" smtClean="0"/>
              <a:t>            </a:t>
            </a:r>
          </a:p>
          <a:p>
            <a:r>
              <a:rPr lang="en-US" dirty="0" smtClean="0"/>
              <a:t>     the </a:t>
            </a:r>
            <a:r>
              <a:rPr lang="en-US" dirty="0"/>
              <a:t>artists like name, address, paintings, contact can be </a:t>
            </a:r>
            <a:r>
              <a:rPr lang="en-US" dirty="0" smtClean="0"/>
              <a:t>stored  easily </a:t>
            </a:r>
            <a:r>
              <a:rPr lang="en-US" dirty="0"/>
              <a:t>through this </a:t>
            </a:r>
            <a:r>
              <a:rPr lang="en-US" dirty="0" smtClean="0"/>
              <a:t> 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Paintings </a:t>
            </a:r>
            <a:r>
              <a:rPr lang="en-US" dirty="0"/>
              <a:t>can be sold: The details of the paintings that are sold on each day can be stored easily through this application</a:t>
            </a:r>
          </a:p>
          <a:p>
            <a:r>
              <a:rPr lang="en-US" dirty="0" smtClean="0"/>
              <a:t>•  Sales </a:t>
            </a:r>
            <a:r>
              <a:rPr lang="en-US" dirty="0"/>
              <a:t>details: The details of the sales that has taken place </a:t>
            </a:r>
            <a:r>
              <a:rPr lang="en-US" dirty="0" smtClean="0"/>
              <a:t>on particular day </a:t>
            </a:r>
            <a:r>
              <a:rPr lang="en-US" dirty="0"/>
              <a:t>can be </a:t>
            </a:r>
            <a:r>
              <a:rPr lang="en-US" dirty="0" smtClean="0"/>
              <a:t>         obtained </a:t>
            </a:r>
            <a:r>
              <a:rPr lang="en-US" dirty="0"/>
              <a:t>in just </a:t>
            </a:r>
            <a:r>
              <a:rPr lang="en-US" dirty="0" smtClean="0"/>
              <a:t> one mouse click through </a:t>
            </a:r>
            <a:r>
              <a:rPr lang="en-US" dirty="0"/>
              <a:t>this application.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>
              <a:ln>
                <a:solidFill>
                  <a:sysClr val="windowText" lastClr="000000"/>
                </a:solidFill>
              </a:ln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492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16183" y="1711234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PROJECT DESCRIPTION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040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837</TotalTime>
  <Words>220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Bahnschrift SemiBold</vt:lpstr>
      <vt:lpstr>Century Gothic</vt:lpstr>
      <vt:lpstr>Vapor Trail</vt:lpstr>
      <vt:lpstr>Art gallery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 gallery</dc:title>
  <dc:creator>Intel</dc:creator>
  <cp:lastModifiedBy>Intel</cp:lastModifiedBy>
  <cp:revision>10</cp:revision>
  <dcterms:created xsi:type="dcterms:W3CDTF">2023-04-03T13:57:19Z</dcterms:created>
  <dcterms:modified xsi:type="dcterms:W3CDTF">2023-04-04T03:54:40Z</dcterms:modified>
</cp:coreProperties>
</file>