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F11E-7DA5-5EBE-69D0-47D8BB274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F059D-2AB9-8AFC-5FFB-02826DA58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85D2-4266-1AEC-AB02-46A61D96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E82AD-5803-9249-AA4A-3AE4E1B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2E178-A28A-4D59-95E8-21B8420A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1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8C53-058E-C084-9CA6-D036D5B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136D5-4BF1-A15C-DE7E-3496A71F1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9A359-A7EC-937D-F328-F2B94893C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616F2-A872-BFCA-AFF8-D28DF6DB0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FDD7-6C56-615E-76C8-44AB5F6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4B9E7-A1EA-AEE8-B1C4-62E1DD47D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188D-4B57-070E-FEE4-4731CCE22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6510-9717-4940-5C29-6ECB78038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8363-2CB5-365B-ED66-524BC54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2570-C7CA-AB8A-ECA4-D7174D361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0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BF85-31FE-9848-8F41-F43A4CAC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51C97-D8F8-A3E8-9BE5-AF2491EEF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27E76-2E62-B5B2-B8B7-CE20C3E2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B0A04-7D42-6F14-7568-C858F69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5165D-0B9F-01F1-EAE7-942C0772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85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2566-6270-A926-7AD0-BEB841A6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B648-1F9A-1269-82F0-5EDBEEC1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3AB3D-22BA-A618-9AB7-E795D1D2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25685-1C1D-D7FA-7BD5-C10FBA7E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6713-A4CD-9A6C-8BEE-F04C27149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2E52-09A2-C523-86F9-2052355E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81BE-106A-B054-FDBC-81E26D9A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4EC9C-1D99-9DA4-C76D-EAD4FD24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D656A-FF00-E177-D233-F677B8C4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6D57-504E-26C5-D1D1-2BBACCBD2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6C651-37F3-ABB4-D37D-769BBEDC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8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1226-CB13-B9E3-02F8-08DC69C1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F0644-20C9-1408-54EF-C4D539DFD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07F64-AE0A-195D-E2A7-2C7DD267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45280-2EFD-D7BF-9DF4-8E8BE244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014C7-0F93-4AC7-28F8-F0A425D06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CCFD8-C5E6-93FF-4C0F-0AAE30F6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17B0D-7312-D55A-CEA2-C1AC4F7C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C638CF-0A78-38FF-8815-0FA454C9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3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0D4DB-565A-8E0D-CA11-2508AE4E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6182D-AF6D-E350-8481-F9B0FD4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60C4B-7676-6D11-98B3-7A7E0AE1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56967-4666-A2F1-F0CC-AD2C9E96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81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9C4E0-09F7-501C-3371-A987343F6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C91D7-ACF0-803F-7499-9AC8A98E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B4E2C-0D5E-9C31-D21F-28E193A8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2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720-939E-F633-7C5F-FBE0FA732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4FEB0-EDC5-24AC-928E-19292184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25012-D0E2-1197-6A4A-CE1A2C31F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79AF2-7105-BAFC-9206-5A4CE7D55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0C39-5BB0-7070-9376-2927D3B8F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0CAF2-3A6D-7297-D27E-C21A0FB1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6602D-4122-E32A-CB04-FD65ECAF6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0B8C9-27E3-9CE4-28DC-794621784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543A5-D486-B970-90AE-7B442EFD0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DE931-8CD4-6E50-8A6A-55889A43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FF10D-A702-39B8-D0DE-14A51CF5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2144-A354-EF17-1CA5-B9693FB0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04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AF5DA-7CF5-8EA4-66D8-04C498220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755C-F8B7-9588-C0F5-688AF217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D26B-C4DD-AB4C-B3B1-379D7E669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4416D-2E85-4C54-B033-4FEEFF9ED20E}" type="datetimeFigureOut">
              <a:rPr lang="en-IN" smtClean="0"/>
              <a:t>30-08-2022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D707-52C6-B505-1BA3-F63AE536F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9EB02-3087-154A-65AF-69402C3F6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1003-422B-41DC-85DF-03B6CC1AB0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9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956E-1BAB-CC57-5383-78EC116F8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efnekf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0ED74-1B9E-367A-2569-9F71F84C1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42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efnekf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efnekf</dc:title>
  <dc:creator>Abhishek Singh</dc:creator>
  <cp:lastModifiedBy>Abhishek Singh</cp:lastModifiedBy>
  <cp:revision>1</cp:revision>
  <dcterms:created xsi:type="dcterms:W3CDTF">2022-08-30T08:32:56Z</dcterms:created>
  <dcterms:modified xsi:type="dcterms:W3CDTF">2022-08-30T08:33:10Z</dcterms:modified>
</cp:coreProperties>
</file>