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75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hy" initials="g" lastIdx="1" clrIdx="0">
    <p:extLst>
      <p:ext uri="{19B8F6BF-5375-455C-9EA6-DF929625EA0E}">
        <p15:presenceInfo xmlns:p15="http://schemas.microsoft.com/office/powerpoint/2012/main" userId="gh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74"/>
  </p:normalViewPr>
  <p:slideViewPr>
    <p:cSldViewPr snapToGrid="0" snapToObjects="1">
      <p:cViewPr varScale="1">
        <p:scale>
          <a:sx n="86" d="100"/>
          <a:sy n="86" d="100"/>
        </p:scale>
        <p:origin x="33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0A748-7AB6-4A29-95F9-ABCFB950637E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D887-E34A-4A53-A871-A658CB624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07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6D887-E34A-4A53-A871-A658CB6248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047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6D887-E34A-4A53-A871-A658CB6248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45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BDC8B52-BE69-484A-98A2-3EA8F4B56531}"/>
              </a:ext>
            </a:extLst>
          </p:cNvPr>
          <p:cNvSpPr/>
          <p:nvPr userDrawn="1"/>
        </p:nvSpPr>
        <p:spPr>
          <a:xfrm>
            <a:off x="1282491" y="676029"/>
            <a:ext cx="10909509" cy="3527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5BAC"/>
              </a:gs>
              <a:gs pos="100000">
                <a:srgbClr val="005BA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C152DB-9054-EA4E-AF8F-B917D4DE70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3518" y="-288204"/>
            <a:ext cx="1656635" cy="165663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554AA6C-77F1-014D-9432-9B728E847C13}"/>
              </a:ext>
            </a:extLst>
          </p:cNvPr>
          <p:cNvSpPr/>
          <p:nvPr userDrawn="1"/>
        </p:nvSpPr>
        <p:spPr>
          <a:xfrm>
            <a:off x="1" y="256854"/>
            <a:ext cx="622851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6E3FED-A7A6-9649-A702-F1FBA231791C}"/>
              </a:ext>
            </a:extLst>
          </p:cNvPr>
          <p:cNvSpPr/>
          <p:nvPr userDrawn="1"/>
        </p:nvSpPr>
        <p:spPr>
          <a:xfrm>
            <a:off x="661883" y="256854"/>
            <a:ext cx="72000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9C5616A-982A-DE4C-B38E-14F1D150071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96752" y="203584"/>
            <a:ext cx="485739" cy="4887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57E329B-AE6E-FE49-827A-536159EDD2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282491" y="213424"/>
            <a:ext cx="1147601" cy="43960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EDBF14E-5AF1-E044-A76C-02AE01005724}"/>
              </a:ext>
            </a:extLst>
          </p:cNvPr>
          <p:cNvSpPr txBox="1"/>
          <p:nvPr userDrawn="1"/>
        </p:nvSpPr>
        <p:spPr>
          <a:xfrm>
            <a:off x="4189260" y="2859613"/>
            <a:ext cx="5858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智能体追踪周报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F517DA-8092-CE42-8E9E-10B172D2AC00}"/>
              </a:ext>
            </a:extLst>
          </p:cNvPr>
          <p:cNvSpPr txBox="1"/>
          <p:nvPr userDrawn="1"/>
        </p:nvSpPr>
        <p:spPr>
          <a:xfrm>
            <a:off x="4250806" y="4634608"/>
            <a:ext cx="5858048" cy="1002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汇报人：高宏业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   间：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2022.8.31</a:t>
            </a:r>
          </a:p>
        </p:txBody>
      </p:sp>
    </p:spTree>
    <p:extLst>
      <p:ext uri="{BB962C8B-B14F-4D97-AF65-F5344CB8AC3E}">
        <p14:creationId xmlns:p14="http://schemas.microsoft.com/office/powerpoint/2010/main" val="331084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AB7518-C285-4E41-9092-FBD687837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D826F-9220-D441-B07C-6264279A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DC9F9-9465-7A4F-AA07-C9FCB2A8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731F0-9609-614D-85C7-36973E00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268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E3575B-7B48-A64E-842A-4734000B2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659467"/>
            <a:ext cx="2628900" cy="4517496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18ADB1-69C3-F148-B3B6-7983F7F47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59467"/>
            <a:ext cx="7734300" cy="451749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1F5C9-88C6-2740-BAF6-4168DDCC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278BE-41FF-7448-B681-7DBE5455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28DBE-9406-CF4E-ABD5-8C251C2A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638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D33CF4-D746-7B45-8483-824882C1A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890E0-85EB-8947-B734-1BC03039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BC0BB-445B-224F-9945-BAB0D143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657AF-65E3-9344-96D5-38B10EF5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049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70710-E913-BC4F-B2B9-4F0C7A4C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C79931-E41B-F54D-B79E-8D82F0673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8E247-06F8-1D49-8BDD-6954CF0C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467D3-9099-E840-AD22-275133DA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7CF01-B129-234D-9DBF-278D85F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306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297D3-F23B-F645-9614-49939A22A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C10EB9-7BA8-9E4B-9BB6-1110BF4F8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30DB6F-AF8D-6D46-B0E5-44F53260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2022/8/31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90CF63-4281-8448-9DEB-99693CA2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CECA37-AF72-F644-AAD1-7714AE97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31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3A6FB0-897D-544A-9DE4-4346DFB6C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5D48F0-D6C4-E447-8AA5-141AAD397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2E12D1-D187-774A-BAB8-5A7720473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FA670A-C3BB-8244-9CAE-F34ABD229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DB05EE-9E90-8249-89AF-B37C54B5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2022/8/31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5124C0-7FD3-3B45-9017-EE532605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B07453-F967-794E-B6BB-A7A37D4F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18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1190E1-11C0-5549-BAEC-2CBA46C2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2022/8/31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4BC8D3-97EC-4C49-BEE2-FAB740F4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14019A-39A3-B540-8ED4-C9B6140F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66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5843A6-02D7-0B4D-83F1-B67872E8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2022/8/31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E75626-F28C-134C-B2FE-E617A847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1C87CB-198F-8A4A-9E3E-3AD1C36F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57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CE69F3-6BBB-C841-B203-DF6C6A7F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49462"/>
            <a:ext cx="6172200" cy="38115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B5C338-EFE7-6943-BB5C-5CBDA0809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DAF613-E649-B745-9984-02DA051C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2022/8/31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219885-2953-A544-92EF-FE6A8F96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F77DBB-5872-A24D-9A96-7F5A37DA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44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0E149E-069D-304E-BEAF-4362ED806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49462"/>
            <a:ext cx="617220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AAE071-48BD-5545-A0F0-FE2C1F091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739611-33E8-BB48-A890-78BDEF40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2022/8/31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DB236C-A2C4-0844-9991-ED199594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8BE291-E664-4F42-A240-28C8C553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78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21D9AFF-1B21-6A42-AA17-DD84B7BBA3FE}"/>
              </a:ext>
            </a:extLst>
          </p:cNvPr>
          <p:cNvSpPr/>
          <p:nvPr userDrawn="1"/>
        </p:nvSpPr>
        <p:spPr>
          <a:xfrm>
            <a:off x="1282491" y="676029"/>
            <a:ext cx="10909509" cy="3527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5BAC"/>
              </a:gs>
              <a:gs pos="100000">
                <a:srgbClr val="005BA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038D9A3-E2D2-9F4E-83FE-4C09B5FDC99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663518" y="-288204"/>
            <a:ext cx="1656635" cy="165663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95F9049-D530-F644-B440-726BEB1E31B4}"/>
              </a:ext>
            </a:extLst>
          </p:cNvPr>
          <p:cNvSpPr/>
          <p:nvPr userDrawn="1"/>
        </p:nvSpPr>
        <p:spPr>
          <a:xfrm>
            <a:off x="1" y="256854"/>
            <a:ext cx="622851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8850DAE-7C3B-DB43-BC63-6541B09FAABE}"/>
              </a:ext>
            </a:extLst>
          </p:cNvPr>
          <p:cNvSpPr/>
          <p:nvPr userDrawn="1"/>
        </p:nvSpPr>
        <p:spPr>
          <a:xfrm>
            <a:off x="661883" y="256854"/>
            <a:ext cx="72000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A8F4D91-A9BD-7144-AD51-6A9DA8EE210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96752" y="203584"/>
            <a:ext cx="485739" cy="48874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E02A79-96AC-A843-BC8E-3D8DACF1E40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282491" y="213424"/>
            <a:ext cx="1147601" cy="43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2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CA812F8-3B9A-AD47-B922-5EFA112BB394}"/>
              </a:ext>
            </a:extLst>
          </p:cNvPr>
          <p:cNvSpPr/>
          <p:nvPr/>
        </p:nvSpPr>
        <p:spPr>
          <a:xfrm>
            <a:off x="1282491" y="676029"/>
            <a:ext cx="10909509" cy="3527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5BAC"/>
              </a:gs>
              <a:gs pos="100000">
                <a:srgbClr val="005BA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DC8009-A8AA-4A41-AC69-6BF9CF930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518" y="-288204"/>
            <a:ext cx="1656635" cy="165663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24F29F0-78D7-374C-BB4D-8FDA9618FE31}"/>
              </a:ext>
            </a:extLst>
          </p:cNvPr>
          <p:cNvSpPr/>
          <p:nvPr/>
        </p:nvSpPr>
        <p:spPr>
          <a:xfrm>
            <a:off x="1" y="256854"/>
            <a:ext cx="622851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4B5F57-57EE-1A4B-9EA5-F55C8FAC3914}"/>
              </a:ext>
            </a:extLst>
          </p:cNvPr>
          <p:cNvSpPr/>
          <p:nvPr/>
        </p:nvSpPr>
        <p:spPr>
          <a:xfrm>
            <a:off x="661883" y="256854"/>
            <a:ext cx="72000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006713-6342-284C-B802-6B9D03CDFBB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96752" y="203584"/>
            <a:ext cx="485739" cy="4887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06F6CC1-D229-0449-A9A2-6CF75BE1381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282491" y="213424"/>
            <a:ext cx="1147601" cy="43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4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3004D0-5DFA-F74F-AD36-3282B4C8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89"/>
            <a:ext cx="7984524" cy="51125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纪要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4C0015-5AF7-5F09-FAC8-2720E26CD60A}"/>
              </a:ext>
            </a:extLst>
          </p:cNvPr>
          <p:cNvSpPr txBox="1"/>
          <p:nvPr/>
        </p:nvSpPr>
        <p:spPr>
          <a:xfrm>
            <a:off x="2556749" y="1259574"/>
            <a:ext cx="9262621" cy="127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、去除中心化</a:t>
            </a:r>
            <a:r>
              <a:rPr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Scheduler</a:t>
            </a:r>
            <a:r>
              <a:rPr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，改为分布式通信（</a:t>
            </a:r>
            <a:r>
              <a:rPr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KNN</a:t>
            </a:r>
            <a:r>
              <a:rPr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、考虑影响通信的实际变量或限制</a:t>
            </a:r>
            <a:endParaRPr lang="en-US" altLang="zh-CN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、将硬通信改为概率通信</a:t>
            </a:r>
            <a:endParaRPr lang="en-US" altLang="zh-CN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B85A696-95B9-3C65-913F-63730346497E}"/>
              </a:ext>
            </a:extLst>
          </p:cNvPr>
          <p:cNvSpPr/>
          <p:nvPr/>
        </p:nvSpPr>
        <p:spPr>
          <a:xfrm>
            <a:off x="2296769" y="4339343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AD02CBA-F25F-1885-0674-69EC4A34B4EA}"/>
              </a:ext>
            </a:extLst>
          </p:cNvPr>
          <p:cNvSpPr/>
          <p:nvPr/>
        </p:nvSpPr>
        <p:spPr>
          <a:xfrm>
            <a:off x="2605379" y="4671743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3D3F6A3-F113-5D87-3813-D112F99A16F1}"/>
              </a:ext>
            </a:extLst>
          </p:cNvPr>
          <p:cNvSpPr/>
          <p:nvPr/>
        </p:nvSpPr>
        <p:spPr>
          <a:xfrm>
            <a:off x="2148519" y="4785363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E528FCE-3CBD-AB3B-D6C4-55EFB038D2C2}"/>
              </a:ext>
            </a:extLst>
          </p:cNvPr>
          <p:cNvSpPr/>
          <p:nvPr/>
        </p:nvSpPr>
        <p:spPr>
          <a:xfrm>
            <a:off x="1626209" y="5083733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C806FCA-D498-5287-B297-6457911B9010}"/>
              </a:ext>
            </a:extLst>
          </p:cNvPr>
          <p:cNvSpPr/>
          <p:nvPr/>
        </p:nvSpPr>
        <p:spPr>
          <a:xfrm>
            <a:off x="2116769" y="5840313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F5CF95B-C9DC-C232-9F9A-0BF5FA6406F5}"/>
              </a:ext>
            </a:extLst>
          </p:cNvPr>
          <p:cNvSpPr/>
          <p:nvPr/>
        </p:nvSpPr>
        <p:spPr>
          <a:xfrm>
            <a:off x="2403109" y="5385823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98192C5-A73C-25A8-6161-8E4EB04F7863}"/>
              </a:ext>
            </a:extLst>
          </p:cNvPr>
          <p:cNvSpPr/>
          <p:nvPr/>
        </p:nvSpPr>
        <p:spPr>
          <a:xfrm>
            <a:off x="2919239" y="5840313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960F70A-26D8-101B-23ED-4DDAAFF18259}"/>
              </a:ext>
            </a:extLst>
          </p:cNvPr>
          <p:cNvSpPr/>
          <p:nvPr/>
        </p:nvSpPr>
        <p:spPr>
          <a:xfrm>
            <a:off x="3354849" y="4792473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2FF0C31-7A8E-8A6D-CC9A-D0560AC6DB61}"/>
              </a:ext>
            </a:extLst>
          </p:cNvPr>
          <p:cNvSpPr/>
          <p:nvPr/>
        </p:nvSpPr>
        <p:spPr>
          <a:xfrm>
            <a:off x="2464069" y="5010833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27B4964-494B-8B8A-3F90-DF39057BD9E7}"/>
              </a:ext>
            </a:extLst>
          </p:cNvPr>
          <p:cNvSpPr/>
          <p:nvPr/>
        </p:nvSpPr>
        <p:spPr>
          <a:xfrm>
            <a:off x="2148519" y="5137493"/>
            <a:ext cx="180000" cy="180000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A0BEF77-3C2E-D6FD-7C2A-7FFEDB2364B6}"/>
              </a:ext>
            </a:extLst>
          </p:cNvPr>
          <p:cNvSpPr/>
          <p:nvPr/>
        </p:nvSpPr>
        <p:spPr>
          <a:xfrm>
            <a:off x="2782199" y="5199893"/>
            <a:ext cx="180000" cy="180000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D4EBCE7-17BA-A02B-5B5A-BBAF5724DEC3}"/>
              </a:ext>
            </a:extLst>
          </p:cNvPr>
          <p:cNvSpPr/>
          <p:nvPr/>
        </p:nvSpPr>
        <p:spPr>
          <a:xfrm>
            <a:off x="2844599" y="4199268"/>
            <a:ext cx="180000" cy="180000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E659C98-48D3-630A-A85D-A94BBA1005F8}"/>
              </a:ext>
            </a:extLst>
          </p:cNvPr>
          <p:cNvSpPr/>
          <p:nvPr/>
        </p:nvSpPr>
        <p:spPr>
          <a:xfrm>
            <a:off x="3461429" y="5205823"/>
            <a:ext cx="180000" cy="180000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18719B7-E1D8-5295-1229-C55E87623E46}"/>
              </a:ext>
            </a:extLst>
          </p:cNvPr>
          <p:cNvCxnSpPr>
            <a:stCxn id="15" idx="4"/>
            <a:endCxn id="16" idx="1"/>
          </p:cNvCxnSpPr>
          <p:nvPr/>
        </p:nvCxnSpPr>
        <p:spPr>
          <a:xfrm>
            <a:off x="2934599" y="4379269"/>
            <a:ext cx="553190" cy="852915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04A0FE5-55A0-3FF2-1076-73933A42CF3F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>
            <a:off x="2962199" y="5289893"/>
            <a:ext cx="499230" cy="593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27A3312-0BA7-8BBB-EAB0-673823E350DC}"/>
              </a:ext>
            </a:extLst>
          </p:cNvPr>
          <p:cNvCxnSpPr>
            <a:stCxn id="12" idx="2"/>
            <a:endCxn id="13" idx="6"/>
          </p:cNvCxnSpPr>
          <p:nvPr/>
        </p:nvCxnSpPr>
        <p:spPr>
          <a:xfrm flipH="1">
            <a:off x="2328519" y="5100833"/>
            <a:ext cx="135550" cy="12666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A88D8C1-D64A-F304-BD35-8241040D6D1E}"/>
              </a:ext>
            </a:extLst>
          </p:cNvPr>
          <p:cNvCxnSpPr>
            <a:stCxn id="12" idx="5"/>
            <a:endCxn id="14" idx="2"/>
          </p:cNvCxnSpPr>
          <p:nvPr/>
        </p:nvCxnSpPr>
        <p:spPr>
          <a:xfrm>
            <a:off x="2617709" y="5164473"/>
            <a:ext cx="164490" cy="12542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D3BAC6C-F18A-9A2C-1585-3DA99406DCB1}"/>
              </a:ext>
            </a:extLst>
          </p:cNvPr>
          <p:cNvSpPr/>
          <p:nvPr/>
        </p:nvSpPr>
        <p:spPr>
          <a:xfrm>
            <a:off x="1758249" y="4519343"/>
            <a:ext cx="180000" cy="180000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F14D236-8CDD-1F07-C48A-E224326AB9A9}"/>
              </a:ext>
            </a:extLst>
          </p:cNvPr>
          <p:cNvCxnSpPr>
            <a:stCxn id="21" idx="5"/>
            <a:endCxn id="13" idx="1"/>
          </p:cNvCxnSpPr>
          <p:nvPr/>
        </p:nvCxnSpPr>
        <p:spPr>
          <a:xfrm>
            <a:off x="1911889" y="4672983"/>
            <a:ext cx="262990" cy="49087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821CB47-4FFC-6066-3AB4-EAA9C240F3D5}"/>
              </a:ext>
            </a:extLst>
          </p:cNvPr>
          <p:cNvCxnSpPr>
            <a:stCxn id="9" idx="4"/>
            <a:endCxn id="7" idx="7"/>
          </p:cNvCxnSpPr>
          <p:nvPr/>
        </p:nvCxnSpPr>
        <p:spPr>
          <a:xfrm flipH="1">
            <a:off x="2270409" y="5565823"/>
            <a:ext cx="222700" cy="30085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D6F792E-20D9-BC76-741D-78ACD02A129E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2556749" y="5539463"/>
            <a:ext cx="388850" cy="32721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B544206-9017-9EF0-2023-586D009B3425}"/>
              </a:ext>
            </a:extLst>
          </p:cNvPr>
          <p:cNvCxnSpPr>
            <a:stCxn id="12" idx="4"/>
            <a:endCxn id="9" idx="0"/>
          </p:cNvCxnSpPr>
          <p:nvPr/>
        </p:nvCxnSpPr>
        <p:spPr>
          <a:xfrm flipH="1">
            <a:off x="2493109" y="5190833"/>
            <a:ext cx="60960" cy="19499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6844CE1-D7FD-5E37-819B-36B54A1328DD}"/>
              </a:ext>
            </a:extLst>
          </p:cNvPr>
          <p:cNvCxnSpPr>
            <a:stCxn id="11" idx="2"/>
            <a:endCxn id="4" idx="6"/>
          </p:cNvCxnSpPr>
          <p:nvPr/>
        </p:nvCxnSpPr>
        <p:spPr>
          <a:xfrm flipH="1" flipV="1">
            <a:off x="2785379" y="4761743"/>
            <a:ext cx="569470" cy="12073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0F4B380-06F6-9130-EBD0-483E203D1F93}"/>
              </a:ext>
            </a:extLst>
          </p:cNvPr>
          <p:cNvCxnSpPr>
            <a:stCxn id="3" idx="5"/>
            <a:endCxn id="4" idx="2"/>
          </p:cNvCxnSpPr>
          <p:nvPr/>
        </p:nvCxnSpPr>
        <p:spPr>
          <a:xfrm>
            <a:off x="2450409" y="4492983"/>
            <a:ext cx="154970" cy="26876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0FCB369-FF86-AABA-9F49-BF2DD806D49F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1779849" y="4939003"/>
            <a:ext cx="395030" cy="17109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C662DBE-1880-2606-2F83-37D2B81E09F7}"/>
              </a:ext>
            </a:extLst>
          </p:cNvPr>
          <p:cNvCxnSpPr>
            <a:stCxn id="6" idx="4"/>
            <a:endCxn id="7" idx="1"/>
          </p:cNvCxnSpPr>
          <p:nvPr/>
        </p:nvCxnSpPr>
        <p:spPr>
          <a:xfrm>
            <a:off x="1716209" y="5263733"/>
            <a:ext cx="426920" cy="60294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9AE42AB-6008-8D87-7760-7B49052C5366}"/>
              </a:ext>
            </a:extLst>
          </p:cNvPr>
          <p:cNvCxnSpPr>
            <a:stCxn id="5" idx="5"/>
            <a:endCxn id="12" idx="1"/>
          </p:cNvCxnSpPr>
          <p:nvPr/>
        </p:nvCxnSpPr>
        <p:spPr>
          <a:xfrm>
            <a:off x="2302159" y="4939003"/>
            <a:ext cx="188270" cy="9819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0C6DA8F-5868-EA4F-DA41-E5087E3188EC}"/>
              </a:ext>
            </a:extLst>
          </p:cNvPr>
          <p:cNvCxnSpPr>
            <a:stCxn id="4" idx="3"/>
            <a:endCxn id="12" idx="0"/>
          </p:cNvCxnSpPr>
          <p:nvPr/>
        </p:nvCxnSpPr>
        <p:spPr>
          <a:xfrm flipH="1">
            <a:off x="2554069" y="4825383"/>
            <a:ext cx="77670" cy="18545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6C4ADA8-BBC2-1E0A-059C-59429EC13413}"/>
              </a:ext>
            </a:extLst>
          </p:cNvPr>
          <p:cNvCxnSpPr>
            <a:stCxn id="15" idx="4"/>
            <a:endCxn id="4" idx="7"/>
          </p:cNvCxnSpPr>
          <p:nvPr/>
        </p:nvCxnSpPr>
        <p:spPr>
          <a:xfrm flipH="1">
            <a:off x="2759019" y="4379269"/>
            <a:ext cx="175580" cy="318835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右 32">
            <a:extLst>
              <a:ext uri="{FF2B5EF4-FFF2-40B4-BE49-F238E27FC236}">
                <a16:creationId xmlns:a16="http://schemas.microsoft.com/office/drawing/2014/main" id="{37BD1728-28BC-26CE-08D8-3E4770BB005B}"/>
              </a:ext>
            </a:extLst>
          </p:cNvPr>
          <p:cNvSpPr/>
          <p:nvPr/>
        </p:nvSpPr>
        <p:spPr>
          <a:xfrm>
            <a:off x="3987019" y="5001683"/>
            <a:ext cx="569680" cy="286645"/>
          </a:xfrm>
          <a:prstGeom prst="rightArrow">
            <a:avLst/>
          </a:prstGeom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C65500B-2C86-318D-E1D2-F3299ACFEB26}"/>
              </a:ext>
            </a:extLst>
          </p:cNvPr>
          <p:cNvSpPr/>
          <p:nvPr/>
        </p:nvSpPr>
        <p:spPr>
          <a:xfrm>
            <a:off x="5057740" y="5569622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9D8D0AF4-8D87-EF47-EA66-96B465D6E62D}"/>
              </a:ext>
            </a:extLst>
          </p:cNvPr>
          <p:cNvSpPr/>
          <p:nvPr/>
        </p:nvSpPr>
        <p:spPr>
          <a:xfrm>
            <a:off x="6254275" y="5572069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36" name="矩形 398">
            <a:extLst>
              <a:ext uri="{FF2B5EF4-FFF2-40B4-BE49-F238E27FC236}">
                <a16:creationId xmlns:a16="http://schemas.microsoft.com/office/drawing/2014/main" id="{D9C71E99-F901-374B-0CE4-93354C666744}"/>
              </a:ext>
            </a:extLst>
          </p:cNvPr>
          <p:cNvSpPr/>
          <p:nvPr/>
        </p:nvSpPr>
        <p:spPr>
          <a:xfrm>
            <a:off x="5147740" y="5031858"/>
            <a:ext cx="1177399" cy="288913"/>
          </a:xfrm>
          <a:prstGeom prst="rect">
            <a:avLst/>
          </a:prstGeom>
          <a:solidFill>
            <a:schemeClr val="accent5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编码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2E6BDDA-AFE2-8B7B-29DC-0E92738C2B89}"/>
              </a:ext>
            </a:extLst>
          </p:cNvPr>
          <p:cNvCxnSpPr>
            <a:stCxn id="34" idx="4"/>
            <a:endCxn id="36" idx="2"/>
          </p:cNvCxnSpPr>
          <p:nvPr/>
        </p:nvCxnSpPr>
        <p:spPr>
          <a:xfrm flipV="1">
            <a:off x="5147740" y="5320771"/>
            <a:ext cx="588700" cy="428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E15C861-4CB4-1527-94D0-80CBB20E9877}"/>
              </a:ext>
            </a:extLst>
          </p:cNvPr>
          <p:cNvCxnSpPr>
            <a:stCxn id="35" idx="3"/>
            <a:endCxn id="36" idx="2"/>
          </p:cNvCxnSpPr>
          <p:nvPr/>
        </p:nvCxnSpPr>
        <p:spPr>
          <a:xfrm flipH="1" flipV="1">
            <a:off x="5736440" y="5320771"/>
            <a:ext cx="544195" cy="40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27FD0B5-15AA-2843-C454-3E729F8D351E}"/>
              </a:ext>
            </a:extLst>
          </p:cNvPr>
          <p:cNvSpPr txBox="1"/>
          <p:nvPr/>
        </p:nvSpPr>
        <p:spPr>
          <a:xfrm>
            <a:off x="5003478" y="5813383"/>
            <a:ext cx="288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F15ECEE-959A-358C-878E-766BEA4B9CBD}"/>
              </a:ext>
            </a:extLst>
          </p:cNvPr>
          <p:cNvSpPr txBox="1"/>
          <p:nvPr/>
        </p:nvSpPr>
        <p:spPr>
          <a:xfrm>
            <a:off x="6233261" y="5813383"/>
            <a:ext cx="288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14613F4-1C26-AAEB-2EE2-67432DB5383F}"/>
              </a:ext>
            </a:extLst>
          </p:cNvPr>
          <p:cNvCxnSpPr>
            <a:stCxn id="36" idx="0"/>
          </p:cNvCxnSpPr>
          <p:nvPr/>
        </p:nvCxnSpPr>
        <p:spPr>
          <a:xfrm flipV="1">
            <a:off x="5736440" y="4607903"/>
            <a:ext cx="0" cy="42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8EAEB21F-FDD9-01CC-3318-71876FAC378E}"/>
              </a:ext>
            </a:extLst>
          </p:cNvPr>
          <p:cNvSpPr txBox="1"/>
          <p:nvPr/>
        </p:nvSpPr>
        <p:spPr>
          <a:xfrm>
            <a:off x="5063336" y="4200459"/>
            <a:ext cx="1501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r>
              <a:rPr lang="en-US" altLang="zh-C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6CE404BF-3B76-097C-3BCA-302A2B8A9F1B}"/>
              </a:ext>
            </a:extLst>
          </p:cNvPr>
          <p:cNvSpPr/>
          <p:nvPr/>
        </p:nvSpPr>
        <p:spPr>
          <a:xfrm>
            <a:off x="719689" y="5003248"/>
            <a:ext cx="569680" cy="286645"/>
          </a:xfrm>
          <a:prstGeom prst="rightArrow">
            <a:avLst/>
          </a:prstGeom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8AECFA6-1BC8-43BB-7D95-47519B9152A9}"/>
              </a:ext>
            </a:extLst>
          </p:cNvPr>
          <p:cNvSpPr txBox="1"/>
          <p:nvPr/>
        </p:nvSpPr>
        <p:spPr>
          <a:xfrm>
            <a:off x="279015" y="4699343"/>
            <a:ext cx="1501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编码后局部观测</a:t>
            </a:r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B4B9B098-A438-EE04-13F9-CC7CB1E75E13}"/>
              </a:ext>
            </a:extLst>
          </p:cNvPr>
          <p:cNvSpPr/>
          <p:nvPr/>
        </p:nvSpPr>
        <p:spPr>
          <a:xfrm>
            <a:off x="7121088" y="5023848"/>
            <a:ext cx="569680" cy="286645"/>
          </a:xfrm>
          <a:prstGeom prst="rightArrow">
            <a:avLst/>
          </a:prstGeom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AEEAE54-259A-7DC8-7F0B-D0002B9C9913}"/>
              </a:ext>
            </a:extLst>
          </p:cNvPr>
          <p:cNvSpPr txBox="1"/>
          <p:nvPr/>
        </p:nvSpPr>
        <p:spPr>
          <a:xfrm>
            <a:off x="6716787" y="4720498"/>
            <a:ext cx="136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预测通信概率</a:t>
            </a: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365FC178-B0C9-334A-F714-E986BED71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918" y="4478781"/>
            <a:ext cx="967824" cy="853514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7BBB3DA3-4791-A24F-EFDE-98051F4D4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8828" y="4474301"/>
            <a:ext cx="944962" cy="830652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EA8154F8-26E0-340A-0C62-42E80F9B2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9050" y="5690860"/>
            <a:ext cx="952583" cy="80779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88A143FF-597E-1475-BD2A-9F738F3755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1673" y="5711668"/>
            <a:ext cx="960203" cy="800169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4FCBC32D-5C7D-0D88-0E06-6AF47B71B2FD}"/>
              </a:ext>
            </a:extLst>
          </p:cNvPr>
          <p:cNvSpPr txBox="1"/>
          <p:nvPr/>
        </p:nvSpPr>
        <p:spPr>
          <a:xfrm>
            <a:off x="9482215" y="4666928"/>
            <a:ext cx="432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781E0ED-62C9-EF52-D714-23E4A81AE6C0}"/>
              </a:ext>
            </a:extLst>
          </p:cNvPr>
          <p:cNvSpPr txBox="1"/>
          <p:nvPr/>
        </p:nvSpPr>
        <p:spPr>
          <a:xfrm>
            <a:off x="9482215" y="5878477"/>
            <a:ext cx="432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6C4211D-0BBB-BD85-6B40-0581A928B7E7}"/>
              </a:ext>
            </a:extLst>
          </p:cNvPr>
          <p:cNvSpPr txBox="1"/>
          <p:nvPr/>
        </p:nvSpPr>
        <p:spPr>
          <a:xfrm rot="5400000">
            <a:off x="8884079" y="5277876"/>
            <a:ext cx="432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EB1B715-4FAB-8008-58DA-C7E45D037952}"/>
              </a:ext>
            </a:extLst>
          </p:cNvPr>
          <p:cNvSpPr txBox="1"/>
          <p:nvPr/>
        </p:nvSpPr>
        <p:spPr>
          <a:xfrm rot="5400000">
            <a:off x="10212020" y="5291008"/>
            <a:ext cx="432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448A527-36B9-7141-146E-B5E4408D41C1}"/>
              </a:ext>
            </a:extLst>
          </p:cNvPr>
          <p:cNvSpPr txBox="1"/>
          <p:nvPr/>
        </p:nvSpPr>
        <p:spPr>
          <a:xfrm>
            <a:off x="8076912" y="4465909"/>
            <a:ext cx="487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9CEA649-5BD1-CDC8-C1A9-50EBB0EAA71C}"/>
              </a:ext>
            </a:extLst>
          </p:cNvPr>
          <p:cNvSpPr txBox="1"/>
          <p:nvPr/>
        </p:nvSpPr>
        <p:spPr>
          <a:xfrm>
            <a:off x="8061748" y="4900162"/>
            <a:ext cx="487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2A82A67-9BC5-F67C-D692-C7B4FE034EB6}"/>
              </a:ext>
            </a:extLst>
          </p:cNvPr>
          <p:cNvSpPr txBox="1"/>
          <p:nvPr/>
        </p:nvSpPr>
        <p:spPr>
          <a:xfrm rot="5400000">
            <a:off x="8122927" y="5286980"/>
            <a:ext cx="432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6484496-D59F-811A-0F83-62C78AF503BF}"/>
              </a:ext>
            </a:extLst>
          </p:cNvPr>
          <p:cNvSpPr txBox="1"/>
          <p:nvPr/>
        </p:nvSpPr>
        <p:spPr>
          <a:xfrm>
            <a:off x="8013550" y="5671556"/>
            <a:ext cx="58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zh-CN" altLang="en-US" sz="20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F543176-32A8-980A-B318-10A7E0590AF8}"/>
              </a:ext>
            </a:extLst>
          </p:cNvPr>
          <p:cNvSpPr txBox="1"/>
          <p:nvPr/>
        </p:nvSpPr>
        <p:spPr>
          <a:xfrm>
            <a:off x="8061748" y="6114364"/>
            <a:ext cx="58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0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箭头: 圆角右 59">
            <a:extLst>
              <a:ext uri="{FF2B5EF4-FFF2-40B4-BE49-F238E27FC236}">
                <a16:creationId xmlns:a16="http://schemas.microsoft.com/office/drawing/2014/main" id="{89547398-6C1B-2F65-4074-502EFB6A5CA4}"/>
              </a:ext>
            </a:extLst>
          </p:cNvPr>
          <p:cNvSpPr/>
          <p:nvPr/>
        </p:nvSpPr>
        <p:spPr>
          <a:xfrm>
            <a:off x="939819" y="2886780"/>
            <a:ext cx="7233759" cy="1815663"/>
          </a:xfrm>
          <a:prstGeom prst="bentArrow">
            <a:avLst>
              <a:gd name="adj1" fmla="val 7401"/>
              <a:gd name="adj2" fmla="val 8806"/>
              <a:gd name="adj3" fmla="val 25000"/>
              <a:gd name="adj4" fmla="val 4375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5B52A7B8-A6FE-081D-F299-0D8A76250ECC}"/>
              </a:ext>
            </a:extLst>
          </p:cNvPr>
          <p:cNvSpPr/>
          <p:nvPr/>
        </p:nvSpPr>
        <p:spPr>
          <a:xfrm rot="16200000">
            <a:off x="9413408" y="4000850"/>
            <a:ext cx="569680" cy="286645"/>
          </a:xfrm>
          <a:prstGeom prst="rightArrow">
            <a:avLst/>
          </a:prstGeom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B69C95A3-E0B9-7B1F-275F-6AC628D9A584}"/>
              </a:ext>
            </a:extLst>
          </p:cNvPr>
          <p:cNvSpPr/>
          <p:nvPr/>
        </p:nvSpPr>
        <p:spPr>
          <a:xfrm>
            <a:off x="8600041" y="2998210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DCC131BD-D67B-11AB-8BC2-6B6741EE673F}"/>
              </a:ext>
            </a:extLst>
          </p:cNvPr>
          <p:cNvSpPr/>
          <p:nvPr/>
        </p:nvSpPr>
        <p:spPr>
          <a:xfrm>
            <a:off x="9153270" y="2470159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5C79918-5C43-ED8D-3796-08E698EE4969}"/>
              </a:ext>
            </a:extLst>
          </p:cNvPr>
          <p:cNvSpPr/>
          <p:nvPr/>
        </p:nvSpPr>
        <p:spPr>
          <a:xfrm>
            <a:off x="9153270" y="3572873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3546ED6C-2A24-69AE-81B7-6125D56BEBC7}"/>
              </a:ext>
            </a:extLst>
          </p:cNvPr>
          <p:cNvSpPr/>
          <p:nvPr/>
        </p:nvSpPr>
        <p:spPr>
          <a:xfrm>
            <a:off x="9157433" y="3259201"/>
            <a:ext cx="180000" cy="180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C6EF608-DA7B-D301-C1D0-0354156A274C}"/>
              </a:ext>
            </a:extLst>
          </p:cNvPr>
          <p:cNvSpPr txBox="1"/>
          <p:nvPr/>
        </p:nvSpPr>
        <p:spPr>
          <a:xfrm rot="5400000">
            <a:off x="9117237" y="2771605"/>
            <a:ext cx="432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0CBE7D3-FD8B-F458-0761-5DA4D575DD44}"/>
              </a:ext>
            </a:extLst>
          </p:cNvPr>
          <p:cNvCxnSpPr>
            <a:cxnSpLocks/>
            <a:endCxn id="62" idx="7"/>
          </p:cNvCxnSpPr>
          <p:nvPr/>
        </p:nvCxnSpPr>
        <p:spPr>
          <a:xfrm flipH="1">
            <a:off x="8753681" y="2194393"/>
            <a:ext cx="399589" cy="830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7E418AE2-9D13-6F86-B82A-B89DA1417FCC}"/>
              </a:ext>
            </a:extLst>
          </p:cNvPr>
          <p:cNvCxnSpPr>
            <a:stCxn id="63" idx="2"/>
            <a:endCxn id="62" idx="7"/>
          </p:cNvCxnSpPr>
          <p:nvPr/>
        </p:nvCxnSpPr>
        <p:spPr>
          <a:xfrm flipH="1">
            <a:off x="8753681" y="2560159"/>
            <a:ext cx="399589" cy="46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14E18150-105A-D70A-2BD1-9A97CD1171A4}"/>
              </a:ext>
            </a:extLst>
          </p:cNvPr>
          <p:cNvCxnSpPr>
            <a:stCxn id="65" idx="2"/>
            <a:endCxn id="62" idx="6"/>
          </p:cNvCxnSpPr>
          <p:nvPr/>
        </p:nvCxnSpPr>
        <p:spPr>
          <a:xfrm flipH="1" flipV="1">
            <a:off x="8780041" y="3088210"/>
            <a:ext cx="377392" cy="260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FFD5DB0-BEFA-A137-225D-7FD71BA2CFC5}"/>
              </a:ext>
            </a:extLst>
          </p:cNvPr>
          <p:cNvCxnSpPr>
            <a:stCxn id="64" idx="2"/>
            <a:endCxn id="62" idx="6"/>
          </p:cNvCxnSpPr>
          <p:nvPr/>
        </p:nvCxnSpPr>
        <p:spPr>
          <a:xfrm flipH="1" flipV="1">
            <a:off x="8780041" y="3088210"/>
            <a:ext cx="373229" cy="57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">
            <a:extLst>
              <a:ext uri="{FF2B5EF4-FFF2-40B4-BE49-F238E27FC236}">
                <a16:creationId xmlns:a16="http://schemas.microsoft.com/office/drawing/2014/main" id="{C758DFC2-F474-2C82-3ABA-CD3871FC0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7149" y="2462901"/>
            <a:ext cx="2334602" cy="8707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根据通信概率矩阵通过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attention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聚合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B3B3D6F3-6A98-ADDC-1442-F4ABFDD7CBD7}"/>
              </a:ext>
            </a:extLst>
          </p:cNvPr>
          <p:cNvSpPr/>
          <p:nvPr/>
        </p:nvSpPr>
        <p:spPr>
          <a:xfrm>
            <a:off x="9153270" y="2104393"/>
            <a:ext cx="180000" cy="180000"/>
          </a:xfrm>
          <a:prstGeom prst="ellipse">
            <a:avLst/>
          </a:prstGeom>
          <a:solidFill>
            <a:schemeClr val="tx1">
              <a:alpha val="50000"/>
            </a:schemeClr>
          </a:solidFill>
          <a:ln w="9525"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4E78DD9-5B78-7D6E-495B-2891D717D55B}"/>
              </a:ext>
            </a:extLst>
          </p:cNvPr>
          <p:cNvSpPr/>
          <p:nvPr/>
        </p:nvSpPr>
        <p:spPr>
          <a:xfrm>
            <a:off x="1482571" y="3752873"/>
            <a:ext cx="2371428" cy="26192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97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3004D0-5DFA-F74F-AD36-3282B4C8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89"/>
            <a:ext cx="9248480" cy="51125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预测通信矩阵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276EC04-7B76-49FA-9162-04A7607B1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178" y="2110211"/>
            <a:ext cx="998966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</a:pPr>
            <a:r>
              <a:rPr lang="zh-CN" altLang="en-US" b="1" i="1" dirty="0">
                <a:solidFill>
                  <a:schemeClr val="accent1"/>
                </a:solidFill>
                <a:latin typeface="+mn-lt"/>
              </a:rPr>
              <a:t>非参数注意力汇聚</a:t>
            </a:r>
            <a:endParaRPr lang="en-US" altLang="zh-CN" b="1" i="1" dirty="0">
              <a:solidFill>
                <a:schemeClr val="accent1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85ACAC6-CFCC-5366-C424-C752005ED96A}"/>
                  </a:ext>
                </a:extLst>
              </p:cNvPr>
              <p:cNvSpPr txBox="1"/>
              <p:nvPr/>
            </p:nvSpPr>
            <p:spPr>
              <a:xfrm>
                <a:off x="2980893" y="2981940"/>
                <a:ext cx="5633529" cy="1316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𝑡𝑎𝑛h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⁡(−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𝑡𝑎𝑛h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85ACAC6-CFCC-5366-C424-C752005ED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893" y="2981940"/>
                <a:ext cx="5633529" cy="1316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DF79C47-B098-2CBD-64C9-946FDA12E0CF}"/>
                  </a:ext>
                </a:extLst>
              </p:cNvPr>
              <p:cNvSpPr txBox="1"/>
              <p:nvPr/>
            </p:nvSpPr>
            <p:spPr>
              <a:xfrm>
                <a:off x="1911658" y="4801302"/>
                <a:ext cx="9158796" cy="1373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：智能体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 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 </a:t>
                </a:r>
                <a:r>
                  <a:rPr lang="en-US" altLang="zh-CN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 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时刻的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距离。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：智能体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 </a:t>
                </a:r>
                <a:r>
                  <a:rPr lang="en-US" altLang="zh-CN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 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时刻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的资源值。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终止时刻（一个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episode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总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step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数）。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：智能体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 </a:t>
                </a:r>
                <a:r>
                  <a:rPr lang="en-US" altLang="zh-CN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 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时刻经编码后的状态。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CN" altLang="en-US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智能体</a:t>
                </a:r>
                <a:r>
                  <a:rPr lang="en-US" altLang="zh-CN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 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 </a:t>
                </a:r>
                <a:r>
                  <a:rPr lang="en-US" altLang="zh-CN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 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时刻的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邻居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集合。</a:t>
                </a:r>
                <a:endPara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DF79C47-B098-2CBD-64C9-946FDA12E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658" y="4801302"/>
                <a:ext cx="9158796" cy="1373581"/>
              </a:xfrm>
              <a:prstGeom prst="rect">
                <a:avLst/>
              </a:prstGeom>
              <a:blipFill>
                <a:blip r:embed="rId4"/>
                <a:stretch>
                  <a:fillRect l="-599" b="-6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53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6154</TotalTime>
  <Words>138</Words>
  <Application>Microsoft Office PowerPoint</Application>
  <PresentationFormat>宽屏</PresentationFormat>
  <Paragraphs>29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等线</vt:lpstr>
      <vt:lpstr>等线 Light</vt:lpstr>
      <vt:lpstr>宋体</vt:lpstr>
      <vt:lpstr>微软雅黑</vt:lpstr>
      <vt:lpstr>微软雅黑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Snowberry</dc:creator>
  <cp:lastModifiedBy>ghy</cp:lastModifiedBy>
  <cp:revision>60</cp:revision>
  <dcterms:created xsi:type="dcterms:W3CDTF">2022-01-02T08:17:08Z</dcterms:created>
  <dcterms:modified xsi:type="dcterms:W3CDTF">2022-08-31T12:57:36Z</dcterms:modified>
</cp:coreProperties>
</file>