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0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2022.4.5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1051560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测试对比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9E2DB-8A43-41C7-9F80-3C162514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18" y="1974499"/>
            <a:ext cx="8710619" cy="47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1051560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013BA7-7FA1-4F06-97F5-251F7934A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9" y="1981212"/>
            <a:ext cx="5906012" cy="4381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702534-4265-4BD3-95DC-E566F21B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30" y="2076633"/>
            <a:ext cx="5758731" cy="42864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5CE796-088D-46FE-8E6C-A4D03541618E}"/>
              </a:ext>
            </a:extLst>
          </p:cNvPr>
          <p:cNvSpPr txBox="1"/>
          <p:nvPr/>
        </p:nvSpPr>
        <p:spPr>
          <a:xfrm>
            <a:off x="8078046" y="1676523"/>
            <a:ext cx="376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训练时间多了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15%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09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15</Words>
  <Application>Microsoft Office PowerPoint</Application>
  <PresentationFormat>宽屏</PresentationFormat>
  <Paragraphs>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13</cp:revision>
  <dcterms:created xsi:type="dcterms:W3CDTF">2022-01-02T08:17:08Z</dcterms:created>
  <dcterms:modified xsi:type="dcterms:W3CDTF">2022-04-05T15:07:35Z</dcterms:modified>
</cp:coreProperties>
</file>