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0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0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2022.4.12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1051560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测试对比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4421E6-3493-4015-BAB2-4ABB479A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6" y="2023978"/>
            <a:ext cx="8831692" cy="47389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BACB67-992D-47BA-8DB6-BEA51ADA5DAA}"/>
              </a:ext>
            </a:extLst>
          </p:cNvPr>
          <p:cNvSpPr txBox="1"/>
          <p:nvPr/>
        </p:nvSpPr>
        <p:spPr>
          <a:xfrm>
            <a:off x="9511646" y="1711867"/>
            <a:ext cx="2384981" cy="50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No-comm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：无通信。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Comm-central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局部观测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，所有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之间共享观测到的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坐标、速度。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Comm-FC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两两之间通信，传递自身坐标及观测到的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坐标、速度、视野范围内的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数量。</a:t>
            </a:r>
          </a:p>
        </p:txBody>
      </p:sp>
    </p:spTree>
    <p:extLst>
      <p:ext uri="{BB962C8B-B14F-4D97-AF65-F5344CB8AC3E}">
        <p14:creationId xmlns:p14="http://schemas.microsoft.com/office/powerpoint/2010/main" val="226520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1051560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训练时间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42B6B48-505B-45FC-BCD2-67F834D07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2785"/>
              </p:ext>
            </p:extLst>
          </p:nvPr>
        </p:nvGraphicFramePr>
        <p:xfrm>
          <a:off x="612749" y="2161965"/>
          <a:ext cx="11331023" cy="24803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0093">
                  <a:extLst>
                    <a:ext uri="{9D8B030D-6E8A-4147-A177-3AD203B41FA5}">
                      <a16:colId xmlns:a16="http://schemas.microsoft.com/office/drawing/2014/main" val="1192605381"/>
                    </a:ext>
                  </a:extLst>
                </a:gridCol>
                <a:gridCol w="1030093">
                  <a:extLst>
                    <a:ext uri="{9D8B030D-6E8A-4147-A177-3AD203B41FA5}">
                      <a16:colId xmlns:a16="http://schemas.microsoft.com/office/drawing/2014/main" val="18182179"/>
                    </a:ext>
                  </a:extLst>
                </a:gridCol>
                <a:gridCol w="1030093">
                  <a:extLst>
                    <a:ext uri="{9D8B030D-6E8A-4147-A177-3AD203B41FA5}">
                      <a16:colId xmlns:a16="http://schemas.microsoft.com/office/drawing/2014/main" val="1467675032"/>
                    </a:ext>
                  </a:extLst>
                </a:gridCol>
                <a:gridCol w="1030093">
                  <a:extLst>
                    <a:ext uri="{9D8B030D-6E8A-4147-A177-3AD203B41FA5}">
                      <a16:colId xmlns:a16="http://schemas.microsoft.com/office/drawing/2014/main" val="1005179510"/>
                    </a:ext>
                  </a:extLst>
                </a:gridCol>
                <a:gridCol w="1030093">
                  <a:extLst>
                    <a:ext uri="{9D8B030D-6E8A-4147-A177-3AD203B41FA5}">
                      <a16:colId xmlns:a16="http://schemas.microsoft.com/office/drawing/2014/main" val="597460015"/>
                    </a:ext>
                  </a:extLst>
                </a:gridCol>
                <a:gridCol w="1030093">
                  <a:extLst>
                    <a:ext uri="{9D8B030D-6E8A-4147-A177-3AD203B41FA5}">
                      <a16:colId xmlns:a16="http://schemas.microsoft.com/office/drawing/2014/main" val="3342537839"/>
                    </a:ext>
                  </a:extLst>
                </a:gridCol>
                <a:gridCol w="1030093">
                  <a:extLst>
                    <a:ext uri="{9D8B030D-6E8A-4147-A177-3AD203B41FA5}">
                      <a16:colId xmlns:a16="http://schemas.microsoft.com/office/drawing/2014/main" val="2441316807"/>
                    </a:ext>
                  </a:extLst>
                </a:gridCol>
                <a:gridCol w="1030093">
                  <a:extLst>
                    <a:ext uri="{9D8B030D-6E8A-4147-A177-3AD203B41FA5}">
                      <a16:colId xmlns:a16="http://schemas.microsoft.com/office/drawing/2014/main" val="2176220266"/>
                    </a:ext>
                  </a:extLst>
                </a:gridCol>
                <a:gridCol w="1030093">
                  <a:extLst>
                    <a:ext uri="{9D8B030D-6E8A-4147-A177-3AD203B41FA5}">
                      <a16:colId xmlns:a16="http://schemas.microsoft.com/office/drawing/2014/main" val="2643885079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1839189977"/>
                    </a:ext>
                  </a:extLst>
                </a:gridCol>
                <a:gridCol w="1102947">
                  <a:extLst>
                    <a:ext uri="{9D8B030D-6E8A-4147-A177-3AD203B41FA5}">
                      <a16:colId xmlns:a16="http://schemas.microsoft.com/office/drawing/2014/main" val="3123724021"/>
                    </a:ext>
                  </a:extLst>
                </a:gridCol>
              </a:tblGrid>
              <a:tr h="560088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2034"/>
                  </a:ext>
                </a:extLst>
              </a:tr>
              <a:tr h="560088">
                <a:tc>
                  <a:txBody>
                    <a:bodyPr/>
                    <a:lstStyle/>
                    <a:p>
                      <a:r>
                        <a:rPr lang="en-US" altLang="zh-CN" dirty="0"/>
                        <a:t>No-comm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62052"/>
                  </a:ext>
                </a:extLst>
              </a:tr>
              <a:tr h="560088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Comm-central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704"/>
                  </a:ext>
                </a:extLst>
              </a:tr>
              <a:tr h="560088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Comm-FC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7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9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104</Words>
  <Application>Microsoft Office PowerPoint</Application>
  <PresentationFormat>宽屏</PresentationFormat>
  <Paragraphs>54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14</cp:revision>
  <dcterms:created xsi:type="dcterms:W3CDTF">2022-01-02T08:17:08Z</dcterms:created>
  <dcterms:modified xsi:type="dcterms:W3CDTF">2022-04-12T12:15:24Z</dcterms:modified>
</cp:coreProperties>
</file>