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9"/>
    <p:restoredTop sz="94674"/>
  </p:normalViewPr>
  <p:slideViewPr>
    <p:cSldViewPr snapToGrid="0" snapToObjects="1">
      <p:cViewPr varScale="1">
        <p:scale>
          <a:sx n="81" d="100"/>
          <a:sy n="81" d="100"/>
        </p:scale>
        <p:origin x="54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0A748-7AB6-4A29-95F9-ABCFB950637E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6D887-E34A-4A53-A871-A658CB624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07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6D887-E34A-4A53-A871-A658CB62486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409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6D887-E34A-4A53-A871-A658CB62486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50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BDC8B52-BE69-484A-98A2-3EA8F4B56531}"/>
              </a:ext>
            </a:extLst>
          </p:cNvPr>
          <p:cNvSpPr/>
          <p:nvPr userDrawn="1"/>
        </p:nvSpPr>
        <p:spPr>
          <a:xfrm>
            <a:off x="1282491" y="676029"/>
            <a:ext cx="10909509" cy="3527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05BAC"/>
              </a:gs>
              <a:gs pos="100000">
                <a:srgbClr val="005BA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6C152DB-9054-EA4E-AF8F-B917D4DE70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3518" y="-288204"/>
            <a:ext cx="1656635" cy="165663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554AA6C-77F1-014D-9432-9B728E847C13}"/>
              </a:ext>
            </a:extLst>
          </p:cNvPr>
          <p:cNvSpPr/>
          <p:nvPr userDrawn="1"/>
        </p:nvSpPr>
        <p:spPr>
          <a:xfrm>
            <a:off x="1" y="256854"/>
            <a:ext cx="622851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36E3FED-A7A6-9649-A702-F1FBA231791C}"/>
              </a:ext>
            </a:extLst>
          </p:cNvPr>
          <p:cNvSpPr/>
          <p:nvPr userDrawn="1"/>
        </p:nvSpPr>
        <p:spPr>
          <a:xfrm>
            <a:off x="661883" y="256854"/>
            <a:ext cx="72000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9C5616A-982A-DE4C-B38E-14F1D150071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96752" y="203584"/>
            <a:ext cx="485739" cy="48874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57E329B-AE6E-FE49-827A-536159EDD2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282491" y="213424"/>
            <a:ext cx="1147601" cy="43960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EDBF14E-5AF1-E044-A76C-02AE01005724}"/>
              </a:ext>
            </a:extLst>
          </p:cNvPr>
          <p:cNvSpPr txBox="1"/>
          <p:nvPr userDrawn="1"/>
        </p:nvSpPr>
        <p:spPr>
          <a:xfrm>
            <a:off x="4189260" y="2859613"/>
            <a:ext cx="5858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智能体追踪周报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2F517DA-8092-CE42-8E9E-10B172D2AC00}"/>
              </a:ext>
            </a:extLst>
          </p:cNvPr>
          <p:cNvSpPr txBox="1"/>
          <p:nvPr userDrawn="1"/>
        </p:nvSpPr>
        <p:spPr>
          <a:xfrm>
            <a:off x="4250806" y="4634608"/>
            <a:ext cx="5858048" cy="1002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主讲人：高宏业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   间：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2022.4.12</a:t>
            </a:r>
          </a:p>
        </p:txBody>
      </p:sp>
    </p:spTree>
    <p:extLst>
      <p:ext uri="{BB962C8B-B14F-4D97-AF65-F5344CB8AC3E}">
        <p14:creationId xmlns:p14="http://schemas.microsoft.com/office/powerpoint/2010/main" val="331084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AB7518-C285-4E41-9092-FBD687837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9D826F-9220-D441-B07C-6264279A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DC9F9-9465-7A4F-AA07-C9FCB2A80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D731F0-9609-614D-85C7-36973E009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268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E3575B-7B48-A64E-842A-4734000B2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659467"/>
            <a:ext cx="2628900" cy="4517496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18ADB1-69C3-F148-B3B6-7983F7F47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59467"/>
            <a:ext cx="7734300" cy="451749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21F5C9-88C6-2740-BAF6-4168DDCC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278BE-41FF-7448-B681-7DBE5455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28DBE-9406-CF4E-ABD5-8C251C2A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638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D33CF4-D746-7B45-8483-824882C1A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890E0-85EB-8947-B734-1BC0303957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ABC0BB-445B-224F-9945-BAB0D143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3657AF-65E3-9344-96D5-38B10EF5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049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70710-E913-BC4F-B2B9-4F0C7A4C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C79931-E41B-F54D-B79E-8D82F0673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8E247-06F8-1D49-8BDD-6954CF0C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D467D3-9099-E840-AD22-275133DA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87CF01-B129-234D-9DBF-278D85FB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306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F297D3-F23B-F645-9614-49939A22A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C10EB9-7BA8-9E4B-9BB6-1110BF4F8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30DB6F-AF8D-6D46-B0E5-44F53260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2022/5/17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90CF63-4281-8448-9DEB-99693CA2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CECA37-AF72-F644-AAD1-7714AE97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031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3A6FB0-897D-544A-9DE4-4346DFB6C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5D48F0-D6C4-E447-8AA5-141AAD397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2E12D1-D187-774A-BAB8-5A7720473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FA670A-C3BB-8244-9CAE-F34ABD229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DB05EE-9E90-8249-89AF-B37C54B5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2022/5/17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5124C0-7FD3-3B45-9017-EE5326050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B07453-F967-794E-B6BB-A7A37D4F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218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1190E1-11C0-5549-BAEC-2CBA46C2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2022/5/17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4BC8D3-97EC-4C49-BEE2-FAB740F4F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14019A-39A3-B540-8ED4-C9B6140F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566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5843A6-02D7-0B4D-83F1-B67872E8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2022/5/17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E75626-F28C-134C-B2FE-E617A847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1C87CB-198F-8A4A-9E3E-3AD1C36F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57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CE69F3-6BBB-C841-B203-DF6C6A7F1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49462"/>
            <a:ext cx="6172200" cy="38115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B5C338-EFE7-6943-BB5C-5CBDA0809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DAF613-E649-B745-9984-02DA051C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2022/5/17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219885-2953-A544-92EF-FE6A8F96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F77DBB-5872-A24D-9A96-7F5A37DA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44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0E149E-069D-304E-BEAF-4362ED806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049462"/>
            <a:ext cx="617220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AAE071-48BD-5545-A0F0-FE2C1F091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739611-33E8-BB48-A890-78BDEF40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2022/5/17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DB236C-A2C4-0844-9991-ED199594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8BE291-E664-4F42-A240-28C8C553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478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21D9AFF-1B21-6A42-AA17-DD84B7BBA3FE}"/>
              </a:ext>
            </a:extLst>
          </p:cNvPr>
          <p:cNvSpPr/>
          <p:nvPr userDrawn="1"/>
        </p:nvSpPr>
        <p:spPr>
          <a:xfrm>
            <a:off x="1282491" y="676029"/>
            <a:ext cx="10909509" cy="3527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05BAC"/>
              </a:gs>
              <a:gs pos="100000">
                <a:srgbClr val="005BA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038D9A3-E2D2-9F4E-83FE-4C09B5FDC99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663518" y="-288204"/>
            <a:ext cx="1656635" cy="165663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95F9049-D530-F644-B440-726BEB1E31B4}"/>
              </a:ext>
            </a:extLst>
          </p:cNvPr>
          <p:cNvSpPr/>
          <p:nvPr userDrawn="1"/>
        </p:nvSpPr>
        <p:spPr>
          <a:xfrm>
            <a:off x="1" y="256854"/>
            <a:ext cx="622851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8850DAE-7C3B-DB43-BC63-6541B09FAABE}"/>
              </a:ext>
            </a:extLst>
          </p:cNvPr>
          <p:cNvSpPr/>
          <p:nvPr userDrawn="1"/>
        </p:nvSpPr>
        <p:spPr>
          <a:xfrm>
            <a:off x="661883" y="256854"/>
            <a:ext cx="72000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A8F4D91-A9BD-7144-AD51-6A9DA8EE210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96752" y="203584"/>
            <a:ext cx="485739" cy="48874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6E02A79-96AC-A843-BC8E-3D8DACF1E40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282491" y="213424"/>
            <a:ext cx="1147601" cy="43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2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CA812F8-3B9A-AD47-B922-5EFA112BB394}"/>
              </a:ext>
            </a:extLst>
          </p:cNvPr>
          <p:cNvSpPr/>
          <p:nvPr/>
        </p:nvSpPr>
        <p:spPr>
          <a:xfrm>
            <a:off x="1282491" y="676029"/>
            <a:ext cx="10909509" cy="3527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05BAC"/>
              </a:gs>
              <a:gs pos="100000">
                <a:srgbClr val="005BA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DC8009-A8AA-4A41-AC69-6BF9CF930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518" y="-288204"/>
            <a:ext cx="1656635" cy="165663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24F29F0-78D7-374C-BB4D-8FDA9618FE31}"/>
              </a:ext>
            </a:extLst>
          </p:cNvPr>
          <p:cNvSpPr/>
          <p:nvPr/>
        </p:nvSpPr>
        <p:spPr>
          <a:xfrm>
            <a:off x="1" y="256854"/>
            <a:ext cx="622851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E4B5F57-57EE-1A4B-9EA5-F55C8FAC3914}"/>
              </a:ext>
            </a:extLst>
          </p:cNvPr>
          <p:cNvSpPr/>
          <p:nvPr/>
        </p:nvSpPr>
        <p:spPr>
          <a:xfrm>
            <a:off x="661883" y="256854"/>
            <a:ext cx="72000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006713-6342-284C-B802-6B9D03CDFBB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96752" y="203584"/>
            <a:ext cx="485739" cy="48874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06F6CC1-D229-0449-A9A2-6CF75BE1381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282491" y="213424"/>
            <a:ext cx="1147601" cy="43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4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F3004D0-5DFA-F74F-AD36-3282B4C8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589"/>
            <a:ext cx="8141043" cy="511250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测试对比</a:t>
            </a:r>
            <a:endParaRPr kumimoji="1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BACB67-992D-47BA-8DB6-BEA51ADA5DAA}"/>
              </a:ext>
            </a:extLst>
          </p:cNvPr>
          <p:cNvSpPr txBox="1"/>
          <p:nvPr/>
        </p:nvSpPr>
        <p:spPr>
          <a:xfrm>
            <a:off x="9234617" y="2173186"/>
            <a:ext cx="2596108" cy="3766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No-comm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：无通信。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Comm-FC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agent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两两之间通信，传递自身坐标及观测到的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target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坐标、速度、视野范围内的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target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数量。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DeepWalk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：利用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random walk+word2vec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进行图嵌入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2F305C-7F2A-C4D9-85A2-CD2BDB9BA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243" y="2085537"/>
            <a:ext cx="7468956" cy="437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0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F3004D0-5DFA-F74F-AD36-3282B4C8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589"/>
            <a:ext cx="10515600" cy="511250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测试对比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AC315D-34EC-4CC5-B496-E9BBF6B3E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166" y="2085266"/>
            <a:ext cx="7620423" cy="446509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4E3981E-A3AA-4121-BEEE-2902D92CC4B5}"/>
              </a:ext>
            </a:extLst>
          </p:cNvPr>
          <p:cNvSpPr txBox="1"/>
          <p:nvPr/>
        </p:nvSpPr>
        <p:spPr>
          <a:xfrm>
            <a:off x="9234617" y="3806840"/>
            <a:ext cx="2596108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固定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agent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target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数量由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增至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128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7092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2652</TotalTime>
  <Words>62</Words>
  <Application>Microsoft Office PowerPoint</Application>
  <PresentationFormat>宽屏</PresentationFormat>
  <Paragraphs>9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等线 Light</vt:lpstr>
      <vt:lpstr>宋体</vt:lpstr>
      <vt:lpstr>微软雅黑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Snowberry</dc:creator>
  <cp:lastModifiedBy>ghy</cp:lastModifiedBy>
  <cp:revision>18</cp:revision>
  <dcterms:created xsi:type="dcterms:W3CDTF">2022-01-02T08:17:08Z</dcterms:created>
  <dcterms:modified xsi:type="dcterms:W3CDTF">2022-05-17T14:01:32Z</dcterms:modified>
</cp:coreProperties>
</file>