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2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3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2022.5.17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通信开销对比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9127525" y="1799449"/>
            <a:ext cx="2596108" cy="50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Comm-FC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两两之间通信。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DeepWalk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random walk+word2vec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进行图嵌入。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DeepWalk*/Struc2vec*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仅给定距离范围内的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有边连接。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横坐标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的数量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episode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的平均通信次数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769A7A-458D-9239-5A04-725F9C32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52" y="2019931"/>
            <a:ext cx="724724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通信开销对比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8599624" y="3392197"/>
            <a:ext cx="2596108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横坐标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的数量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episode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的平均通信次数除以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的数量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A1FC48-2893-CD92-C1D5-2F202C77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2" y="2019931"/>
            <a:ext cx="6927180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4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0589"/>
            <a:ext cx="10851037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效费比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D57FD-591B-B5B7-2A85-E7D69C757770}"/>
              </a:ext>
            </a:extLst>
          </p:cNvPr>
          <p:cNvSpPr txBox="1"/>
          <p:nvPr/>
        </p:nvSpPr>
        <p:spPr>
          <a:xfrm>
            <a:off x="1674014" y="2651549"/>
            <a:ext cx="106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2a16t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3D38F3-2565-FE79-F69F-82986CDE5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17" y="3257545"/>
            <a:ext cx="3825616" cy="30536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A33463-87EE-133C-D051-D018E92A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908" y="3257545"/>
            <a:ext cx="3825617" cy="30543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E95F25-4D67-4F58-E67E-CEF15494CDCC}"/>
              </a:ext>
            </a:extLst>
          </p:cNvPr>
          <p:cNvSpPr txBox="1"/>
          <p:nvPr/>
        </p:nvSpPr>
        <p:spPr>
          <a:xfrm>
            <a:off x="5729123" y="2684018"/>
            <a:ext cx="106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4a16t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210AB21-366A-DEC4-4428-97310CC60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119" y="3257545"/>
            <a:ext cx="3825616" cy="30523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BB82F49-B569-5380-586F-80314C898988}"/>
              </a:ext>
            </a:extLst>
          </p:cNvPr>
          <p:cNvSpPr txBox="1"/>
          <p:nvPr/>
        </p:nvSpPr>
        <p:spPr>
          <a:xfrm>
            <a:off x="9757535" y="2720675"/>
            <a:ext cx="106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8a16t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EC4054-77F4-92AB-F2FC-8421278D1E60}"/>
              </a:ext>
            </a:extLst>
          </p:cNvPr>
          <p:cNvSpPr txBox="1"/>
          <p:nvPr/>
        </p:nvSpPr>
        <p:spPr>
          <a:xfrm>
            <a:off x="4569643" y="1519787"/>
            <a:ext cx="6160416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横坐标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episode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的平均通信次数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：所有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的确定性收益</a:t>
            </a:r>
          </a:p>
        </p:txBody>
      </p:sp>
    </p:spTree>
    <p:extLst>
      <p:ext uri="{BB962C8B-B14F-4D97-AF65-F5344CB8AC3E}">
        <p14:creationId xmlns:p14="http://schemas.microsoft.com/office/powerpoint/2010/main" val="4472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0589"/>
            <a:ext cx="10851037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效费比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D57FD-591B-B5B7-2A85-E7D69C757770}"/>
              </a:ext>
            </a:extLst>
          </p:cNvPr>
          <p:cNvSpPr txBox="1"/>
          <p:nvPr/>
        </p:nvSpPr>
        <p:spPr>
          <a:xfrm>
            <a:off x="1674014" y="2651549"/>
            <a:ext cx="106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16a16t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E95F25-4D67-4F58-E67E-CEF15494CDCC}"/>
              </a:ext>
            </a:extLst>
          </p:cNvPr>
          <p:cNvSpPr txBox="1"/>
          <p:nvPr/>
        </p:nvSpPr>
        <p:spPr>
          <a:xfrm>
            <a:off x="5616793" y="2684018"/>
            <a:ext cx="106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32a16t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B82F49-B569-5380-586F-80314C898988}"/>
              </a:ext>
            </a:extLst>
          </p:cNvPr>
          <p:cNvSpPr txBox="1"/>
          <p:nvPr/>
        </p:nvSpPr>
        <p:spPr>
          <a:xfrm>
            <a:off x="9559572" y="2720675"/>
            <a:ext cx="106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64a16t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EC4054-77F4-92AB-F2FC-8421278D1E60}"/>
              </a:ext>
            </a:extLst>
          </p:cNvPr>
          <p:cNvSpPr txBox="1"/>
          <p:nvPr/>
        </p:nvSpPr>
        <p:spPr>
          <a:xfrm>
            <a:off x="4569643" y="1519787"/>
            <a:ext cx="6160416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横坐标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episode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的平均通信次数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纵坐标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：所有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的确定性收益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FE52EB-08C5-58EF-D30A-CC6F7D63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4" y="3257545"/>
            <a:ext cx="3620618" cy="29217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ACD81A-E35B-AA38-4D80-CA8542B56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002" y="3257545"/>
            <a:ext cx="3620618" cy="29347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1C863B-4DB3-E982-F5D2-B28D02C62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238" y="3256433"/>
            <a:ext cx="3620618" cy="29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131</Words>
  <Application>Microsoft Office PowerPoint</Application>
  <PresentationFormat>宽屏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Microsoft YaHei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23</cp:revision>
  <dcterms:created xsi:type="dcterms:W3CDTF">2022-01-02T08:17:08Z</dcterms:created>
  <dcterms:modified xsi:type="dcterms:W3CDTF">2022-05-17T13:37:40Z</dcterms:modified>
</cp:coreProperties>
</file>