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61" r:id="rId3"/>
    <p:sldId id="264" r:id="rId4"/>
    <p:sldId id="262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B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69"/>
    <p:restoredTop sz="94674"/>
  </p:normalViewPr>
  <p:slideViewPr>
    <p:cSldViewPr snapToGrid="0" snapToObjects="1">
      <p:cViewPr varScale="1">
        <p:scale>
          <a:sx n="81" d="100"/>
          <a:sy n="81" d="100"/>
        </p:scale>
        <p:origin x="54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0A748-7AB6-4A29-95F9-ABCFB950637E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6D887-E34A-4A53-A871-A658CB6248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072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6D887-E34A-4A53-A871-A658CB62486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047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6D887-E34A-4A53-A871-A658CB62486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325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6D887-E34A-4A53-A871-A658CB62486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883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BDC8B52-BE69-484A-98A2-3EA8F4B56531}"/>
              </a:ext>
            </a:extLst>
          </p:cNvPr>
          <p:cNvSpPr/>
          <p:nvPr userDrawn="1"/>
        </p:nvSpPr>
        <p:spPr>
          <a:xfrm>
            <a:off x="1282491" y="676029"/>
            <a:ext cx="10909509" cy="35274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05BAC"/>
              </a:gs>
              <a:gs pos="100000">
                <a:srgbClr val="005BAC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6C152DB-9054-EA4E-AF8F-B917D4DE70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3518" y="-288204"/>
            <a:ext cx="1656635" cy="165663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554AA6C-77F1-014D-9432-9B728E847C13}"/>
              </a:ext>
            </a:extLst>
          </p:cNvPr>
          <p:cNvSpPr/>
          <p:nvPr userDrawn="1"/>
        </p:nvSpPr>
        <p:spPr>
          <a:xfrm>
            <a:off x="1" y="256854"/>
            <a:ext cx="622851" cy="352746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36E3FED-A7A6-9649-A702-F1FBA231791C}"/>
              </a:ext>
            </a:extLst>
          </p:cNvPr>
          <p:cNvSpPr/>
          <p:nvPr userDrawn="1"/>
        </p:nvSpPr>
        <p:spPr>
          <a:xfrm>
            <a:off x="661883" y="256854"/>
            <a:ext cx="72000" cy="352746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9C5616A-982A-DE4C-B38E-14F1D150071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796752" y="203584"/>
            <a:ext cx="485739" cy="48874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57E329B-AE6E-FE49-827A-536159EDD29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</a:blip>
          <a:stretch>
            <a:fillRect/>
          </a:stretch>
        </p:blipFill>
        <p:spPr>
          <a:xfrm>
            <a:off x="1282491" y="213424"/>
            <a:ext cx="1147601" cy="43960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EDBF14E-5AF1-E044-A76C-02AE01005724}"/>
              </a:ext>
            </a:extLst>
          </p:cNvPr>
          <p:cNvSpPr txBox="1"/>
          <p:nvPr userDrawn="1"/>
        </p:nvSpPr>
        <p:spPr>
          <a:xfrm>
            <a:off x="4189260" y="2859613"/>
            <a:ext cx="5858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智能体追踪周报</a:t>
            </a:r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2F517DA-8092-CE42-8E9E-10B172D2AC00}"/>
              </a:ext>
            </a:extLst>
          </p:cNvPr>
          <p:cNvSpPr txBox="1"/>
          <p:nvPr userDrawn="1"/>
        </p:nvSpPr>
        <p:spPr>
          <a:xfrm>
            <a:off x="4250806" y="4634608"/>
            <a:ext cx="5858048" cy="1002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汇报人：高宏业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时   间：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2022.5.24</a:t>
            </a:r>
          </a:p>
        </p:txBody>
      </p:sp>
    </p:spTree>
    <p:extLst>
      <p:ext uri="{BB962C8B-B14F-4D97-AF65-F5344CB8AC3E}">
        <p14:creationId xmlns:p14="http://schemas.microsoft.com/office/powerpoint/2010/main" val="3310844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AB7518-C285-4E41-9092-FBD687837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9D826F-9220-D441-B07C-6264279ACA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53316D-7E77-5549-A3DB-0FDF23C9A492}" type="datetimeFigureOut">
              <a:rPr kumimoji="1" lang="zh-CN" altLang="en-US" smtClean="0"/>
              <a:t>2022/5/24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4DC9F9-9465-7A4F-AA07-C9FCB2A80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D731F0-9609-614D-85C7-36973E009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43748B-8DE5-A94E-93E8-79BFFC630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2685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3E3575B-7B48-A64E-842A-4734000B20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659467"/>
            <a:ext cx="2628900" cy="4517496"/>
          </a:xfrm>
          <a:prstGeom prst="rect">
            <a:avLst/>
          </a:prstGeo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18ADB1-69C3-F148-B3B6-7983F7F47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659467"/>
            <a:ext cx="7734300" cy="451749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21F5C9-88C6-2740-BAF6-4168DDCCCF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53316D-7E77-5549-A3DB-0FDF23C9A492}" type="datetimeFigureOut">
              <a:rPr kumimoji="1" lang="zh-CN" altLang="en-US" smtClean="0"/>
              <a:t>2022/5/24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8278BE-41FF-7448-B681-7DBE5455F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D28DBE-9406-CF4E-ABD5-8C251C2A0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43748B-8DE5-A94E-93E8-79BFFC630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6380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D33CF4-D746-7B45-8483-824882C1A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9890E0-85EB-8947-B734-1BC0303957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53316D-7E77-5549-A3DB-0FDF23C9A492}" type="datetimeFigureOut">
              <a:rPr kumimoji="1" lang="zh-CN" altLang="en-US" smtClean="0"/>
              <a:t>2022/5/24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ABC0BB-445B-224F-9945-BAB0D143B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3657AF-65E3-9344-96D5-38B10EF56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43748B-8DE5-A94E-93E8-79BFFC630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0490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770710-E913-BC4F-B2B9-4F0C7A4CF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C79931-E41B-F54D-B79E-8D82F0673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88E247-06F8-1D49-8BDD-6954CF0CEC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53316D-7E77-5549-A3DB-0FDF23C9A492}" type="datetimeFigureOut">
              <a:rPr kumimoji="1" lang="zh-CN" altLang="en-US" smtClean="0"/>
              <a:t>2022/5/24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D467D3-9099-E840-AD22-275133DAE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87CF01-B129-234D-9DBF-278D85FBE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43748B-8DE5-A94E-93E8-79BFFC630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3060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F297D3-F23B-F645-9614-49939A22A5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C10EB9-7BA8-9E4B-9BB6-1110BF4F8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30DB6F-AF8D-6D46-B0E5-44F532606B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53316D-7E77-5549-A3DB-0FDF23C9A492}" type="datetimeFigureOut">
              <a:rPr kumimoji="1" lang="zh-CN" altLang="en-US" smtClean="0"/>
              <a:t>2022/5/24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90CF63-4281-8448-9DEB-99693CA2D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CECA37-AF72-F644-AAD1-7714AE972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43748B-8DE5-A94E-93E8-79BFFC630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0313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3A6FB0-897D-544A-9DE4-4346DFB6C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5D48F0-D6C4-E447-8AA5-141AAD397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E2E12D1-D187-774A-BAB8-5A7720473E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3FA670A-C3BB-8244-9CAE-F34ABD2293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9DB05EE-9E90-8249-89AF-B37C54B50B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53316D-7E77-5549-A3DB-0FDF23C9A492}" type="datetimeFigureOut">
              <a:rPr kumimoji="1" lang="zh-CN" altLang="en-US" smtClean="0"/>
              <a:t>2022/5/24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E5124C0-7FD3-3B45-9017-EE5326050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9B07453-F967-794E-B6BB-A7A37D4FB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43748B-8DE5-A94E-93E8-79BFFC630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2181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1190E1-11C0-5549-BAEC-2CBA46C26D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53316D-7E77-5549-A3DB-0FDF23C9A492}" type="datetimeFigureOut">
              <a:rPr kumimoji="1" lang="zh-CN" altLang="en-US" smtClean="0"/>
              <a:t>2022/5/24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4BC8D3-97EC-4C49-BEE2-FAB740F4F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314019A-39A3-B540-8ED4-C9B6140FF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43748B-8DE5-A94E-93E8-79BFFC630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5660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D5843A6-02D7-0B4D-83F1-B67872E8B1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53316D-7E77-5549-A3DB-0FDF23C9A492}" type="datetimeFigureOut">
              <a:rPr kumimoji="1" lang="zh-CN" altLang="en-US" smtClean="0"/>
              <a:t>2022/5/24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CE75626-F28C-134C-B2FE-E617A8472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1C87CB-198F-8A4A-9E3E-3AD1C36FD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43748B-8DE5-A94E-93E8-79BFFC630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57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CE69F3-6BBB-C841-B203-DF6C6A7F1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049462"/>
            <a:ext cx="6172200" cy="381158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B5C338-EFE7-6943-BB5C-5CBDA0809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DAF613-E649-B745-9984-02DA051CCD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53316D-7E77-5549-A3DB-0FDF23C9A492}" type="datetimeFigureOut">
              <a:rPr kumimoji="1" lang="zh-CN" altLang="en-US" smtClean="0"/>
              <a:t>2022/5/24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219885-2953-A544-92EF-FE6A8F966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F77DBB-5872-A24D-9A96-7F5A37DA6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43748B-8DE5-A94E-93E8-79BFFC630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440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50E149E-069D-304E-BEAF-4362ED806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2049462"/>
            <a:ext cx="6172200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AAE071-48BD-5545-A0F0-FE2C1F091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739611-33E8-BB48-A890-78BDEF40D6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53316D-7E77-5549-A3DB-0FDF23C9A492}" type="datetimeFigureOut">
              <a:rPr kumimoji="1" lang="zh-CN" altLang="en-US" smtClean="0"/>
              <a:t>2022/5/24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DB236C-A2C4-0844-9991-ED199594F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8BE291-E664-4F42-A240-28C8C553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43748B-8DE5-A94E-93E8-79BFFC630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4785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B21D9AFF-1B21-6A42-AA17-DD84B7BBA3FE}"/>
              </a:ext>
            </a:extLst>
          </p:cNvPr>
          <p:cNvSpPr/>
          <p:nvPr userDrawn="1"/>
        </p:nvSpPr>
        <p:spPr>
          <a:xfrm>
            <a:off x="1282491" y="676029"/>
            <a:ext cx="10909509" cy="35274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05BAC"/>
              </a:gs>
              <a:gs pos="100000">
                <a:srgbClr val="005BAC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038D9A3-E2D2-9F4E-83FE-4C09B5FDC99D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663518" y="-288204"/>
            <a:ext cx="1656635" cy="165663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695F9049-D530-F644-B440-726BEB1E31B4}"/>
              </a:ext>
            </a:extLst>
          </p:cNvPr>
          <p:cNvSpPr/>
          <p:nvPr userDrawn="1"/>
        </p:nvSpPr>
        <p:spPr>
          <a:xfrm>
            <a:off x="1" y="256854"/>
            <a:ext cx="622851" cy="352746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8850DAE-7C3B-DB43-BC63-6541B09FAABE}"/>
              </a:ext>
            </a:extLst>
          </p:cNvPr>
          <p:cNvSpPr/>
          <p:nvPr userDrawn="1"/>
        </p:nvSpPr>
        <p:spPr>
          <a:xfrm>
            <a:off x="661883" y="256854"/>
            <a:ext cx="72000" cy="352746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A8F4D91-A9BD-7144-AD51-6A9DA8EE2109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796752" y="203584"/>
            <a:ext cx="485739" cy="48874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6E02A79-96AC-A843-BC8E-3D8DACF1E40A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</a:blip>
          <a:stretch>
            <a:fillRect/>
          </a:stretch>
        </p:blipFill>
        <p:spPr>
          <a:xfrm>
            <a:off x="1282491" y="213424"/>
            <a:ext cx="1147601" cy="43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72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0CA812F8-3B9A-AD47-B922-5EFA112BB394}"/>
              </a:ext>
            </a:extLst>
          </p:cNvPr>
          <p:cNvSpPr/>
          <p:nvPr/>
        </p:nvSpPr>
        <p:spPr>
          <a:xfrm>
            <a:off x="1282491" y="676029"/>
            <a:ext cx="10909509" cy="35274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05BAC"/>
              </a:gs>
              <a:gs pos="100000">
                <a:srgbClr val="005BAC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BDC8009-A8AA-4A41-AC69-6BF9CF930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3518" y="-288204"/>
            <a:ext cx="1656635" cy="165663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B24F29F0-78D7-374C-BB4D-8FDA9618FE31}"/>
              </a:ext>
            </a:extLst>
          </p:cNvPr>
          <p:cNvSpPr/>
          <p:nvPr/>
        </p:nvSpPr>
        <p:spPr>
          <a:xfrm>
            <a:off x="1" y="256854"/>
            <a:ext cx="622851" cy="352746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E4B5F57-57EE-1A4B-9EA5-F55C8FAC3914}"/>
              </a:ext>
            </a:extLst>
          </p:cNvPr>
          <p:cNvSpPr/>
          <p:nvPr/>
        </p:nvSpPr>
        <p:spPr>
          <a:xfrm>
            <a:off x="661883" y="256854"/>
            <a:ext cx="72000" cy="352746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5006713-6342-284C-B802-6B9D03CDFBB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796752" y="203584"/>
            <a:ext cx="485739" cy="48874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06F6CC1-D229-0449-A9A2-6CF75BE1381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</a:blip>
          <a:stretch>
            <a:fillRect/>
          </a:stretch>
        </p:blipFill>
        <p:spPr>
          <a:xfrm>
            <a:off x="1282491" y="213424"/>
            <a:ext cx="1147601" cy="43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347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F3004D0-5DFA-F74F-AD36-3282B4C84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0589"/>
            <a:ext cx="7984524" cy="5112503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纪要</a:t>
            </a: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44C0015-5AF7-5F09-FAC8-2720E26CD60A}"/>
              </a:ext>
            </a:extLst>
          </p:cNvPr>
          <p:cNvSpPr txBox="1"/>
          <p:nvPr/>
        </p:nvSpPr>
        <p:spPr>
          <a:xfrm>
            <a:off x="1304826" y="2217716"/>
            <a:ext cx="9262621" cy="3043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上周工作：</a:t>
            </a:r>
            <a:endParaRPr lang="en-US" altLang="zh-CN" sz="2000" b="1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通信开销对比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效费比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本周工作：</a:t>
            </a:r>
            <a:endParaRPr lang="en-US" altLang="zh-CN" sz="2000" b="1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实现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attention-based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方法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SAB + Hard-attention + Soft-attention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1.SAB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：置换不变，输入大小可以任意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2.Hard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：断开图中没有必要通信的边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3.Soft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：剩下的边赋予权重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971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F3004D0-5DFA-F74F-AD36-3282B4C84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0589"/>
            <a:ext cx="7984524" cy="5112503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通信开销对比</a:t>
            </a: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44C0015-5AF7-5F09-FAC8-2720E26CD60A}"/>
              </a:ext>
            </a:extLst>
          </p:cNvPr>
          <p:cNvSpPr txBox="1"/>
          <p:nvPr/>
        </p:nvSpPr>
        <p:spPr>
          <a:xfrm>
            <a:off x="8599624" y="3392197"/>
            <a:ext cx="2596108" cy="2104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横坐标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target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数量为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时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agent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的数量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纵坐标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episode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的平均通信次数除以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agent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的数量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1A1FC48-2893-CD92-C1D5-2F202C77C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732" y="2019931"/>
            <a:ext cx="6927180" cy="45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440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F3004D0-5DFA-F74F-AD36-3282B4C84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0589"/>
            <a:ext cx="7984524" cy="5112503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测试对比</a:t>
            </a: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44C0015-5AF7-5F09-FAC8-2720E26CD60A}"/>
              </a:ext>
            </a:extLst>
          </p:cNvPr>
          <p:cNvSpPr txBox="1"/>
          <p:nvPr/>
        </p:nvSpPr>
        <p:spPr>
          <a:xfrm>
            <a:off x="8891855" y="1765230"/>
            <a:ext cx="3004772" cy="4597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Comm-FC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agent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两两之间通信。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DeepWalk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：利用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random walk+word2vec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进行图嵌入。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Struc2vec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考虑结构相似性进行嵌入。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DeepWalk*/Struc2vec*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仅给定距离范围内的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agent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有边连接。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Attention-Based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三个注意力模块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AB6F864-6C88-71BC-E5D5-471A07E10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313" y="2441542"/>
            <a:ext cx="6793196" cy="384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126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2980</TotalTime>
  <Words>140</Words>
  <Application>Microsoft Office PowerPoint</Application>
  <PresentationFormat>宽屏</PresentationFormat>
  <Paragraphs>20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等线</vt:lpstr>
      <vt:lpstr>等线 Light</vt:lpstr>
      <vt:lpstr>宋体</vt:lpstr>
      <vt:lpstr>Microsoft YaHei</vt:lpstr>
      <vt:lpstr>Microsoft YaHei</vt:lpstr>
      <vt:lpstr>Arial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 Snowberry</dc:creator>
  <cp:lastModifiedBy>ghy</cp:lastModifiedBy>
  <cp:revision>24</cp:revision>
  <dcterms:created xsi:type="dcterms:W3CDTF">2022-01-02T08:17:08Z</dcterms:created>
  <dcterms:modified xsi:type="dcterms:W3CDTF">2022-05-24T12:33:25Z</dcterms:modified>
</cp:coreProperties>
</file>