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71" r:id="rId4"/>
    <p:sldId id="27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hy" initials="g" lastIdx="1" clrIdx="0">
    <p:extLst>
      <p:ext uri="{19B8F6BF-5375-455C-9EA6-DF929625EA0E}">
        <p15:presenceInfo xmlns:p15="http://schemas.microsoft.com/office/powerpoint/2012/main" userId="gh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4674"/>
  </p:normalViewPr>
  <p:slideViewPr>
    <p:cSldViewPr snapToGrid="0" snapToObjects="1">
      <p:cViewPr varScale="1">
        <p:scale>
          <a:sx n="86" d="100"/>
          <a:sy n="86" d="100"/>
        </p:scale>
        <p:origin x="33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0A748-7AB6-4A29-95F9-ABCFB950637E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6D887-E34A-4A53-A871-A658CB624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07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6D887-E34A-4A53-A871-A658CB62486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047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6D887-E34A-4A53-A871-A658CB62486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550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6D887-E34A-4A53-A871-A658CB62486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34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BDC8B52-BE69-484A-98A2-3EA8F4B56531}"/>
              </a:ext>
            </a:extLst>
          </p:cNvPr>
          <p:cNvSpPr/>
          <p:nvPr userDrawn="1"/>
        </p:nvSpPr>
        <p:spPr>
          <a:xfrm>
            <a:off x="1282491" y="676029"/>
            <a:ext cx="10909509" cy="3527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05BAC"/>
              </a:gs>
              <a:gs pos="100000">
                <a:srgbClr val="005BA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6C152DB-9054-EA4E-AF8F-B917D4DE70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3518" y="-288204"/>
            <a:ext cx="1656635" cy="165663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554AA6C-77F1-014D-9432-9B728E847C13}"/>
              </a:ext>
            </a:extLst>
          </p:cNvPr>
          <p:cNvSpPr/>
          <p:nvPr userDrawn="1"/>
        </p:nvSpPr>
        <p:spPr>
          <a:xfrm>
            <a:off x="1" y="256854"/>
            <a:ext cx="622851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36E3FED-A7A6-9649-A702-F1FBA231791C}"/>
              </a:ext>
            </a:extLst>
          </p:cNvPr>
          <p:cNvSpPr/>
          <p:nvPr userDrawn="1"/>
        </p:nvSpPr>
        <p:spPr>
          <a:xfrm>
            <a:off x="661883" y="256854"/>
            <a:ext cx="72000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9C5616A-982A-DE4C-B38E-14F1D150071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96752" y="203584"/>
            <a:ext cx="485739" cy="48874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57E329B-AE6E-FE49-827A-536159EDD2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282491" y="213424"/>
            <a:ext cx="1147601" cy="43960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EDBF14E-5AF1-E044-A76C-02AE01005724}"/>
              </a:ext>
            </a:extLst>
          </p:cNvPr>
          <p:cNvSpPr txBox="1"/>
          <p:nvPr userDrawn="1"/>
        </p:nvSpPr>
        <p:spPr>
          <a:xfrm>
            <a:off x="4189260" y="2859613"/>
            <a:ext cx="5858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智能体追踪周报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2F517DA-8092-CE42-8E9E-10B172D2AC00}"/>
              </a:ext>
            </a:extLst>
          </p:cNvPr>
          <p:cNvSpPr txBox="1"/>
          <p:nvPr userDrawn="1"/>
        </p:nvSpPr>
        <p:spPr>
          <a:xfrm>
            <a:off x="4250806" y="4634608"/>
            <a:ext cx="5858048" cy="1002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汇报人：高宏业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   间：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2022.8.24</a:t>
            </a:r>
          </a:p>
        </p:txBody>
      </p:sp>
    </p:spTree>
    <p:extLst>
      <p:ext uri="{BB962C8B-B14F-4D97-AF65-F5344CB8AC3E}">
        <p14:creationId xmlns:p14="http://schemas.microsoft.com/office/powerpoint/2010/main" val="331084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AB7518-C285-4E41-9092-FBD687837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9D826F-9220-D441-B07C-6264279A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DC9F9-9465-7A4F-AA07-C9FCB2A80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D731F0-9609-614D-85C7-36973E009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268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E3575B-7B48-A64E-842A-4734000B2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659467"/>
            <a:ext cx="2628900" cy="4517496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18ADB1-69C3-F148-B3B6-7983F7F47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59467"/>
            <a:ext cx="7734300" cy="451749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21F5C9-88C6-2740-BAF6-4168DDCC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278BE-41FF-7448-B681-7DBE5455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28DBE-9406-CF4E-ABD5-8C251C2A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638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D33CF4-D746-7B45-8483-824882C1A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890E0-85EB-8947-B734-1BC0303957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ABC0BB-445B-224F-9945-BAB0D143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3657AF-65E3-9344-96D5-38B10EF5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049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70710-E913-BC4F-B2B9-4F0C7A4C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C79931-E41B-F54D-B79E-8D82F0673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8E247-06F8-1D49-8BDD-6954CF0C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D467D3-9099-E840-AD22-275133DA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87CF01-B129-234D-9DBF-278D85FB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306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F297D3-F23B-F645-9614-49939A22A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C10EB9-7BA8-9E4B-9BB6-1110BF4F8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30DB6F-AF8D-6D46-B0E5-44F53260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90CF63-4281-8448-9DEB-99693CA2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CECA37-AF72-F644-AAD1-7714AE97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031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3A6FB0-897D-544A-9DE4-4346DFB6C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5D48F0-D6C4-E447-8AA5-141AAD397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2E12D1-D187-774A-BAB8-5A7720473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FA670A-C3BB-8244-9CAE-F34ABD229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DB05EE-9E90-8249-89AF-B37C54B5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5124C0-7FD3-3B45-9017-EE5326050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B07453-F967-794E-B6BB-A7A37D4F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218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1190E1-11C0-5549-BAEC-2CBA46C2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4BC8D3-97EC-4C49-BEE2-FAB740F4F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14019A-39A3-B540-8ED4-C9B6140F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566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5843A6-02D7-0B4D-83F1-B67872E8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E75626-F28C-134C-B2FE-E617A847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1C87CB-198F-8A4A-9E3E-3AD1C36F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57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CE69F3-6BBB-C841-B203-DF6C6A7F1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49462"/>
            <a:ext cx="6172200" cy="38115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B5C338-EFE7-6943-BB5C-5CBDA0809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DAF613-E649-B745-9984-02DA051C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219885-2953-A544-92EF-FE6A8F96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F77DBB-5872-A24D-9A96-7F5A37DA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44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0E149E-069D-304E-BEAF-4362ED806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049462"/>
            <a:ext cx="617220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AAE071-48BD-5545-A0F0-FE2C1F091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739611-33E8-BB48-A890-78BDEF40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DB236C-A2C4-0844-9991-ED199594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8BE291-E664-4F42-A240-28C8C553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478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21D9AFF-1B21-6A42-AA17-DD84B7BBA3FE}"/>
              </a:ext>
            </a:extLst>
          </p:cNvPr>
          <p:cNvSpPr/>
          <p:nvPr userDrawn="1"/>
        </p:nvSpPr>
        <p:spPr>
          <a:xfrm>
            <a:off x="1282491" y="676029"/>
            <a:ext cx="10909509" cy="3527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05BAC"/>
              </a:gs>
              <a:gs pos="100000">
                <a:srgbClr val="005BA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038D9A3-E2D2-9F4E-83FE-4C09B5FDC99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663518" y="-288204"/>
            <a:ext cx="1656635" cy="165663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95F9049-D530-F644-B440-726BEB1E31B4}"/>
              </a:ext>
            </a:extLst>
          </p:cNvPr>
          <p:cNvSpPr/>
          <p:nvPr userDrawn="1"/>
        </p:nvSpPr>
        <p:spPr>
          <a:xfrm>
            <a:off x="1" y="256854"/>
            <a:ext cx="622851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8850DAE-7C3B-DB43-BC63-6541B09FAABE}"/>
              </a:ext>
            </a:extLst>
          </p:cNvPr>
          <p:cNvSpPr/>
          <p:nvPr userDrawn="1"/>
        </p:nvSpPr>
        <p:spPr>
          <a:xfrm>
            <a:off x="661883" y="256854"/>
            <a:ext cx="72000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A8F4D91-A9BD-7144-AD51-6A9DA8EE210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96752" y="203584"/>
            <a:ext cx="485739" cy="48874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6E02A79-96AC-A843-BC8E-3D8DACF1E40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282491" y="213424"/>
            <a:ext cx="1147601" cy="43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2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CA812F8-3B9A-AD47-B922-5EFA112BB394}"/>
              </a:ext>
            </a:extLst>
          </p:cNvPr>
          <p:cNvSpPr/>
          <p:nvPr/>
        </p:nvSpPr>
        <p:spPr>
          <a:xfrm>
            <a:off x="1282491" y="676029"/>
            <a:ext cx="10909509" cy="3527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05BAC"/>
              </a:gs>
              <a:gs pos="100000">
                <a:srgbClr val="005BA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DC8009-A8AA-4A41-AC69-6BF9CF930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518" y="-288204"/>
            <a:ext cx="1656635" cy="165663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24F29F0-78D7-374C-BB4D-8FDA9618FE31}"/>
              </a:ext>
            </a:extLst>
          </p:cNvPr>
          <p:cNvSpPr/>
          <p:nvPr/>
        </p:nvSpPr>
        <p:spPr>
          <a:xfrm>
            <a:off x="1" y="256854"/>
            <a:ext cx="622851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E4B5F57-57EE-1A4B-9EA5-F55C8FAC3914}"/>
              </a:ext>
            </a:extLst>
          </p:cNvPr>
          <p:cNvSpPr/>
          <p:nvPr/>
        </p:nvSpPr>
        <p:spPr>
          <a:xfrm>
            <a:off x="661883" y="256854"/>
            <a:ext cx="72000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006713-6342-284C-B802-6B9D03CDFBB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96752" y="203584"/>
            <a:ext cx="485739" cy="48874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06F6CC1-D229-0449-A9A2-6CF75BE1381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282491" y="213424"/>
            <a:ext cx="1147601" cy="43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4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F3004D0-5DFA-F74F-AD36-3282B4C8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589"/>
            <a:ext cx="7984524" cy="511250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纪要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4C0015-5AF7-5F09-FAC8-2720E26CD60A}"/>
              </a:ext>
            </a:extLst>
          </p:cNvPr>
          <p:cNvSpPr txBox="1"/>
          <p:nvPr/>
        </p:nvSpPr>
        <p:spPr>
          <a:xfrm>
            <a:off x="1304826" y="2217716"/>
            <a:ext cx="9262621" cy="2627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上次工作：</a:t>
            </a:r>
            <a:endParaRPr lang="en-US" altLang="zh-CN" sz="20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去除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Spray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阶段，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Relay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阶段引入能量限制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分布式生成通信概率矩阵的思路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本次工作：</a:t>
            </a:r>
            <a:endParaRPr lang="en-US" altLang="zh-CN" sz="20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MAGIC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在协同探测环境中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97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F3004D0-5DFA-F74F-AD36-3282B4C8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589"/>
            <a:ext cx="9248480" cy="511250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实验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276EC04-7B76-49FA-9162-04A7607B1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178" y="1971712"/>
            <a:ext cx="998966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</a:pPr>
            <a:r>
              <a:rPr lang="zh-CN" altLang="en-US" b="1" i="1" dirty="0">
                <a:solidFill>
                  <a:schemeClr val="accent1"/>
                </a:solidFill>
                <a:latin typeface="+mn-lt"/>
              </a:rPr>
              <a:t>追踪性能对比</a:t>
            </a:r>
            <a:endParaRPr lang="en-US" altLang="zh-CN" b="1" i="1" dirty="0">
              <a:solidFill>
                <a:schemeClr val="accent1"/>
              </a:solidFill>
              <a:latin typeface="+mn-lt"/>
            </a:endParaRPr>
          </a:p>
          <a:p>
            <a:pPr lvl="0"/>
            <a:endParaRPr lang="en-US" altLang="zh-CN" b="1" i="1" dirty="0">
              <a:solidFill>
                <a:schemeClr val="accent1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66C48D6-CCDA-995F-CFC3-3C9B24B22BAC}"/>
                  </a:ext>
                </a:extLst>
              </p:cNvPr>
              <p:cNvSpPr txBox="1"/>
              <p:nvPr/>
            </p:nvSpPr>
            <p:spPr>
              <a:xfrm>
                <a:off x="7996773" y="2582421"/>
                <a:ext cx="4179814" cy="3826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Comm-FC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：智能体完全通信。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DeepWalk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：利用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random walk+word2vec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进行图嵌入。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No-comm</a:t>
                </a: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智能体不进行通信。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G2ANet</a:t>
                </a: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通过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Hard+Soft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两层注意力机制进行通信。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Energy-based Relay</a:t>
                </a: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endPara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8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转发概率</a:t>
                </a:r>
                <a:r>
                  <a:rPr lang="en-US" altLang="zh-CN" sz="18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zh-CN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𝒑𝒒</m:t>
                        </m:r>
                      </m:sup>
                    </m:sSubSup>
                    <m:r>
                      <a:rPr lang="en-US" altLang="zh-CN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𝒕𝒂𝒏𝒉</m:t>
                        </m:r>
                        <m:r>
                          <a:rPr lang="en-US" altLang="zh-C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𝒆𝒏𝒆𝒓𝒈𝒚</m:t>
                        </m:r>
                        <m:r>
                          <a:rPr lang="en-US" altLang="zh-C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𝒅𝒊𝒔𝒕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zh-C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𝒑𝒒</m:t>
                        </m:r>
                      </m:sup>
                    </m:sSubSup>
                    <m:r>
                      <a:rPr lang="en-US" altLang="zh-CN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转发一次消耗的能量值为</a:t>
                </a: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pq</a:t>
                </a:r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间距离值</a:t>
                </a:r>
                <a:endParaRPr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66C48D6-CCDA-995F-CFC3-3C9B24B22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773" y="2582421"/>
                <a:ext cx="4179814" cy="3826817"/>
              </a:xfrm>
              <a:prstGeom prst="rect">
                <a:avLst/>
              </a:prstGeom>
              <a:blipFill>
                <a:blip r:embed="rId3"/>
                <a:stretch>
                  <a:fillRect l="-1314" r="-438" b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3DB0049-66A2-F858-19B0-93B3848D5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158" y="2767035"/>
            <a:ext cx="6351676" cy="33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55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F3004D0-5DFA-F74F-AD36-3282B4C8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589"/>
            <a:ext cx="9248480" cy="511250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实验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276EC04-7B76-49FA-9162-04A7607B1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178" y="2110211"/>
            <a:ext cx="998966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</a:pPr>
            <a:r>
              <a:rPr lang="zh-CN" altLang="en-US" b="1" i="1" dirty="0">
                <a:solidFill>
                  <a:schemeClr val="accent1"/>
                </a:solidFill>
                <a:latin typeface="+mn-lt"/>
              </a:rPr>
              <a:t>如何处理消息？</a:t>
            </a:r>
            <a:endParaRPr lang="en-US" altLang="zh-CN" b="1" i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E271581-1EDE-1BA1-38F1-CE557AB87C1C}"/>
              </a:ext>
            </a:extLst>
          </p:cNvPr>
          <p:cNvSpPr/>
          <p:nvPr/>
        </p:nvSpPr>
        <p:spPr>
          <a:xfrm>
            <a:off x="1435762" y="3964309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02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811B180-542F-4E0D-4B44-AD568CE6BB33}"/>
              </a:ext>
            </a:extLst>
          </p:cNvPr>
          <p:cNvSpPr/>
          <p:nvPr/>
        </p:nvSpPr>
        <p:spPr>
          <a:xfrm>
            <a:off x="1988991" y="3070492"/>
            <a:ext cx="180000" cy="180000"/>
          </a:xfrm>
          <a:prstGeom prst="ellipse">
            <a:avLst/>
          </a:prstGeom>
          <a:solidFill>
            <a:schemeClr val="tx1">
              <a:alpha val="50000"/>
            </a:schemeClr>
          </a:solidFill>
          <a:ln w="9525"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02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44DE17-9963-AA63-56F0-58EA5704191E}"/>
              </a:ext>
            </a:extLst>
          </p:cNvPr>
          <p:cNvSpPr/>
          <p:nvPr/>
        </p:nvSpPr>
        <p:spPr>
          <a:xfrm>
            <a:off x="1988991" y="3436258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02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89DE13C-C5A2-216F-8C1D-F1AEE7B87A6F}"/>
              </a:ext>
            </a:extLst>
          </p:cNvPr>
          <p:cNvSpPr/>
          <p:nvPr/>
        </p:nvSpPr>
        <p:spPr>
          <a:xfrm>
            <a:off x="1988991" y="4538972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02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3603A67-40ED-A009-89E0-15A0E132B0B6}"/>
              </a:ext>
            </a:extLst>
          </p:cNvPr>
          <p:cNvSpPr/>
          <p:nvPr/>
        </p:nvSpPr>
        <p:spPr>
          <a:xfrm>
            <a:off x="1993154" y="4225300"/>
            <a:ext cx="180000" cy="180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02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155105-356D-684E-9451-69FCF47968A5}"/>
              </a:ext>
            </a:extLst>
          </p:cNvPr>
          <p:cNvSpPr txBox="1"/>
          <p:nvPr/>
        </p:nvSpPr>
        <p:spPr>
          <a:xfrm rot="5400000">
            <a:off x="1952958" y="3737704"/>
            <a:ext cx="432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14D8058-F431-7670-A92E-DB43268DF179}"/>
              </a:ext>
            </a:extLst>
          </p:cNvPr>
          <p:cNvCxnSpPr>
            <a:cxnSpLocks/>
            <a:stCxn id="5" idx="2"/>
            <a:endCxn id="4" idx="7"/>
          </p:cNvCxnSpPr>
          <p:nvPr/>
        </p:nvCxnSpPr>
        <p:spPr>
          <a:xfrm flipH="1">
            <a:off x="1589402" y="3160492"/>
            <a:ext cx="399589" cy="830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737C44A-2656-538B-F1F0-AC8FB29E5CF7}"/>
              </a:ext>
            </a:extLst>
          </p:cNvPr>
          <p:cNvCxnSpPr>
            <a:stCxn id="6" idx="2"/>
            <a:endCxn id="4" idx="7"/>
          </p:cNvCxnSpPr>
          <p:nvPr/>
        </p:nvCxnSpPr>
        <p:spPr>
          <a:xfrm flipH="1">
            <a:off x="1589402" y="3526258"/>
            <a:ext cx="399589" cy="46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5A96685-BFCC-2D39-6AD1-5F1EF07AC68B}"/>
              </a:ext>
            </a:extLst>
          </p:cNvPr>
          <p:cNvCxnSpPr>
            <a:stCxn id="9" idx="2"/>
            <a:endCxn id="4" idx="6"/>
          </p:cNvCxnSpPr>
          <p:nvPr/>
        </p:nvCxnSpPr>
        <p:spPr>
          <a:xfrm flipH="1" flipV="1">
            <a:off x="1615762" y="4054309"/>
            <a:ext cx="377392" cy="260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82D4047-B2A5-18BB-13F2-1A9031E5DFDB}"/>
              </a:ext>
            </a:extLst>
          </p:cNvPr>
          <p:cNvCxnSpPr>
            <a:stCxn id="8" idx="2"/>
            <a:endCxn id="4" idx="6"/>
          </p:cNvCxnSpPr>
          <p:nvPr/>
        </p:nvCxnSpPr>
        <p:spPr>
          <a:xfrm flipH="1" flipV="1">
            <a:off x="1615762" y="4054309"/>
            <a:ext cx="373229" cy="574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7">
            <a:extLst>
              <a:ext uri="{FF2B5EF4-FFF2-40B4-BE49-F238E27FC236}">
                <a16:creationId xmlns:a16="http://schemas.microsoft.com/office/drawing/2014/main" id="{58E2E73C-5A74-DE5B-4E60-311767B0F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870" y="3429000"/>
            <a:ext cx="2334602" cy="8707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根据通信概率矩阵通过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attention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聚合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40051245-1871-0405-5923-86074AF0A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756" y="5250389"/>
            <a:ext cx="5148711" cy="10122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MAGIC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叠加（不适用于协同探测环境）</a:t>
            </a:r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Energy-based Relay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附加</a:t>
            </a:r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83E7E2F-79C0-689C-6845-BE1671DCC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000" y="2868503"/>
            <a:ext cx="967824" cy="85351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F877D17-70C5-B1A0-1E59-72562C477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2910" y="2864023"/>
            <a:ext cx="944962" cy="83065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168A14E-BF49-FA7A-7514-1EBC6AC0CD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3132" y="4080582"/>
            <a:ext cx="952583" cy="80779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E536A1D-AED0-E7E5-9979-7D5C04A32C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5755" y="4101390"/>
            <a:ext cx="960203" cy="800169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BF8B2F06-5E83-21E2-E928-F231DBD27CB9}"/>
              </a:ext>
            </a:extLst>
          </p:cNvPr>
          <p:cNvSpPr txBox="1"/>
          <p:nvPr/>
        </p:nvSpPr>
        <p:spPr>
          <a:xfrm>
            <a:off x="8326297" y="3056650"/>
            <a:ext cx="432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EE60882-1B5E-044A-293E-0CDFEB291991}"/>
              </a:ext>
            </a:extLst>
          </p:cNvPr>
          <p:cNvSpPr txBox="1"/>
          <p:nvPr/>
        </p:nvSpPr>
        <p:spPr>
          <a:xfrm>
            <a:off x="8326297" y="4268199"/>
            <a:ext cx="432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350DB56-3F8D-D6BA-E879-05BBB8000985}"/>
              </a:ext>
            </a:extLst>
          </p:cNvPr>
          <p:cNvSpPr txBox="1"/>
          <p:nvPr/>
        </p:nvSpPr>
        <p:spPr>
          <a:xfrm rot="5400000">
            <a:off x="7728161" y="3667598"/>
            <a:ext cx="432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CB96EE9-2AA4-4CF4-9506-CD1595DF6083}"/>
              </a:ext>
            </a:extLst>
          </p:cNvPr>
          <p:cNvSpPr txBox="1"/>
          <p:nvPr/>
        </p:nvSpPr>
        <p:spPr>
          <a:xfrm rot="5400000">
            <a:off x="9056102" y="3680730"/>
            <a:ext cx="432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C608528-A0E1-8700-001F-3D566ED798B2}"/>
              </a:ext>
            </a:extLst>
          </p:cNvPr>
          <p:cNvSpPr txBox="1"/>
          <p:nvPr/>
        </p:nvSpPr>
        <p:spPr>
          <a:xfrm>
            <a:off x="6920994" y="2855631"/>
            <a:ext cx="487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00033D3-51B4-179C-63ED-49F3E3F4AC11}"/>
              </a:ext>
            </a:extLst>
          </p:cNvPr>
          <p:cNvSpPr txBox="1"/>
          <p:nvPr/>
        </p:nvSpPr>
        <p:spPr>
          <a:xfrm>
            <a:off x="6905830" y="3289884"/>
            <a:ext cx="487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45B3B6B-520F-A208-487A-B37BFC77DA74}"/>
              </a:ext>
            </a:extLst>
          </p:cNvPr>
          <p:cNvSpPr txBox="1"/>
          <p:nvPr/>
        </p:nvSpPr>
        <p:spPr>
          <a:xfrm rot="5400000">
            <a:off x="6967009" y="3676702"/>
            <a:ext cx="432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5D9FBE3-D2A4-53DB-FC3D-20D0800C98A6}"/>
              </a:ext>
            </a:extLst>
          </p:cNvPr>
          <p:cNvSpPr txBox="1"/>
          <p:nvPr/>
        </p:nvSpPr>
        <p:spPr>
          <a:xfrm>
            <a:off x="6857632" y="4061278"/>
            <a:ext cx="588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zh-CN" altLang="en-US" sz="20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A0A2702-9092-45B5-EB34-8BC5611FE1F7}"/>
              </a:ext>
            </a:extLst>
          </p:cNvPr>
          <p:cNvSpPr txBox="1"/>
          <p:nvPr/>
        </p:nvSpPr>
        <p:spPr>
          <a:xfrm>
            <a:off x="6905830" y="4504086"/>
            <a:ext cx="588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0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ACB03686-12F2-A190-C700-A403828FACE8}"/>
              </a:ext>
            </a:extLst>
          </p:cNvPr>
          <p:cNvSpPr/>
          <p:nvPr/>
        </p:nvSpPr>
        <p:spPr>
          <a:xfrm>
            <a:off x="5360121" y="3797041"/>
            <a:ext cx="569680" cy="286645"/>
          </a:xfrm>
          <a:prstGeom prst="rightArrow">
            <a:avLst/>
          </a:prstGeom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02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D660C90-AF3E-DA3B-E9C5-C20FED95BD9B}"/>
              </a:ext>
            </a:extLst>
          </p:cNvPr>
          <p:cNvSpPr txBox="1"/>
          <p:nvPr/>
        </p:nvSpPr>
        <p:spPr>
          <a:xfrm>
            <a:off x="5200619" y="3499063"/>
            <a:ext cx="1000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最终</a:t>
            </a: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State</a:t>
            </a:r>
            <a:endParaRPr lang="zh-CN" altLang="en-US" sz="1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358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6033</TotalTime>
  <Words>140</Words>
  <Application>Microsoft Office PowerPoint</Application>
  <PresentationFormat>宽屏</PresentationFormat>
  <Paragraphs>34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等线</vt:lpstr>
      <vt:lpstr>等线 Light</vt:lpstr>
      <vt:lpstr>宋体</vt:lpstr>
      <vt:lpstr>微软雅黑</vt:lpstr>
      <vt:lpstr>微软雅黑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Snowberry</dc:creator>
  <cp:lastModifiedBy>ghy</cp:lastModifiedBy>
  <cp:revision>58</cp:revision>
  <dcterms:created xsi:type="dcterms:W3CDTF">2022-01-02T08:17:08Z</dcterms:created>
  <dcterms:modified xsi:type="dcterms:W3CDTF">2022-08-24T12:47:03Z</dcterms:modified>
</cp:coreProperties>
</file>