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04" r:id="rId3"/>
    <p:sldId id="311" r:id="rId4"/>
    <p:sldId id="312" r:id="rId5"/>
    <p:sldId id="313" r:id="rId6"/>
    <p:sldId id="314" r:id="rId7"/>
    <p:sldId id="306" r:id="rId8"/>
    <p:sldId id="307" r:id="rId9"/>
    <p:sldId id="308" r:id="rId10"/>
    <p:sldId id="309" r:id="rId11"/>
    <p:sldId id="310" r:id="rId12"/>
    <p:sldId id="315" r:id="rId13"/>
    <p:sldId id="323" r:id="rId14"/>
    <p:sldId id="316" r:id="rId15"/>
    <p:sldId id="317" r:id="rId16"/>
    <p:sldId id="318" r:id="rId17"/>
    <p:sldId id="319" r:id="rId18"/>
    <p:sldId id="320" r:id="rId19"/>
    <p:sldId id="274" r:id="rId20"/>
    <p:sldId id="271" r:id="rId21"/>
    <p:sldId id="321" r:id="rId22"/>
    <p:sldId id="325" r:id="rId23"/>
    <p:sldId id="272" r:id="rId24"/>
    <p:sldId id="273" r:id="rId25"/>
    <p:sldId id="324" r:id="rId26"/>
    <p:sldId id="294" r:id="rId27"/>
    <p:sldId id="326" r:id="rId28"/>
    <p:sldId id="327" r:id="rId29"/>
    <p:sldId id="328" r:id="rId30"/>
    <p:sldId id="282" r:id="rId31"/>
    <p:sldId id="322" r:id="rId32"/>
    <p:sldId id="283" r:id="rId33"/>
    <p:sldId id="268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D36"/>
    <a:srgbClr val="D31703"/>
    <a:srgbClr val="F236E5"/>
    <a:srgbClr val="9DE2F7"/>
    <a:srgbClr val="8EFCA3"/>
    <a:srgbClr val="FD887F"/>
    <a:srgbClr val="14BCDE"/>
    <a:srgbClr val="E8A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4EEC0-D243-423E-A1EB-7E0F7BB69B97}" v="1" dt="2024-08-01T11:55:10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Gianoglio" userId="673f2145-451f-4180-b22a-275b3d0149dc" providerId="ADAL" clId="{BD6DA90D-2FF1-41EB-B813-6FBEF1951993}"/>
    <pc:docChg chg="modSld">
      <pc:chgData name="Christian Gianoglio" userId="673f2145-451f-4180-b22a-275b3d0149dc" providerId="ADAL" clId="{BD6DA90D-2FF1-41EB-B813-6FBEF1951993}" dt="2024-02-12T15:41:20.835" v="0" actId="1076"/>
      <pc:docMkLst>
        <pc:docMk/>
      </pc:docMkLst>
      <pc:sldChg chg="modSp">
        <pc:chgData name="Christian Gianoglio" userId="673f2145-451f-4180-b22a-275b3d0149dc" providerId="ADAL" clId="{BD6DA90D-2FF1-41EB-B813-6FBEF1951993}" dt="2024-02-12T15:41:20.835" v="0" actId="1076"/>
        <pc:sldMkLst>
          <pc:docMk/>
          <pc:sldMk cId="1970220237" sldId="256"/>
        </pc:sldMkLst>
        <pc:picChg chg="mod">
          <ac:chgData name="Christian Gianoglio" userId="673f2145-451f-4180-b22a-275b3d0149dc" providerId="ADAL" clId="{BD6DA90D-2FF1-41EB-B813-6FBEF1951993}" dt="2024-02-12T15:41:20.835" v="0" actId="1076"/>
          <ac:picMkLst>
            <pc:docMk/>
            <pc:sldMk cId="1970220237" sldId="256"/>
            <ac:picMk id="5" creationId="{9C32AABD-8FA0-45D0-4DB6-B23A506F61EA}"/>
          </ac:picMkLst>
        </pc:picChg>
      </pc:sldChg>
    </pc:docChg>
  </pc:docChgLst>
  <pc:docChgLst>
    <pc:chgData name="Christian Gianoglio" userId="673f2145-451f-4180-b22a-275b3d0149dc" providerId="ADAL" clId="{770450B3-1A21-45D2-99A0-E64D5F01F448}"/>
    <pc:docChg chg="undo custSel addSld delSld modSld sldOrd">
      <pc:chgData name="Christian Gianoglio" userId="673f2145-451f-4180-b22a-275b3d0149dc" providerId="ADAL" clId="{770450B3-1A21-45D2-99A0-E64D5F01F448}" dt="2023-10-26T16:23:48.609" v="11117" actId="14100"/>
      <pc:docMkLst>
        <pc:docMk/>
      </pc:docMkLst>
      <pc:sldChg chg="addSp delSp modSp mod">
        <pc:chgData name="Christian Gianoglio" userId="673f2145-451f-4180-b22a-275b3d0149dc" providerId="ADAL" clId="{770450B3-1A21-45D2-99A0-E64D5F01F448}" dt="2023-10-26T16:01:03.674" v="11041" actId="790"/>
        <pc:sldMkLst>
          <pc:docMk/>
          <pc:sldMk cId="1970220237" sldId="256"/>
        </pc:sldMkLst>
        <pc:spChg chg="mod">
          <ac:chgData name="Christian Gianoglio" userId="673f2145-451f-4180-b22a-275b3d0149dc" providerId="ADAL" clId="{770450B3-1A21-45D2-99A0-E64D5F01F448}" dt="2023-10-26T16:01:03.674" v="11041" actId="790"/>
          <ac:spMkLst>
            <pc:docMk/>
            <pc:sldMk cId="1970220237" sldId="256"/>
            <ac:spMk id="3" creationId="{FE7DFB11-BF4A-C084-39AF-87AAE217D50A}"/>
          </ac:spMkLst>
        </pc:spChg>
        <pc:spChg chg="mod">
          <ac:chgData name="Christian Gianoglio" userId="673f2145-451f-4180-b22a-275b3d0149dc" providerId="ADAL" clId="{770450B3-1A21-45D2-99A0-E64D5F01F448}" dt="2023-10-25T17:34:43.667" v="9970" actId="1076"/>
          <ac:spMkLst>
            <pc:docMk/>
            <pc:sldMk cId="1970220237" sldId="256"/>
            <ac:spMk id="4" creationId="{ABE32F7D-7066-411A-F7AC-E52BF671405D}"/>
          </ac:spMkLst>
        </pc:spChg>
        <pc:picChg chg="add del mod">
          <ac:chgData name="Christian Gianoglio" userId="673f2145-451f-4180-b22a-275b3d0149dc" providerId="ADAL" clId="{770450B3-1A21-45D2-99A0-E64D5F01F448}" dt="2023-10-17T09:10:19.228" v="5893" actId="21"/>
          <ac:picMkLst>
            <pc:docMk/>
            <pc:sldMk cId="1970220237" sldId="256"/>
            <ac:picMk id="4" creationId="{D1BC43DE-C9C9-761F-F816-973C13FA96B7}"/>
          </ac:picMkLst>
        </pc:picChg>
        <pc:picChg chg="add mod">
          <ac:chgData name="Christian Gianoglio" userId="673f2145-451f-4180-b22a-275b3d0149dc" providerId="ADAL" clId="{770450B3-1A21-45D2-99A0-E64D5F01F448}" dt="2023-10-17T09:12:24.957" v="5925" actId="1076"/>
          <ac:picMkLst>
            <pc:docMk/>
            <pc:sldMk cId="1970220237" sldId="256"/>
            <ac:picMk id="5" creationId="{9C32AABD-8FA0-45D0-4DB6-B23A506F61EA}"/>
          </ac:picMkLst>
        </pc:picChg>
        <pc:picChg chg="add mod">
          <ac:chgData name="Christian Gianoglio" userId="673f2145-451f-4180-b22a-275b3d0149dc" providerId="ADAL" clId="{770450B3-1A21-45D2-99A0-E64D5F01F448}" dt="2023-10-17T09:14:35.772" v="5950"/>
          <ac:picMkLst>
            <pc:docMk/>
            <pc:sldMk cId="1970220237" sldId="256"/>
            <ac:picMk id="6" creationId="{AD685943-7AA5-1480-C4EF-EADDC538BF35}"/>
          </ac:picMkLst>
        </pc:picChg>
        <pc:picChg chg="add mod">
          <ac:chgData name="Christian Gianoglio" userId="673f2145-451f-4180-b22a-275b3d0149dc" providerId="ADAL" clId="{770450B3-1A21-45D2-99A0-E64D5F01F448}" dt="2023-10-17T09:12:27.849" v="5926" actId="1076"/>
          <ac:picMkLst>
            <pc:docMk/>
            <pc:sldMk cId="1970220237" sldId="256"/>
            <ac:picMk id="1026" creationId="{3315032B-0249-4E5F-E0E7-7B3E7882BBF8}"/>
          </ac:picMkLst>
        </pc:picChg>
      </pc:sldChg>
      <pc:sldChg chg="addSp delSp modSp del mod modNotesTx">
        <pc:chgData name="Christian Gianoglio" userId="673f2145-451f-4180-b22a-275b3d0149dc" providerId="ADAL" clId="{770450B3-1A21-45D2-99A0-E64D5F01F448}" dt="2023-10-25T15:34:11.792" v="7807" actId="47"/>
        <pc:sldMkLst>
          <pc:docMk/>
          <pc:sldMk cId="3164215716" sldId="257"/>
        </pc:sldMkLst>
        <pc:spChg chg="mod">
          <ac:chgData name="Christian Gianoglio" userId="673f2145-451f-4180-b22a-275b3d0149dc" providerId="ADAL" clId="{770450B3-1A21-45D2-99A0-E64D5F01F448}" dt="2023-10-25T09:34:37.369" v="7250" actId="207"/>
          <ac:spMkLst>
            <pc:docMk/>
            <pc:sldMk cId="3164215716" sldId="257"/>
            <ac:spMk id="3" creationId="{B1F0D21F-5211-B9FB-8F3D-BE426D402B9D}"/>
          </ac:spMkLst>
        </pc:spChg>
        <pc:spChg chg="del">
          <ac:chgData name="Christian Gianoglio" userId="673f2145-451f-4180-b22a-275b3d0149dc" providerId="ADAL" clId="{770450B3-1A21-45D2-99A0-E64D5F01F448}" dt="2023-10-17T09:16:34.918" v="5954" actId="478"/>
          <ac:spMkLst>
            <pc:docMk/>
            <pc:sldMk cId="3164215716" sldId="257"/>
            <ac:spMk id="4" creationId="{A7193D4B-97CB-DA2C-8C96-EE4356A9125C}"/>
          </ac:spMkLst>
        </pc:spChg>
        <pc:spChg chg="del mod">
          <ac:chgData name="Christian Gianoglio" userId="673f2145-451f-4180-b22a-275b3d0149dc" providerId="ADAL" clId="{770450B3-1A21-45D2-99A0-E64D5F01F448}" dt="2023-10-17T09:16:36.663" v="5955" actId="478"/>
          <ac:spMkLst>
            <pc:docMk/>
            <pc:sldMk cId="3164215716" sldId="257"/>
            <ac:spMk id="5" creationId="{4215579B-BF47-70B5-AA1C-8BEE76E9E8A6}"/>
          </ac:spMkLst>
        </pc:spChg>
        <pc:picChg chg="add del mod">
          <ac:chgData name="Christian Gianoglio" userId="673f2145-451f-4180-b22a-275b3d0149dc" providerId="ADAL" clId="{770450B3-1A21-45D2-99A0-E64D5F01F448}" dt="2023-10-17T09:12:43.926" v="5927" actId="478"/>
          <ac:picMkLst>
            <pc:docMk/>
            <pc:sldMk cId="3164215716" sldId="257"/>
            <ac:picMk id="6" creationId="{D153ABA5-B246-DAD6-4786-1452EE42E1BB}"/>
          </ac:picMkLst>
        </pc:picChg>
      </pc:sldChg>
      <pc:sldChg chg="addSp delSp modSp del mod">
        <pc:chgData name="Christian Gianoglio" userId="673f2145-451f-4180-b22a-275b3d0149dc" providerId="ADAL" clId="{770450B3-1A21-45D2-99A0-E64D5F01F448}" dt="2023-10-16T10:05:16.966" v="2446" actId="47"/>
        <pc:sldMkLst>
          <pc:docMk/>
          <pc:sldMk cId="1268427922" sldId="258"/>
        </pc:sldMkLst>
        <pc:spChg chg="mod">
          <ac:chgData name="Christian Gianoglio" userId="673f2145-451f-4180-b22a-275b3d0149dc" providerId="ADAL" clId="{770450B3-1A21-45D2-99A0-E64D5F01F448}" dt="2023-10-16T10:00:54.541" v="2312" actId="20577"/>
          <ac:spMkLst>
            <pc:docMk/>
            <pc:sldMk cId="1268427922" sldId="258"/>
            <ac:spMk id="2" creationId="{C1C36B4D-CE48-27C4-C2C5-FAC1E7235652}"/>
          </ac:spMkLst>
        </pc:spChg>
        <pc:spChg chg="mod">
          <ac:chgData name="Christian Gianoglio" userId="673f2145-451f-4180-b22a-275b3d0149dc" providerId="ADAL" clId="{770450B3-1A21-45D2-99A0-E64D5F01F448}" dt="2023-10-16T10:04:39.231" v="2429" actId="20577"/>
          <ac:spMkLst>
            <pc:docMk/>
            <pc:sldMk cId="1268427922" sldId="258"/>
            <ac:spMk id="3" creationId="{27AD4377-44BC-5EEE-F18E-9FE0CA137EEE}"/>
          </ac:spMkLst>
        </pc:spChg>
        <pc:spChg chg="mod">
          <ac:chgData name="Christian Gianoglio" userId="673f2145-451f-4180-b22a-275b3d0149dc" providerId="ADAL" clId="{770450B3-1A21-45D2-99A0-E64D5F01F448}" dt="2023-10-16T08:49:40.094" v="194" actId="120"/>
          <ac:spMkLst>
            <pc:docMk/>
            <pc:sldMk cId="1268427922" sldId="258"/>
            <ac:spMk id="4" creationId="{0FE3C8B8-14E3-B3C7-CC92-AC6DFD60141C}"/>
          </ac:spMkLst>
        </pc:spChg>
        <pc:spChg chg="add del mod">
          <ac:chgData name="Christian Gianoglio" userId="673f2145-451f-4180-b22a-275b3d0149dc" providerId="ADAL" clId="{770450B3-1A21-45D2-99A0-E64D5F01F448}" dt="2023-10-16T09:03:01.950" v="637" actId="478"/>
          <ac:spMkLst>
            <pc:docMk/>
            <pc:sldMk cId="1268427922" sldId="258"/>
            <ac:spMk id="5" creationId="{12C862CA-1B1E-1BC6-60EA-4BA555EFDCBE}"/>
          </ac:spMkLst>
        </pc:spChg>
        <pc:spChg chg="add del mod">
          <ac:chgData name="Christian Gianoglio" userId="673f2145-451f-4180-b22a-275b3d0149dc" providerId="ADAL" clId="{770450B3-1A21-45D2-99A0-E64D5F01F448}" dt="2023-10-16T09:03:03.565" v="638" actId="478"/>
          <ac:spMkLst>
            <pc:docMk/>
            <pc:sldMk cId="1268427922" sldId="258"/>
            <ac:spMk id="6" creationId="{569FC065-D03E-2948-D1F7-909696ED856C}"/>
          </ac:spMkLst>
        </pc:spChg>
        <pc:spChg chg="add del mod">
          <ac:chgData name="Christian Gianoglio" userId="673f2145-451f-4180-b22a-275b3d0149dc" providerId="ADAL" clId="{770450B3-1A21-45D2-99A0-E64D5F01F448}" dt="2023-10-16T09:03:06.236" v="639" actId="478"/>
          <ac:spMkLst>
            <pc:docMk/>
            <pc:sldMk cId="1268427922" sldId="258"/>
            <ac:spMk id="7" creationId="{08D55B7B-2683-A06C-D307-06BABE896A03}"/>
          </ac:spMkLst>
        </pc:spChg>
        <pc:spChg chg="add del mod">
          <ac:chgData name="Christian Gianoglio" userId="673f2145-451f-4180-b22a-275b3d0149dc" providerId="ADAL" clId="{770450B3-1A21-45D2-99A0-E64D5F01F448}" dt="2023-10-16T09:02:50.942" v="630" actId="478"/>
          <ac:spMkLst>
            <pc:docMk/>
            <pc:sldMk cId="1268427922" sldId="258"/>
            <ac:spMk id="8" creationId="{572ED42E-2483-CD22-10B7-B01C8CA82760}"/>
          </ac:spMkLst>
        </pc:spChg>
        <pc:spChg chg="add del mod">
          <ac:chgData name="Christian Gianoglio" userId="673f2145-451f-4180-b22a-275b3d0149dc" providerId="ADAL" clId="{770450B3-1A21-45D2-99A0-E64D5F01F448}" dt="2023-10-16T09:02:57.453" v="634" actId="478"/>
          <ac:spMkLst>
            <pc:docMk/>
            <pc:sldMk cId="1268427922" sldId="258"/>
            <ac:spMk id="9" creationId="{EF53771A-1B04-B350-C355-750E52750A87}"/>
          </ac:spMkLst>
        </pc:spChg>
        <pc:spChg chg="add del mod">
          <ac:chgData name="Christian Gianoglio" userId="673f2145-451f-4180-b22a-275b3d0149dc" providerId="ADAL" clId="{770450B3-1A21-45D2-99A0-E64D5F01F448}" dt="2023-10-16T09:03:01.149" v="636" actId="478"/>
          <ac:spMkLst>
            <pc:docMk/>
            <pc:sldMk cId="1268427922" sldId="258"/>
            <ac:spMk id="10" creationId="{E93344CE-9557-22C6-034F-67CD4956B31F}"/>
          </ac:spMkLst>
        </pc:spChg>
        <pc:spChg chg="add del mod">
          <ac:chgData name="Christian Gianoglio" userId="673f2145-451f-4180-b22a-275b3d0149dc" providerId="ADAL" clId="{770450B3-1A21-45D2-99A0-E64D5F01F448}" dt="2023-10-16T09:02:52.365" v="631" actId="478"/>
          <ac:spMkLst>
            <pc:docMk/>
            <pc:sldMk cId="1268427922" sldId="258"/>
            <ac:spMk id="11" creationId="{EA8BF5B3-F716-3D9C-4000-8C1EE5D8C6FD}"/>
          </ac:spMkLst>
        </pc:spChg>
        <pc:spChg chg="add del mod">
          <ac:chgData name="Christian Gianoglio" userId="673f2145-451f-4180-b22a-275b3d0149dc" providerId="ADAL" clId="{770450B3-1A21-45D2-99A0-E64D5F01F448}" dt="2023-10-16T09:02:59.052" v="635" actId="478"/>
          <ac:spMkLst>
            <pc:docMk/>
            <pc:sldMk cId="1268427922" sldId="258"/>
            <ac:spMk id="12" creationId="{4FCD6088-3623-203E-E41D-CE5F94335E1E}"/>
          </ac:spMkLst>
        </pc:spChg>
      </pc:sldChg>
      <pc:sldChg chg="addSp delSp modSp add del mod">
        <pc:chgData name="Christian Gianoglio" userId="673f2145-451f-4180-b22a-275b3d0149dc" providerId="ADAL" clId="{770450B3-1A21-45D2-99A0-E64D5F01F448}" dt="2023-10-16T10:06:28.645" v="2458" actId="47"/>
        <pc:sldMkLst>
          <pc:docMk/>
          <pc:sldMk cId="4091930203" sldId="259"/>
        </pc:sldMkLst>
        <pc:spChg chg="mod">
          <ac:chgData name="Christian Gianoglio" userId="673f2145-451f-4180-b22a-275b3d0149dc" providerId="ADAL" clId="{770450B3-1A21-45D2-99A0-E64D5F01F448}" dt="2023-10-16T09:11:20.662" v="1004" actId="20577"/>
          <ac:spMkLst>
            <pc:docMk/>
            <pc:sldMk cId="4091930203" sldId="259"/>
            <ac:spMk id="3" creationId="{27AD4377-44BC-5EEE-F18E-9FE0CA137EEE}"/>
          </ac:spMkLst>
        </pc:spChg>
        <pc:spChg chg="del">
          <ac:chgData name="Christian Gianoglio" userId="673f2145-451f-4180-b22a-275b3d0149dc" providerId="ADAL" clId="{770450B3-1A21-45D2-99A0-E64D5F01F448}" dt="2023-10-16T09:04:33.629" v="688" actId="478"/>
          <ac:spMkLst>
            <pc:docMk/>
            <pc:sldMk cId="4091930203" sldId="259"/>
            <ac:spMk id="5" creationId="{12C862CA-1B1E-1BC6-60EA-4BA555EFDCBE}"/>
          </ac:spMkLst>
        </pc:spChg>
        <pc:spChg chg="del">
          <ac:chgData name="Christian Gianoglio" userId="673f2145-451f-4180-b22a-275b3d0149dc" providerId="ADAL" clId="{770450B3-1A21-45D2-99A0-E64D5F01F448}" dt="2023-10-16T09:04:32.637" v="687" actId="478"/>
          <ac:spMkLst>
            <pc:docMk/>
            <pc:sldMk cId="4091930203" sldId="259"/>
            <ac:spMk id="6" creationId="{569FC065-D03E-2948-D1F7-909696ED856C}"/>
          </ac:spMkLst>
        </pc:spChg>
        <pc:spChg chg="del">
          <ac:chgData name="Christian Gianoglio" userId="673f2145-451f-4180-b22a-275b3d0149dc" providerId="ADAL" clId="{770450B3-1A21-45D2-99A0-E64D5F01F448}" dt="2023-10-16T09:04:30.206" v="686" actId="478"/>
          <ac:spMkLst>
            <pc:docMk/>
            <pc:sldMk cId="4091930203" sldId="259"/>
            <ac:spMk id="7" creationId="{08D55B7B-2683-A06C-D307-06BABE896A03}"/>
          </ac:spMkLst>
        </pc:spChg>
        <pc:spChg chg="del">
          <ac:chgData name="Christian Gianoglio" userId="673f2145-451f-4180-b22a-275b3d0149dc" providerId="ADAL" clId="{770450B3-1A21-45D2-99A0-E64D5F01F448}" dt="2023-10-16T09:04:41.597" v="693" actId="478"/>
          <ac:spMkLst>
            <pc:docMk/>
            <pc:sldMk cId="4091930203" sldId="259"/>
            <ac:spMk id="8" creationId="{572ED42E-2483-CD22-10B7-B01C8CA82760}"/>
          </ac:spMkLst>
        </pc:spChg>
        <pc:spChg chg="del">
          <ac:chgData name="Christian Gianoglio" userId="673f2145-451f-4180-b22a-275b3d0149dc" providerId="ADAL" clId="{770450B3-1A21-45D2-99A0-E64D5F01F448}" dt="2023-10-16T09:04:40.077" v="692" actId="478"/>
          <ac:spMkLst>
            <pc:docMk/>
            <pc:sldMk cId="4091930203" sldId="259"/>
            <ac:spMk id="9" creationId="{EF53771A-1B04-B350-C355-750E52750A87}"/>
          </ac:spMkLst>
        </pc:spChg>
        <pc:spChg chg="del">
          <ac:chgData name="Christian Gianoglio" userId="673f2145-451f-4180-b22a-275b3d0149dc" providerId="ADAL" clId="{770450B3-1A21-45D2-99A0-E64D5F01F448}" dt="2023-10-16T09:04:35.118" v="689" actId="478"/>
          <ac:spMkLst>
            <pc:docMk/>
            <pc:sldMk cId="4091930203" sldId="259"/>
            <ac:spMk id="10" creationId="{E93344CE-9557-22C6-034F-67CD4956B31F}"/>
          </ac:spMkLst>
        </pc:spChg>
        <pc:spChg chg="del">
          <ac:chgData name="Christian Gianoglio" userId="673f2145-451f-4180-b22a-275b3d0149dc" providerId="ADAL" clId="{770450B3-1A21-45D2-99A0-E64D5F01F448}" dt="2023-10-16T09:04:38.493" v="691" actId="478"/>
          <ac:spMkLst>
            <pc:docMk/>
            <pc:sldMk cId="4091930203" sldId="259"/>
            <ac:spMk id="11" creationId="{EA8BF5B3-F716-3D9C-4000-8C1EE5D8C6FD}"/>
          </ac:spMkLst>
        </pc:spChg>
        <pc:spChg chg="del">
          <ac:chgData name="Christian Gianoglio" userId="673f2145-451f-4180-b22a-275b3d0149dc" providerId="ADAL" clId="{770450B3-1A21-45D2-99A0-E64D5F01F448}" dt="2023-10-16T09:04:36.877" v="690" actId="478"/>
          <ac:spMkLst>
            <pc:docMk/>
            <pc:sldMk cId="4091930203" sldId="259"/>
            <ac:spMk id="12" creationId="{4FCD6088-3623-203E-E41D-CE5F94335E1E}"/>
          </ac:spMkLst>
        </pc:spChg>
        <pc:spChg chg="add del mod">
          <ac:chgData name="Christian Gianoglio" userId="673f2145-451f-4180-b22a-275b3d0149dc" providerId="ADAL" clId="{770450B3-1A21-45D2-99A0-E64D5F01F448}" dt="2023-10-16T09:03:35.564" v="642" actId="478"/>
          <ac:spMkLst>
            <pc:docMk/>
            <pc:sldMk cId="4091930203" sldId="259"/>
            <ac:spMk id="13" creationId="{2B40953B-4B62-ECFE-6DB5-694E23974F74}"/>
          </ac:spMkLst>
        </pc:spChg>
        <pc:spChg chg="add mod">
          <ac:chgData name="Christian Gianoglio" userId="673f2145-451f-4180-b22a-275b3d0149dc" providerId="ADAL" clId="{770450B3-1A21-45D2-99A0-E64D5F01F448}" dt="2023-10-16T09:11:18.366" v="1003" actId="1076"/>
          <ac:spMkLst>
            <pc:docMk/>
            <pc:sldMk cId="4091930203" sldId="259"/>
            <ac:spMk id="14" creationId="{63EA3811-2B20-51D5-FA1F-42603D7A22DF}"/>
          </ac:spMkLst>
        </pc:spChg>
        <pc:spChg chg="add mod">
          <ac:chgData name="Christian Gianoglio" userId="673f2145-451f-4180-b22a-275b3d0149dc" providerId="ADAL" clId="{770450B3-1A21-45D2-99A0-E64D5F01F448}" dt="2023-10-16T09:10:43.502" v="870" actId="1076"/>
          <ac:spMkLst>
            <pc:docMk/>
            <pc:sldMk cId="4091930203" sldId="259"/>
            <ac:spMk id="15" creationId="{17EB2B50-D316-EF46-EF29-31133852270A}"/>
          </ac:spMkLst>
        </pc:spChg>
      </pc:sldChg>
      <pc:sldChg chg="addSp delSp modSp add del mod">
        <pc:chgData name="Christian Gianoglio" userId="673f2145-451f-4180-b22a-275b3d0149dc" providerId="ADAL" clId="{770450B3-1A21-45D2-99A0-E64D5F01F448}" dt="2023-10-16T10:09:23.734" v="2509" actId="47"/>
        <pc:sldMkLst>
          <pc:docMk/>
          <pc:sldMk cId="4067881991" sldId="260"/>
        </pc:sldMkLst>
        <pc:spChg chg="mod">
          <ac:chgData name="Christian Gianoglio" userId="673f2145-451f-4180-b22a-275b3d0149dc" providerId="ADAL" clId="{770450B3-1A21-45D2-99A0-E64D5F01F448}" dt="2023-10-16T09:09:26.120" v="853" actId="20577"/>
          <ac:spMkLst>
            <pc:docMk/>
            <pc:sldMk cId="4067881991" sldId="260"/>
            <ac:spMk id="3" creationId="{27AD4377-44BC-5EEE-F18E-9FE0CA137EEE}"/>
          </ac:spMkLst>
        </pc:spChg>
        <pc:spChg chg="add del">
          <ac:chgData name="Christian Gianoglio" userId="673f2145-451f-4180-b22a-275b3d0149dc" providerId="ADAL" clId="{770450B3-1A21-45D2-99A0-E64D5F01F448}" dt="2023-10-16T09:06:47.089" v="700" actId="478"/>
          <ac:spMkLst>
            <pc:docMk/>
            <pc:sldMk cId="4067881991" sldId="260"/>
            <ac:spMk id="5" creationId="{12C862CA-1B1E-1BC6-60EA-4BA555EFDCBE}"/>
          </ac:spMkLst>
        </pc:spChg>
        <pc:spChg chg="mod">
          <ac:chgData name="Christian Gianoglio" userId="673f2145-451f-4180-b22a-275b3d0149dc" providerId="ADAL" clId="{770450B3-1A21-45D2-99A0-E64D5F01F448}" dt="2023-10-16T09:07:03.650" v="705" actId="1076"/>
          <ac:spMkLst>
            <pc:docMk/>
            <pc:sldMk cId="4067881991" sldId="260"/>
            <ac:spMk id="7" creationId="{08D55B7B-2683-A06C-D307-06BABE896A03}"/>
          </ac:spMkLst>
        </pc:spChg>
        <pc:spChg chg="del">
          <ac:chgData name="Christian Gianoglio" userId="673f2145-451f-4180-b22a-275b3d0149dc" providerId="ADAL" clId="{770450B3-1A21-45D2-99A0-E64D5F01F448}" dt="2023-10-16T09:06:55.197" v="704" actId="478"/>
          <ac:spMkLst>
            <pc:docMk/>
            <pc:sldMk cId="4067881991" sldId="260"/>
            <ac:spMk id="8" creationId="{572ED42E-2483-CD22-10B7-B01C8CA82760}"/>
          </ac:spMkLst>
        </pc:spChg>
        <pc:spChg chg="del">
          <ac:chgData name="Christian Gianoglio" userId="673f2145-451f-4180-b22a-275b3d0149dc" providerId="ADAL" clId="{770450B3-1A21-45D2-99A0-E64D5F01F448}" dt="2023-10-16T09:06:52.365" v="702" actId="478"/>
          <ac:spMkLst>
            <pc:docMk/>
            <pc:sldMk cId="4067881991" sldId="260"/>
            <ac:spMk id="9" creationId="{EF53771A-1B04-B350-C355-750E52750A87}"/>
          </ac:spMkLst>
        </pc:spChg>
        <pc:spChg chg="del">
          <ac:chgData name="Christian Gianoglio" userId="673f2145-451f-4180-b22a-275b3d0149dc" providerId="ADAL" clId="{770450B3-1A21-45D2-99A0-E64D5F01F448}" dt="2023-10-16T09:06:53.726" v="703" actId="478"/>
          <ac:spMkLst>
            <pc:docMk/>
            <pc:sldMk cId="4067881991" sldId="260"/>
            <ac:spMk id="11" creationId="{EA8BF5B3-F716-3D9C-4000-8C1EE5D8C6FD}"/>
          </ac:spMkLst>
        </pc:spChg>
        <pc:spChg chg="del">
          <ac:chgData name="Christian Gianoglio" userId="673f2145-451f-4180-b22a-275b3d0149dc" providerId="ADAL" clId="{770450B3-1A21-45D2-99A0-E64D5F01F448}" dt="2023-10-16T09:06:50.845" v="701" actId="478"/>
          <ac:spMkLst>
            <pc:docMk/>
            <pc:sldMk cId="4067881991" sldId="260"/>
            <ac:spMk id="12" creationId="{4FCD6088-3623-203E-E41D-CE5F94335E1E}"/>
          </ac:spMkLst>
        </pc:spChg>
      </pc:sldChg>
      <pc:sldChg chg="addSp delSp modSp add del mod">
        <pc:chgData name="Christian Gianoglio" userId="673f2145-451f-4180-b22a-275b3d0149dc" providerId="ADAL" clId="{770450B3-1A21-45D2-99A0-E64D5F01F448}" dt="2023-10-16T10:11:20.503" v="2538" actId="47"/>
        <pc:sldMkLst>
          <pc:docMk/>
          <pc:sldMk cId="2934117506" sldId="261"/>
        </pc:sldMkLst>
        <pc:spChg chg="mod">
          <ac:chgData name="Christian Gianoglio" userId="673f2145-451f-4180-b22a-275b3d0149dc" providerId="ADAL" clId="{770450B3-1A21-45D2-99A0-E64D5F01F448}" dt="2023-10-16T09:09:49.643" v="855"/>
          <ac:spMkLst>
            <pc:docMk/>
            <pc:sldMk cId="2934117506" sldId="261"/>
            <ac:spMk id="3" creationId="{27AD4377-44BC-5EEE-F18E-9FE0CA137EEE}"/>
          </ac:spMkLst>
        </pc:spChg>
        <pc:spChg chg="del">
          <ac:chgData name="Christian Gianoglio" userId="673f2145-451f-4180-b22a-275b3d0149dc" providerId="ADAL" clId="{770450B3-1A21-45D2-99A0-E64D5F01F448}" dt="2023-10-16T09:13:26.957" v="1062" actId="478"/>
          <ac:spMkLst>
            <pc:docMk/>
            <pc:sldMk cId="2934117506" sldId="261"/>
            <ac:spMk id="5" creationId="{12C862CA-1B1E-1BC6-60EA-4BA555EFDCBE}"/>
          </ac:spMkLst>
        </pc:spChg>
        <pc:spChg chg="del">
          <ac:chgData name="Christian Gianoglio" userId="673f2145-451f-4180-b22a-275b3d0149dc" providerId="ADAL" clId="{770450B3-1A21-45D2-99A0-E64D5F01F448}" dt="2023-10-16T09:13:24.108" v="1060" actId="478"/>
          <ac:spMkLst>
            <pc:docMk/>
            <pc:sldMk cId="2934117506" sldId="261"/>
            <ac:spMk id="6" creationId="{569FC065-D03E-2948-D1F7-909696ED856C}"/>
          </ac:spMkLst>
        </pc:spChg>
        <pc:spChg chg="del">
          <ac:chgData name="Christian Gianoglio" userId="673f2145-451f-4180-b22a-275b3d0149dc" providerId="ADAL" clId="{770450B3-1A21-45D2-99A0-E64D5F01F448}" dt="2023-10-16T09:13:25.565" v="1061" actId="478"/>
          <ac:spMkLst>
            <pc:docMk/>
            <pc:sldMk cId="2934117506" sldId="261"/>
            <ac:spMk id="7" creationId="{08D55B7B-2683-A06C-D307-06BABE896A03}"/>
          </ac:spMkLst>
        </pc:spChg>
        <pc:spChg chg="del">
          <ac:chgData name="Christian Gianoglio" userId="673f2145-451f-4180-b22a-275b3d0149dc" providerId="ADAL" clId="{770450B3-1A21-45D2-99A0-E64D5F01F448}" dt="2023-10-16T09:13:19.823" v="1058" actId="478"/>
          <ac:spMkLst>
            <pc:docMk/>
            <pc:sldMk cId="2934117506" sldId="261"/>
            <ac:spMk id="8" creationId="{572ED42E-2483-CD22-10B7-B01C8CA82760}"/>
          </ac:spMkLst>
        </pc:spChg>
        <pc:spChg chg="del mod">
          <ac:chgData name="Christian Gianoglio" userId="673f2145-451f-4180-b22a-275b3d0149dc" providerId="ADAL" clId="{770450B3-1A21-45D2-99A0-E64D5F01F448}" dt="2023-10-16T09:13:22.126" v="1059" actId="478"/>
          <ac:spMkLst>
            <pc:docMk/>
            <pc:sldMk cId="2934117506" sldId="261"/>
            <ac:spMk id="9" creationId="{EF53771A-1B04-B350-C355-750E52750A87}"/>
          </ac:spMkLst>
        </pc:spChg>
        <pc:spChg chg="del">
          <ac:chgData name="Christian Gianoglio" userId="673f2145-451f-4180-b22a-275b3d0149dc" providerId="ADAL" clId="{770450B3-1A21-45D2-99A0-E64D5F01F448}" dt="2023-10-16T09:13:28.141" v="1063" actId="478"/>
          <ac:spMkLst>
            <pc:docMk/>
            <pc:sldMk cId="2934117506" sldId="261"/>
            <ac:spMk id="10" creationId="{E93344CE-9557-22C6-034F-67CD4956B31F}"/>
          </ac:spMkLst>
        </pc:spChg>
        <pc:spChg chg="del">
          <ac:chgData name="Christian Gianoglio" userId="673f2145-451f-4180-b22a-275b3d0149dc" providerId="ADAL" clId="{770450B3-1A21-45D2-99A0-E64D5F01F448}" dt="2023-10-16T09:13:30.702" v="1065" actId="478"/>
          <ac:spMkLst>
            <pc:docMk/>
            <pc:sldMk cId="2934117506" sldId="261"/>
            <ac:spMk id="11" creationId="{EA8BF5B3-F716-3D9C-4000-8C1EE5D8C6FD}"/>
          </ac:spMkLst>
        </pc:spChg>
        <pc:spChg chg="del">
          <ac:chgData name="Christian Gianoglio" userId="673f2145-451f-4180-b22a-275b3d0149dc" providerId="ADAL" clId="{770450B3-1A21-45D2-99A0-E64D5F01F448}" dt="2023-10-16T09:13:29.405" v="1064" actId="478"/>
          <ac:spMkLst>
            <pc:docMk/>
            <pc:sldMk cId="2934117506" sldId="261"/>
            <ac:spMk id="12" creationId="{4FCD6088-3623-203E-E41D-CE5F94335E1E}"/>
          </ac:spMkLst>
        </pc:spChg>
        <pc:spChg chg="add mod">
          <ac:chgData name="Christian Gianoglio" userId="673f2145-451f-4180-b22a-275b3d0149dc" providerId="ADAL" clId="{770450B3-1A21-45D2-99A0-E64D5F01F448}" dt="2023-10-16T09:12:18.076" v="1013" actId="1035"/>
          <ac:spMkLst>
            <pc:docMk/>
            <pc:sldMk cId="2934117506" sldId="261"/>
            <ac:spMk id="13" creationId="{0E14FA13-0FED-9C33-B17B-4822CE24BAAE}"/>
          </ac:spMkLst>
        </pc:spChg>
        <pc:spChg chg="add del mod">
          <ac:chgData name="Christian Gianoglio" userId="673f2145-451f-4180-b22a-275b3d0149dc" providerId="ADAL" clId="{770450B3-1A21-45D2-99A0-E64D5F01F448}" dt="2023-10-16T09:12:33.421" v="1015" actId="478"/>
          <ac:spMkLst>
            <pc:docMk/>
            <pc:sldMk cId="2934117506" sldId="261"/>
            <ac:spMk id="14" creationId="{570C8917-722A-D344-0DD6-6E97234918F0}"/>
          </ac:spMkLst>
        </pc:spChg>
        <pc:spChg chg="add mod">
          <ac:chgData name="Christian Gianoglio" userId="673f2145-451f-4180-b22a-275b3d0149dc" providerId="ADAL" clId="{770450B3-1A21-45D2-99A0-E64D5F01F448}" dt="2023-10-16T09:13:07.412" v="1057" actId="1076"/>
          <ac:spMkLst>
            <pc:docMk/>
            <pc:sldMk cId="2934117506" sldId="261"/>
            <ac:spMk id="15" creationId="{A37CF02A-A32C-6E77-F0C0-89C5271B4CDA}"/>
          </ac:spMkLst>
        </pc:spChg>
      </pc:sldChg>
      <pc:sldChg chg="delSp modSp add del mod">
        <pc:chgData name="Christian Gianoglio" userId="673f2145-451f-4180-b22a-275b3d0149dc" providerId="ADAL" clId="{770450B3-1A21-45D2-99A0-E64D5F01F448}" dt="2023-10-16T10:11:22.213" v="2539" actId="47"/>
        <pc:sldMkLst>
          <pc:docMk/>
          <pc:sldMk cId="1547579822" sldId="262"/>
        </pc:sldMkLst>
        <pc:spChg chg="mod">
          <ac:chgData name="Christian Gianoglio" userId="673f2145-451f-4180-b22a-275b3d0149dc" providerId="ADAL" clId="{770450B3-1A21-45D2-99A0-E64D5F01F448}" dt="2023-10-16T09:09:55.005" v="856"/>
          <ac:spMkLst>
            <pc:docMk/>
            <pc:sldMk cId="1547579822" sldId="262"/>
            <ac:spMk id="3" creationId="{27AD4377-44BC-5EEE-F18E-9FE0CA137EEE}"/>
          </ac:spMkLst>
        </pc:spChg>
        <pc:spChg chg="del">
          <ac:chgData name="Christian Gianoglio" userId="673f2145-451f-4180-b22a-275b3d0149dc" providerId="ADAL" clId="{770450B3-1A21-45D2-99A0-E64D5F01F448}" dt="2023-10-16T09:13:41.262" v="1069" actId="478"/>
          <ac:spMkLst>
            <pc:docMk/>
            <pc:sldMk cId="1547579822" sldId="262"/>
            <ac:spMk id="5" creationId="{12C862CA-1B1E-1BC6-60EA-4BA555EFDCBE}"/>
          </ac:spMkLst>
        </pc:spChg>
        <pc:spChg chg="del">
          <ac:chgData name="Christian Gianoglio" userId="673f2145-451f-4180-b22a-275b3d0149dc" providerId="ADAL" clId="{770450B3-1A21-45D2-99A0-E64D5F01F448}" dt="2023-10-16T09:13:37.293" v="1066" actId="478"/>
          <ac:spMkLst>
            <pc:docMk/>
            <pc:sldMk cId="1547579822" sldId="262"/>
            <ac:spMk id="6" creationId="{569FC065-D03E-2948-D1F7-909696ED856C}"/>
          </ac:spMkLst>
        </pc:spChg>
        <pc:spChg chg="del">
          <ac:chgData name="Christian Gianoglio" userId="673f2145-451f-4180-b22a-275b3d0149dc" providerId="ADAL" clId="{770450B3-1A21-45D2-99A0-E64D5F01F448}" dt="2023-10-16T09:13:38.781" v="1067" actId="478"/>
          <ac:spMkLst>
            <pc:docMk/>
            <pc:sldMk cId="1547579822" sldId="262"/>
            <ac:spMk id="7" creationId="{08D55B7B-2683-A06C-D307-06BABE896A03}"/>
          </ac:spMkLst>
        </pc:spChg>
        <pc:spChg chg="del">
          <ac:chgData name="Christian Gianoglio" userId="673f2145-451f-4180-b22a-275b3d0149dc" providerId="ADAL" clId="{770450B3-1A21-45D2-99A0-E64D5F01F448}" dt="2023-10-16T09:13:40.380" v="1068" actId="478"/>
          <ac:spMkLst>
            <pc:docMk/>
            <pc:sldMk cId="1547579822" sldId="262"/>
            <ac:spMk id="10" creationId="{E93344CE-9557-22C6-034F-67CD4956B31F}"/>
          </ac:spMkLst>
        </pc:spChg>
        <pc:spChg chg="del">
          <ac:chgData name="Christian Gianoglio" userId="673f2145-451f-4180-b22a-275b3d0149dc" providerId="ADAL" clId="{770450B3-1A21-45D2-99A0-E64D5F01F448}" dt="2023-10-16T09:13:43.662" v="1071" actId="478"/>
          <ac:spMkLst>
            <pc:docMk/>
            <pc:sldMk cId="1547579822" sldId="262"/>
            <ac:spMk id="11" creationId="{EA8BF5B3-F716-3D9C-4000-8C1EE5D8C6FD}"/>
          </ac:spMkLst>
        </pc:spChg>
        <pc:spChg chg="del">
          <ac:chgData name="Christian Gianoglio" userId="673f2145-451f-4180-b22a-275b3d0149dc" providerId="ADAL" clId="{770450B3-1A21-45D2-99A0-E64D5F01F448}" dt="2023-10-16T09:13:42.783" v="1070" actId="478"/>
          <ac:spMkLst>
            <pc:docMk/>
            <pc:sldMk cId="1547579822" sldId="262"/>
            <ac:spMk id="12" creationId="{4FCD6088-3623-203E-E41D-CE5F94335E1E}"/>
          </ac:spMkLst>
        </pc:spChg>
      </pc:sldChg>
      <pc:sldChg chg="delSp modSp add del mod">
        <pc:chgData name="Christian Gianoglio" userId="673f2145-451f-4180-b22a-275b3d0149dc" providerId="ADAL" clId="{770450B3-1A21-45D2-99A0-E64D5F01F448}" dt="2023-10-16T10:12:01.672" v="2546" actId="47"/>
        <pc:sldMkLst>
          <pc:docMk/>
          <pc:sldMk cId="1738346221" sldId="263"/>
        </pc:sldMkLst>
        <pc:spChg chg="mod">
          <ac:chgData name="Christian Gianoglio" userId="673f2145-451f-4180-b22a-275b3d0149dc" providerId="ADAL" clId="{770450B3-1A21-45D2-99A0-E64D5F01F448}" dt="2023-10-16T09:18:29.265" v="1085" actId="20577"/>
          <ac:spMkLst>
            <pc:docMk/>
            <pc:sldMk cId="1738346221" sldId="263"/>
            <ac:spMk id="2" creationId="{C1C36B4D-CE48-27C4-C2C5-FAC1E7235652}"/>
          </ac:spMkLst>
        </pc:spChg>
        <pc:spChg chg="mod">
          <ac:chgData name="Christian Gianoglio" userId="673f2145-451f-4180-b22a-275b3d0149dc" providerId="ADAL" clId="{770450B3-1A21-45D2-99A0-E64D5F01F448}" dt="2023-10-16T09:14:55.837" v="1079"/>
          <ac:spMkLst>
            <pc:docMk/>
            <pc:sldMk cId="1738346221" sldId="263"/>
            <ac:spMk id="3" creationId="{27AD4377-44BC-5EEE-F18E-9FE0CA137EEE}"/>
          </ac:spMkLst>
        </pc:spChg>
        <pc:spChg chg="del">
          <ac:chgData name="Christian Gianoglio" userId="673f2145-451f-4180-b22a-275b3d0149dc" providerId="ADAL" clId="{770450B3-1A21-45D2-99A0-E64D5F01F448}" dt="2023-10-16T09:13:55.677" v="1074" actId="478"/>
          <ac:spMkLst>
            <pc:docMk/>
            <pc:sldMk cId="1738346221" sldId="263"/>
            <ac:spMk id="5" creationId="{12C862CA-1B1E-1BC6-60EA-4BA555EFDCBE}"/>
          </ac:spMkLst>
        </pc:spChg>
        <pc:spChg chg="del">
          <ac:chgData name="Christian Gianoglio" userId="673f2145-451f-4180-b22a-275b3d0149dc" providerId="ADAL" clId="{770450B3-1A21-45D2-99A0-E64D5F01F448}" dt="2023-10-16T09:13:56.525" v="1075" actId="478"/>
          <ac:spMkLst>
            <pc:docMk/>
            <pc:sldMk cId="1738346221" sldId="263"/>
            <ac:spMk id="6" creationId="{569FC065-D03E-2948-D1F7-909696ED856C}"/>
          </ac:spMkLst>
        </pc:spChg>
        <pc:spChg chg="del">
          <ac:chgData name="Christian Gianoglio" userId="673f2145-451f-4180-b22a-275b3d0149dc" providerId="ADAL" clId="{770450B3-1A21-45D2-99A0-E64D5F01F448}" dt="2023-10-16T09:13:57.661" v="1076" actId="478"/>
          <ac:spMkLst>
            <pc:docMk/>
            <pc:sldMk cId="1738346221" sldId="263"/>
            <ac:spMk id="7" creationId="{08D55B7B-2683-A06C-D307-06BABE896A03}"/>
          </ac:spMkLst>
        </pc:spChg>
        <pc:spChg chg="del">
          <ac:chgData name="Christian Gianoglio" userId="673f2145-451f-4180-b22a-275b3d0149dc" providerId="ADAL" clId="{770450B3-1A21-45D2-99A0-E64D5F01F448}" dt="2023-10-16T09:13:51.772" v="1072" actId="478"/>
          <ac:spMkLst>
            <pc:docMk/>
            <pc:sldMk cId="1738346221" sldId="263"/>
            <ac:spMk id="8" creationId="{572ED42E-2483-CD22-10B7-B01C8CA82760}"/>
          </ac:spMkLst>
        </pc:spChg>
        <pc:spChg chg="del">
          <ac:chgData name="Christian Gianoglio" userId="673f2145-451f-4180-b22a-275b3d0149dc" providerId="ADAL" clId="{770450B3-1A21-45D2-99A0-E64D5F01F448}" dt="2023-10-16T09:13:53.486" v="1073" actId="478"/>
          <ac:spMkLst>
            <pc:docMk/>
            <pc:sldMk cId="1738346221" sldId="263"/>
            <ac:spMk id="9" creationId="{EF53771A-1B04-B350-C355-750E52750A87}"/>
          </ac:spMkLst>
        </pc:spChg>
        <pc:spChg chg="del">
          <ac:chgData name="Christian Gianoglio" userId="673f2145-451f-4180-b22a-275b3d0149dc" providerId="ADAL" clId="{770450B3-1A21-45D2-99A0-E64D5F01F448}" dt="2023-10-16T09:14:00.317" v="1077" actId="478"/>
          <ac:spMkLst>
            <pc:docMk/>
            <pc:sldMk cId="1738346221" sldId="263"/>
            <ac:spMk id="10" creationId="{E93344CE-9557-22C6-034F-67CD4956B31F}"/>
          </ac:spMkLst>
        </pc:spChg>
        <pc:spChg chg="mod">
          <ac:chgData name="Christian Gianoglio" userId="673f2145-451f-4180-b22a-275b3d0149dc" providerId="ADAL" clId="{770450B3-1A21-45D2-99A0-E64D5F01F448}" dt="2023-10-16T09:14:04.328" v="1078" actId="1076"/>
          <ac:spMkLst>
            <pc:docMk/>
            <pc:sldMk cId="1738346221" sldId="263"/>
            <ac:spMk id="12" creationId="{4FCD6088-3623-203E-E41D-CE5F94335E1E}"/>
          </ac:spMkLst>
        </pc:spChg>
      </pc:sldChg>
      <pc:sldChg chg="add del">
        <pc:chgData name="Christian Gianoglio" userId="673f2145-451f-4180-b22a-275b3d0149dc" providerId="ADAL" clId="{770450B3-1A21-45D2-99A0-E64D5F01F448}" dt="2023-10-16T09:15:00.567" v="1080" actId="47"/>
        <pc:sldMkLst>
          <pc:docMk/>
          <pc:sldMk cId="2870335715" sldId="264"/>
        </pc:sldMkLst>
      </pc:sldChg>
      <pc:sldChg chg="addSp delSp modSp new del mod ord">
        <pc:chgData name="Christian Gianoglio" userId="673f2145-451f-4180-b22a-275b3d0149dc" providerId="ADAL" clId="{770450B3-1A21-45D2-99A0-E64D5F01F448}" dt="2023-10-25T16:30:07.679" v="8776" actId="47"/>
        <pc:sldMkLst>
          <pc:docMk/>
          <pc:sldMk cId="3593176900" sldId="264"/>
        </pc:sldMkLst>
        <pc:spChg chg="mod">
          <ac:chgData name="Christian Gianoglio" userId="673f2145-451f-4180-b22a-275b3d0149dc" providerId="ADAL" clId="{770450B3-1A21-45D2-99A0-E64D5F01F448}" dt="2023-10-25T16:30:04.036" v="8775" actId="6549"/>
          <ac:spMkLst>
            <pc:docMk/>
            <pc:sldMk cId="3593176900" sldId="264"/>
            <ac:spMk id="2" creationId="{1D666B16-6D32-DF75-316D-9A14F3703197}"/>
          </ac:spMkLst>
        </pc:spChg>
        <pc:spChg chg="mod">
          <ac:chgData name="Christian Gianoglio" userId="673f2145-451f-4180-b22a-275b3d0149dc" providerId="ADAL" clId="{770450B3-1A21-45D2-99A0-E64D5F01F448}" dt="2023-10-16T09:34:00.433" v="1447" actId="20577"/>
          <ac:spMkLst>
            <pc:docMk/>
            <pc:sldMk cId="3593176900" sldId="264"/>
            <ac:spMk id="3" creationId="{A27DF845-AF69-E58C-8979-AE2ADC19F3D2}"/>
          </ac:spMkLst>
        </pc:spChg>
        <pc:spChg chg="add del">
          <ac:chgData name="Christian Gianoglio" userId="673f2145-451f-4180-b22a-275b3d0149dc" providerId="ADAL" clId="{770450B3-1A21-45D2-99A0-E64D5F01F448}" dt="2023-10-24T13:56:29.996" v="6084" actId="478"/>
          <ac:spMkLst>
            <pc:docMk/>
            <pc:sldMk cId="3593176900" sldId="264"/>
            <ac:spMk id="4" creationId="{297D5EE4-D5D6-170E-6319-7303DAA9CD1E}"/>
          </ac:spMkLst>
        </pc:spChg>
        <pc:spChg chg="add mod">
          <ac:chgData name="Christian Gianoglio" userId="673f2145-451f-4180-b22a-275b3d0149dc" providerId="ADAL" clId="{770450B3-1A21-45D2-99A0-E64D5F01F448}" dt="2023-10-24T13:56:35.843" v="6086" actId="1076"/>
          <ac:spMkLst>
            <pc:docMk/>
            <pc:sldMk cId="3593176900" sldId="264"/>
            <ac:spMk id="5" creationId="{B84EA33F-F039-CEEA-884F-C67E0A375E15}"/>
          </ac:spMkLst>
        </pc:spChg>
        <pc:spChg chg="add mod">
          <ac:chgData name="Christian Gianoglio" userId="673f2145-451f-4180-b22a-275b3d0149dc" providerId="ADAL" clId="{770450B3-1A21-45D2-99A0-E64D5F01F448}" dt="2023-10-24T15:03:28.154" v="6376" actId="20577"/>
          <ac:spMkLst>
            <pc:docMk/>
            <pc:sldMk cId="3593176900" sldId="264"/>
            <ac:spMk id="6" creationId="{D245B24C-83A0-CCC4-8F8E-9DD8D2452D16}"/>
          </ac:spMkLst>
        </pc:spChg>
        <pc:picChg chg="add del mod">
          <ac:chgData name="Christian Gianoglio" userId="673f2145-451f-4180-b22a-275b3d0149dc" providerId="ADAL" clId="{770450B3-1A21-45D2-99A0-E64D5F01F448}" dt="2023-10-17T09:12:45.751" v="5928" actId="478"/>
          <ac:picMkLst>
            <pc:docMk/>
            <pc:sldMk cId="3593176900" sldId="264"/>
            <ac:picMk id="4" creationId="{A1F33358-E40D-9D85-F384-F8336E935F0F}"/>
          </ac:picMkLst>
        </pc:picChg>
      </pc:sldChg>
      <pc:sldChg chg="addSp delSp modSp new del mod">
        <pc:chgData name="Christian Gianoglio" userId="673f2145-451f-4180-b22a-275b3d0149dc" providerId="ADAL" clId="{770450B3-1A21-45D2-99A0-E64D5F01F448}" dt="2023-10-25T17:12:25.968" v="9591" actId="47"/>
        <pc:sldMkLst>
          <pc:docMk/>
          <pc:sldMk cId="4212483453" sldId="265"/>
        </pc:sldMkLst>
        <pc:spChg chg="mod">
          <ac:chgData name="Christian Gianoglio" userId="673f2145-451f-4180-b22a-275b3d0149dc" providerId="ADAL" clId="{770450B3-1A21-45D2-99A0-E64D5F01F448}" dt="2023-10-16T09:50:40.365" v="1911" actId="20577"/>
          <ac:spMkLst>
            <pc:docMk/>
            <pc:sldMk cId="4212483453" sldId="265"/>
            <ac:spMk id="2" creationId="{AB4ACF2D-8FF3-D1AE-8460-9C3DF27994D3}"/>
          </ac:spMkLst>
        </pc:spChg>
        <pc:spChg chg="mod">
          <ac:chgData name="Christian Gianoglio" userId="673f2145-451f-4180-b22a-275b3d0149dc" providerId="ADAL" clId="{770450B3-1A21-45D2-99A0-E64D5F01F448}" dt="2023-10-16T09:49:49.934" v="1895" actId="20577"/>
          <ac:spMkLst>
            <pc:docMk/>
            <pc:sldMk cId="4212483453" sldId="265"/>
            <ac:spMk id="3" creationId="{59CEE0FF-CD33-AF6F-B5E0-849E2A209B05}"/>
          </ac:spMkLst>
        </pc:spChg>
        <pc:spChg chg="add mod">
          <ac:chgData name="Christian Gianoglio" userId="673f2145-451f-4180-b22a-275b3d0149dc" providerId="ADAL" clId="{770450B3-1A21-45D2-99A0-E64D5F01F448}" dt="2023-10-24T14:55:36.184" v="6264" actId="208"/>
          <ac:spMkLst>
            <pc:docMk/>
            <pc:sldMk cId="4212483453" sldId="265"/>
            <ac:spMk id="4" creationId="{8DB78EC8-3CAB-62D2-7E3D-BB4BB48B964E}"/>
          </ac:spMkLst>
        </pc:spChg>
        <pc:spChg chg="add mod">
          <ac:chgData name="Christian Gianoglio" userId="673f2145-451f-4180-b22a-275b3d0149dc" providerId="ADAL" clId="{770450B3-1A21-45D2-99A0-E64D5F01F448}" dt="2023-10-24T15:25:20.900" v="6390" actId="947"/>
          <ac:spMkLst>
            <pc:docMk/>
            <pc:sldMk cId="4212483453" sldId="265"/>
            <ac:spMk id="7" creationId="{7769675A-D79E-A0EF-0EBA-08EF359FE8CC}"/>
          </ac:spMkLst>
        </pc:spChg>
        <pc:spChg chg="mod">
          <ac:chgData name="Christian Gianoglio" userId="673f2145-451f-4180-b22a-275b3d0149dc" providerId="ADAL" clId="{770450B3-1A21-45D2-99A0-E64D5F01F448}" dt="2023-10-24T14:56:03.405" v="6268" actId="207"/>
          <ac:spMkLst>
            <pc:docMk/>
            <pc:sldMk cId="4212483453" sldId="265"/>
            <ac:spMk id="10" creationId="{A4D90098-A210-A8AA-2F10-E0DE125CB8D5}"/>
          </ac:spMkLst>
        </pc:spChg>
        <pc:picChg chg="add del mod">
          <ac:chgData name="Christian Gianoglio" userId="673f2145-451f-4180-b22a-275b3d0149dc" providerId="ADAL" clId="{770450B3-1A21-45D2-99A0-E64D5F01F448}" dt="2023-10-17T09:12:47.782" v="5929" actId="478"/>
          <ac:picMkLst>
            <pc:docMk/>
            <pc:sldMk cId="4212483453" sldId="265"/>
            <ac:picMk id="4" creationId="{FB13BC46-3532-9432-0BAD-DB5C84788DD0}"/>
          </ac:picMkLst>
        </pc:picChg>
        <pc:cxnChg chg="add mod">
          <ac:chgData name="Christian Gianoglio" userId="673f2145-451f-4180-b22a-275b3d0149dc" providerId="ADAL" clId="{770450B3-1A21-45D2-99A0-E64D5F01F448}" dt="2023-10-24T15:25:08.582" v="6388" actId="1076"/>
          <ac:cxnSpMkLst>
            <pc:docMk/>
            <pc:sldMk cId="4212483453" sldId="265"/>
            <ac:cxnSpMk id="6" creationId="{8573467D-B41F-E96C-5D93-8970E62237BF}"/>
          </ac:cxnSpMkLst>
        </pc:cxnChg>
      </pc:sldChg>
      <pc:sldChg chg="addSp delSp modSp new del mod modNotesTx">
        <pc:chgData name="Christian Gianoglio" userId="673f2145-451f-4180-b22a-275b3d0149dc" providerId="ADAL" clId="{770450B3-1A21-45D2-99A0-E64D5F01F448}" dt="2023-10-25T17:12:27.969" v="9592" actId="47"/>
        <pc:sldMkLst>
          <pc:docMk/>
          <pc:sldMk cId="3174649323" sldId="266"/>
        </pc:sldMkLst>
        <pc:spChg chg="mod">
          <ac:chgData name="Christian Gianoglio" userId="673f2145-451f-4180-b22a-275b3d0149dc" providerId="ADAL" clId="{770450B3-1A21-45D2-99A0-E64D5F01F448}" dt="2023-10-16T09:50:44.861" v="1915" actId="20577"/>
          <ac:spMkLst>
            <pc:docMk/>
            <pc:sldMk cId="3174649323" sldId="266"/>
            <ac:spMk id="2" creationId="{A6A62633-0F40-44DC-1295-E8FB32BCC838}"/>
          </ac:spMkLst>
        </pc:spChg>
        <pc:spChg chg="mod">
          <ac:chgData name="Christian Gianoglio" userId="673f2145-451f-4180-b22a-275b3d0149dc" providerId="ADAL" clId="{770450B3-1A21-45D2-99A0-E64D5F01F448}" dt="2023-10-16T10:04:05.345" v="2425" actId="20577"/>
          <ac:spMkLst>
            <pc:docMk/>
            <pc:sldMk cId="3174649323" sldId="266"/>
            <ac:spMk id="3" creationId="{99E2708F-2339-409D-EA4B-F293911A17E7}"/>
          </ac:spMkLst>
        </pc:spChg>
        <pc:picChg chg="add del mod">
          <ac:chgData name="Christian Gianoglio" userId="673f2145-451f-4180-b22a-275b3d0149dc" providerId="ADAL" clId="{770450B3-1A21-45D2-99A0-E64D5F01F448}" dt="2023-10-17T09:12:50.070" v="5930" actId="478"/>
          <ac:picMkLst>
            <pc:docMk/>
            <pc:sldMk cId="3174649323" sldId="266"/>
            <ac:picMk id="4" creationId="{B9A9B663-6B04-7FCB-4DF8-F9A254BC4147}"/>
          </ac:picMkLst>
        </pc:picChg>
      </pc:sldChg>
      <pc:sldChg chg="modSp add del mod ord">
        <pc:chgData name="Christian Gianoglio" userId="673f2145-451f-4180-b22a-275b3d0149dc" providerId="ADAL" clId="{770450B3-1A21-45D2-99A0-E64D5F01F448}" dt="2023-10-16T10:06:16.428" v="2454" actId="47"/>
        <pc:sldMkLst>
          <pc:docMk/>
          <pc:sldMk cId="2876231160" sldId="267"/>
        </pc:sldMkLst>
        <pc:spChg chg="mod">
          <ac:chgData name="Christian Gianoglio" userId="673f2145-451f-4180-b22a-275b3d0149dc" providerId="ADAL" clId="{770450B3-1A21-45D2-99A0-E64D5F01F448}" dt="2023-10-16T10:05:03.653" v="2443" actId="20577"/>
          <ac:spMkLst>
            <pc:docMk/>
            <pc:sldMk cId="2876231160" sldId="267"/>
            <ac:spMk id="3" creationId="{27AD4377-44BC-5EEE-F18E-9FE0CA137EEE}"/>
          </ac:spMkLst>
        </pc:spChg>
      </pc:sldChg>
      <pc:sldChg chg="addSp delSp modSp add mod ord">
        <pc:chgData name="Christian Gianoglio" userId="673f2145-451f-4180-b22a-275b3d0149dc" providerId="ADAL" clId="{770450B3-1A21-45D2-99A0-E64D5F01F448}" dt="2023-10-25T07:12:12.280" v="7189" actId="20577"/>
        <pc:sldMkLst>
          <pc:docMk/>
          <pc:sldMk cId="402051145" sldId="268"/>
        </pc:sldMkLst>
        <pc:spChg chg="mod">
          <ac:chgData name="Christian Gianoglio" userId="673f2145-451f-4180-b22a-275b3d0149dc" providerId="ADAL" clId="{770450B3-1A21-45D2-99A0-E64D5F01F448}" dt="2023-10-25T07:12:12.280" v="7189" actId="20577"/>
          <ac:spMkLst>
            <pc:docMk/>
            <pc:sldMk cId="402051145" sldId="268"/>
            <ac:spMk id="2" creationId="{C1C36B4D-CE48-27C4-C2C5-FAC1E7235652}"/>
          </ac:spMkLst>
        </pc:spChg>
        <pc:spChg chg="mod">
          <ac:chgData name="Christian Gianoglio" userId="673f2145-451f-4180-b22a-275b3d0149dc" providerId="ADAL" clId="{770450B3-1A21-45D2-99A0-E64D5F01F448}" dt="2023-10-16T10:09:15.644" v="2507"/>
          <ac:spMkLst>
            <pc:docMk/>
            <pc:sldMk cId="402051145" sldId="268"/>
            <ac:spMk id="3" creationId="{27AD4377-44BC-5EEE-F18E-9FE0CA137EEE}"/>
          </ac:spMkLst>
        </pc:spChg>
        <pc:spChg chg="add del mod">
          <ac:chgData name="Christian Gianoglio" userId="673f2145-451f-4180-b22a-275b3d0149dc" providerId="ADAL" clId="{770450B3-1A21-45D2-99A0-E64D5F01F448}" dt="2023-10-16T10:06:22.268" v="2457" actId="478"/>
          <ac:spMkLst>
            <pc:docMk/>
            <pc:sldMk cId="402051145" sldId="268"/>
            <ac:spMk id="5" creationId="{F19783A0-D2E8-D71C-5C81-EEE6FE65B5A2}"/>
          </ac:spMkLst>
        </pc:spChg>
        <pc:spChg chg="add del mod">
          <ac:chgData name="Christian Gianoglio" userId="673f2145-451f-4180-b22a-275b3d0149dc" providerId="ADAL" clId="{770450B3-1A21-45D2-99A0-E64D5F01F448}" dt="2023-10-16T10:06:21.293" v="2456" actId="478"/>
          <ac:spMkLst>
            <pc:docMk/>
            <pc:sldMk cId="402051145" sldId="268"/>
            <ac:spMk id="7" creationId="{BF42A26E-0A9B-C093-8C8F-BBCAFBC6FB64}"/>
          </ac:spMkLst>
        </pc:spChg>
        <pc:picChg chg="add del mod">
          <ac:chgData name="Christian Gianoglio" userId="673f2145-451f-4180-b22a-275b3d0149dc" providerId="ADAL" clId="{770450B3-1A21-45D2-99A0-E64D5F01F448}" dt="2023-10-17T09:12:52.534" v="5931" actId="478"/>
          <ac:picMkLst>
            <pc:docMk/>
            <pc:sldMk cId="402051145" sldId="268"/>
            <ac:picMk id="5" creationId="{C4F662C4-EDBE-B6E1-81E2-8758B86BF3A1}"/>
          </ac:picMkLst>
        </pc:picChg>
      </pc:sldChg>
      <pc:sldChg chg="addSp delSp modSp add mod ord">
        <pc:chgData name="Christian Gianoglio" userId="673f2145-451f-4180-b22a-275b3d0149dc" providerId="ADAL" clId="{770450B3-1A21-45D2-99A0-E64D5F01F448}" dt="2023-10-25T07:12:20.184" v="7199" actId="20577"/>
        <pc:sldMkLst>
          <pc:docMk/>
          <pc:sldMk cId="69381133" sldId="269"/>
        </pc:sldMkLst>
        <pc:spChg chg="mod">
          <ac:chgData name="Christian Gianoglio" userId="673f2145-451f-4180-b22a-275b3d0149dc" providerId="ADAL" clId="{770450B3-1A21-45D2-99A0-E64D5F01F448}" dt="2023-10-25T07:12:20.184" v="7199" actId="20577"/>
          <ac:spMkLst>
            <pc:docMk/>
            <pc:sldMk cId="69381133" sldId="269"/>
            <ac:spMk id="2" creationId="{C1C36B4D-CE48-27C4-C2C5-FAC1E7235652}"/>
          </ac:spMkLst>
        </pc:spChg>
        <pc:spChg chg="mod">
          <ac:chgData name="Christian Gianoglio" userId="673f2145-451f-4180-b22a-275b3d0149dc" providerId="ADAL" clId="{770450B3-1A21-45D2-99A0-E64D5F01F448}" dt="2023-10-16T10:09:18.876" v="2508"/>
          <ac:spMkLst>
            <pc:docMk/>
            <pc:sldMk cId="69381133" sldId="269"/>
            <ac:spMk id="3" creationId="{27AD4377-44BC-5EEE-F18E-9FE0CA137EEE}"/>
          </ac:spMkLst>
        </pc:spChg>
        <pc:spChg chg="add mod">
          <ac:chgData name="Christian Gianoglio" userId="673f2145-451f-4180-b22a-275b3d0149dc" providerId="ADAL" clId="{770450B3-1A21-45D2-99A0-E64D5F01F448}" dt="2023-10-16T10:08:11.011" v="2471" actId="208"/>
          <ac:spMkLst>
            <pc:docMk/>
            <pc:sldMk cId="69381133" sldId="269"/>
            <ac:spMk id="6" creationId="{B930E371-EC5A-72B6-1300-38D8EDE2E0F5}"/>
          </ac:spMkLst>
        </pc:spChg>
        <pc:spChg chg="mod">
          <ac:chgData name="Christian Gianoglio" userId="673f2145-451f-4180-b22a-275b3d0149dc" providerId="ADAL" clId="{770450B3-1A21-45D2-99A0-E64D5F01F448}" dt="2023-10-16T10:11:01.756" v="2533" actId="113"/>
          <ac:spMkLst>
            <pc:docMk/>
            <pc:sldMk cId="69381133" sldId="269"/>
            <ac:spMk id="7" creationId="{BF42A26E-0A9B-C093-8C8F-BBCAFBC6FB64}"/>
          </ac:spMkLst>
        </pc:spChg>
        <pc:spChg chg="add mod">
          <ac:chgData name="Christian Gianoglio" userId="673f2145-451f-4180-b22a-275b3d0149dc" providerId="ADAL" clId="{770450B3-1A21-45D2-99A0-E64D5F01F448}" dt="2023-10-16T10:07:14.072" v="2464" actId="208"/>
          <ac:spMkLst>
            <pc:docMk/>
            <pc:sldMk cId="69381133" sldId="269"/>
            <ac:spMk id="8" creationId="{612EDDC4-E59C-0752-42CB-555E736CBA37}"/>
          </ac:spMkLst>
        </pc:spChg>
        <pc:spChg chg="add mod">
          <ac:chgData name="Christian Gianoglio" userId="673f2145-451f-4180-b22a-275b3d0149dc" providerId="ADAL" clId="{770450B3-1A21-45D2-99A0-E64D5F01F448}" dt="2023-10-16T10:10:57.657" v="2532" actId="113"/>
          <ac:spMkLst>
            <pc:docMk/>
            <pc:sldMk cId="69381133" sldId="269"/>
            <ac:spMk id="9" creationId="{010A9049-478A-BB2E-18BB-7DF18A08CFA3}"/>
          </ac:spMkLst>
        </pc:spChg>
        <pc:spChg chg="add mod">
          <ac:chgData name="Christian Gianoglio" userId="673f2145-451f-4180-b22a-275b3d0149dc" providerId="ADAL" clId="{770450B3-1A21-45D2-99A0-E64D5F01F448}" dt="2023-10-16T10:11:04.146" v="2534" actId="113"/>
          <ac:spMkLst>
            <pc:docMk/>
            <pc:sldMk cId="69381133" sldId="269"/>
            <ac:spMk id="10" creationId="{6AEA1C30-8331-9B42-E603-CB9B185097E5}"/>
          </ac:spMkLst>
        </pc:spChg>
        <pc:spChg chg="add del mod">
          <ac:chgData name="Christian Gianoglio" userId="673f2145-451f-4180-b22a-275b3d0149dc" providerId="ADAL" clId="{770450B3-1A21-45D2-99A0-E64D5F01F448}" dt="2023-10-16T10:10:17.873" v="2521" actId="21"/>
          <ac:spMkLst>
            <pc:docMk/>
            <pc:sldMk cId="69381133" sldId="269"/>
            <ac:spMk id="11" creationId="{87797EAE-FBAB-5258-FE43-655F77B07D18}"/>
          </ac:spMkLst>
        </pc:spChg>
        <pc:spChg chg="add del mod">
          <ac:chgData name="Christian Gianoglio" userId="673f2145-451f-4180-b22a-275b3d0149dc" providerId="ADAL" clId="{770450B3-1A21-45D2-99A0-E64D5F01F448}" dt="2023-10-16T10:10:17.873" v="2521" actId="21"/>
          <ac:spMkLst>
            <pc:docMk/>
            <pc:sldMk cId="69381133" sldId="269"/>
            <ac:spMk id="12" creationId="{A63726C9-6CF3-A41C-9A5E-4C199BB13E09}"/>
          </ac:spMkLst>
        </pc:spChg>
        <pc:picChg chg="add del mod">
          <ac:chgData name="Christian Gianoglio" userId="673f2145-451f-4180-b22a-275b3d0149dc" providerId="ADAL" clId="{770450B3-1A21-45D2-99A0-E64D5F01F448}" dt="2023-10-17T09:12:54.757" v="5932" actId="478"/>
          <ac:picMkLst>
            <pc:docMk/>
            <pc:sldMk cId="69381133" sldId="269"/>
            <ac:picMk id="11" creationId="{82C37DD1-7B89-58DA-49DF-03DED7464312}"/>
          </ac:picMkLst>
        </pc:picChg>
      </pc:sldChg>
      <pc:sldChg chg="addSp delSp modSp add mod ord">
        <pc:chgData name="Christian Gianoglio" userId="673f2145-451f-4180-b22a-275b3d0149dc" providerId="ADAL" clId="{770450B3-1A21-45D2-99A0-E64D5F01F448}" dt="2023-10-25T07:12:28.665" v="7209" actId="20577"/>
        <pc:sldMkLst>
          <pc:docMk/>
          <pc:sldMk cId="1213141242" sldId="270"/>
        </pc:sldMkLst>
        <pc:spChg chg="mod">
          <ac:chgData name="Christian Gianoglio" userId="673f2145-451f-4180-b22a-275b3d0149dc" providerId="ADAL" clId="{770450B3-1A21-45D2-99A0-E64D5F01F448}" dt="2023-10-25T07:12:28.665" v="7209" actId="20577"/>
          <ac:spMkLst>
            <pc:docMk/>
            <pc:sldMk cId="1213141242" sldId="270"/>
            <ac:spMk id="2" creationId="{C1C36B4D-CE48-27C4-C2C5-FAC1E7235652}"/>
          </ac:spMkLst>
        </pc:spChg>
        <pc:spChg chg="add mod">
          <ac:chgData name="Christian Gianoglio" userId="673f2145-451f-4180-b22a-275b3d0149dc" providerId="ADAL" clId="{770450B3-1A21-45D2-99A0-E64D5F01F448}" dt="2023-10-16T10:09:44.785" v="2514" actId="1076"/>
          <ac:spMkLst>
            <pc:docMk/>
            <pc:sldMk cId="1213141242" sldId="270"/>
            <ac:spMk id="5" creationId="{38BEB040-5FD9-12E8-1A29-AC65A54E94B7}"/>
          </ac:spMkLst>
        </pc:spChg>
        <pc:spChg chg="add mod">
          <ac:chgData name="Christian Gianoglio" userId="673f2145-451f-4180-b22a-275b3d0149dc" providerId="ADAL" clId="{770450B3-1A21-45D2-99A0-E64D5F01F448}" dt="2023-10-16T10:11:11.439" v="2536" actId="113"/>
          <ac:spMkLst>
            <pc:docMk/>
            <pc:sldMk cId="1213141242" sldId="270"/>
            <ac:spMk id="6" creationId="{F09BB0A1-1DAD-5712-0DE0-6AFF1B2287BF}"/>
          </ac:spMkLst>
        </pc:spChg>
        <pc:spChg chg="add mod">
          <ac:chgData name="Christian Gianoglio" userId="673f2145-451f-4180-b22a-275b3d0149dc" providerId="ADAL" clId="{770450B3-1A21-45D2-99A0-E64D5F01F448}" dt="2023-10-16T10:10:22.929" v="2522"/>
          <ac:spMkLst>
            <pc:docMk/>
            <pc:sldMk cId="1213141242" sldId="270"/>
            <ac:spMk id="7" creationId="{CBD0DC15-0D64-441E-8D01-EDCC4735C6E9}"/>
          </ac:spMkLst>
        </pc:spChg>
        <pc:spChg chg="add mod">
          <ac:chgData name="Christian Gianoglio" userId="673f2145-451f-4180-b22a-275b3d0149dc" providerId="ADAL" clId="{770450B3-1A21-45D2-99A0-E64D5F01F448}" dt="2023-10-16T10:11:14.222" v="2537" actId="113"/>
          <ac:spMkLst>
            <pc:docMk/>
            <pc:sldMk cId="1213141242" sldId="270"/>
            <ac:spMk id="8" creationId="{87B613A6-8700-5B69-8A46-20E5DD983B59}"/>
          </ac:spMkLst>
        </pc:spChg>
        <pc:spChg chg="add mod">
          <ac:chgData name="Christian Gianoglio" userId="673f2145-451f-4180-b22a-275b3d0149dc" providerId="ADAL" clId="{770450B3-1A21-45D2-99A0-E64D5F01F448}" dt="2023-10-16T10:11:44.826" v="2543" actId="208"/>
          <ac:spMkLst>
            <pc:docMk/>
            <pc:sldMk cId="1213141242" sldId="270"/>
            <ac:spMk id="9" creationId="{B9A8B272-0EDD-FD8D-6638-7A77FCE5ABA3}"/>
          </ac:spMkLst>
        </pc:spChg>
        <pc:spChg chg="add mod">
          <ac:chgData name="Christian Gianoglio" userId="673f2145-451f-4180-b22a-275b3d0149dc" providerId="ADAL" clId="{770450B3-1A21-45D2-99A0-E64D5F01F448}" dt="2023-10-16T10:11:51.557" v="2545" actId="113"/>
          <ac:spMkLst>
            <pc:docMk/>
            <pc:sldMk cId="1213141242" sldId="270"/>
            <ac:spMk id="10" creationId="{59D3FAC1-A40C-9C84-1A67-44B299F9A9DA}"/>
          </ac:spMkLst>
        </pc:spChg>
        <pc:picChg chg="add del mod">
          <ac:chgData name="Christian Gianoglio" userId="673f2145-451f-4180-b22a-275b3d0149dc" providerId="ADAL" clId="{770450B3-1A21-45D2-99A0-E64D5F01F448}" dt="2023-10-17T09:12:57.061" v="5933" actId="478"/>
          <ac:picMkLst>
            <pc:docMk/>
            <pc:sldMk cId="1213141242" sldId="270"/>
            <ac:picMk id="11" creationId="{3626B359-AC97-C088-35C6-E43AE836E22E}"/>
          </ac:picMkLst>
        </pc:picChg>
      </pc:sldChg>
      <pc:sldChg chg="addSp delSp modSp new mod">
        <pc:chgData name="Christian Gianoglio" userId="673f2145-451f-4180-b22a-275b3d0149dc" providerId="ADAL" clId="{770450B3-1A21-45D2-99A0-E64D5F01F448}" dt="2023-10-26T08:51:10.163" v="10610" actId="1582"/>
        <pc:sldMkLst>
          <pc:docMk/>
          <pc:sldMk cId="3822283437" sldId="271"/>
        </pc:sldMkLst>
        <pc:spChg chg="mod">
          <ac:chgData name="Christian Gianoglio" userId="673f2145-451f-4180-b22a-275b3d0149dc" providerId="ADAL" clId="{770450B3-1A21-45D2-99A0-E64D5F01F448}" dt="2023-10-25T17:16:48.081" v="9733" actId="20577"/>
          <ac:spMkLst>
            <pc:docMk/>
            <pc:sldMk cId="3822283437" sldId="271"/>
            <ac:spMk id="2" creationId="{C1DB741F-07EE-77C2-ECF7-7CE7E4B8B05F}"/>
          </ac:spMkLst>
        </pc:spChg>
        <pc:spChg chg="mod">
          <ac:chgData name="Christian Gianoglio" userId="673f2145-451f-4180-b22a-275b3d0149dc" providerId="ADAL" clId="{770450B3-1A21-45D2-99A0-E64D5F01F448}" dt="2023-10-26T08:11:14.171" v="10461" actId="20577"/>
          <ac:spMkLst>
            <pc:docMk/>
            <pc:sldMk cId="3822283437" sldId="271"/>
            <ac:spMk id="3" creationId="{83B05754-72BA-66CF-85AE-E7236B835DA7}"/>
          </ac:spMkLst>
        </pc:spChg>
        <pc:spChg chg="add del mod">
          <ac:chgData name="Christian Gianoglio" userId="673f2145-451f-4180-b22a-275b3d0149dc" providerId="ADAL" clId="{770450B3-1A21-45D2-99A0-E64D5F01F448}" dt="2023-10-26T08:12:25.592" v="10481" actId="478"/>
          <ac:spMkLst>
            <pc:docMk/>
            <pc:sldMk cId="3822283437" sldId="271"/>
            <ac:spMk id="4" creationId="{AB708864-8915-7498-733C-820E26FA37E2}"/>
          </ac:spMkLst>
        </pc:spChg>
        <pc:spChg chg="mod">
          <ac:chgData name="Christian Gianoglio" userId="673f2145-451f-4180-b22a-275b3d0149dc" providerId="ADAL" clId="{770450B3-1A21-45D2-99A0-E64D5F01F448}" dt="2023-10-17T09:03:41.052" v="5845" actId="120"/>
          <ac:spMkLst>
            <pc:docMk/>
            <pc:sldMk cId="3822283437" sldId="271"/>
            <ac:spMk id="4" creationId="{BF0685C2-72D9-CCE4-C1FA-D649F40B0F79}"/>
          </ac:spMkLst>
        </pc:spChg>
        <pc:spChg chg="add mod">
          <ac:chgData name="Christian Gianoglio" userId="673f2145-451f-4180-b22a-275b3d0149dc" providerId="ADAL" clId="{770450B3-1A21-45D2-99A0-E64D5F01F448}" dt="2023-10-26T08:51:10.163" v="10610" actId="1582"/>
          <ac:spMkLst>
            <pc:docMk/>
            <pc:sldMk cId="3822283437" sldId="271"/>
            <ac:spMk id="5" creationId="{2C8CF6EA-28CD-761C-FFCA-763C94E82B97}"/>
          </ac:spMkLst>
        </pc:spChg>
        <pc:spChg chg="add del mod">
          <ac:chgData name="Christian Gianoglio" userId="673f2145-451f-4180-b22a-275b3d0149dc" providerId="ADAL" clId="{770450B3-1A21-45D2-99A0-E64D5F01F448}" dt="2023-10-26T08:50:48.682" v="10608" actId="478"/>
          <ac:spMkLst>
            <pc:docMk/>
            <pc:sldMk cId="3822283437" sldId="271"/>
            <ac:spMk id="6" creationId="{B05FAB10-3D71-B781-A7D4-073321986D47}"/>
          </ac:spMkLst>
        </pc:spChg>
        <pc:spChg chg="add mod">
          <ac:chgData name="Christian Gianoglio" userId="673f2145-451f-4180-b22a-275b3d0149dc" providerId="ADAL" clId="{770450B3-1A21-45D2-99A0-E64D5F01F448}" dt="2023-10-25T17:19:18.761" v="9758" actId="1076"/>
          <ac:spMkLst>
            <pc:docMk/>
            <pc:sldMk cId="3822283437" sldId="271"/>
            <ac:spMk id="7" creationId="{C1399613-211A-FCCB-98FD-2011A0BC5F71}"/>
          </ac:spMkLst>
        </pc:spChg>
        <pc:spChg chg="mod">
          <ac:chgData name="Christian Gianoglio" userId="673f2145-451f-4180-b22a-275b3d0149dc" providerId="ADAL" clId="{770450B3-1A21-45D2-99A0-E64D5F01F448}" dt="2023-10-25T17:35:31.977" v="9984" actId="1076"/>
          <ac:spMkLst>
            <pc:docMk/>
            <pc:sldMk cId="3822283437" sldId="271"/>
            <ac:spMk id="8" creationId="{12FF7309-7940-B4D3-B92B-74341081719A}"/>
          </ac:spMkLst>
        </pc:spChg>
        <pc:picChg chg="add del mod">
          <ac:chgData name="Christian Gianoglio" userId="673f2145-451f-4180-b22a-275b3d0149dc" providerId="ADAL" clId="{770450B3-1A21-45D2-99A0-E64D5F01F448}" dt="2023-10-17T09:12:59.030" v="5934" actId="478"/>
          <ac:picMkLst>
            <pc:docMk/>
            <pc:sldMk cId="3822283437" sldId="271"/>
            <ac:picMk id="5" creationId="{B4CF2364-88F5-46F9-320B-C1892736AB80}"/>
          </ac:picMkLst>
        </pc:picChg>
      </pc:sldChg>
      <pc:sldChg chg="addSp delSp modSp new mod">
        <pc:chgData name="Christian Gianoglio" userId="673f2145-451f-4180-b22a-275b3d0149dc" providerId="ADAL" clId="{770450B3-1A21-45D2-99A0-E64D5F01F448}" dt="2023-10-26T16:18:13.290" v="11060" actId="14100"/>
        <pc:sldMkLst>
          <pc:docMk/>
          <pc:sldMk cId="3726043191" sldId="272"/>
        </pc:sldMkLst>
        <pc:spChg chg="mod">
          <ac:chgData name="Christian Gianoglio" userId="673f2145-451f-4180-b22a-275b3d0149dc" providerId="ADAL" clId="{770450B3-1A21-45D2-99A0-E64D5F01F448}" dt="2023-10-26T08:55:52.347" v="10628" actId="20577"/>
          <ac:spMkLst>
            <pc:docMk/>
            <pc:sldMk cId="3726043191" sldId="272"/>
            <ac:spMk id="2" creationId="{60507533-4621-4B99-BC21-B5889CE35D9C}"/>
          </ac:spMkLst>
        </pc:spChg>
        <pc:spChg chg="mod">
          <ac:chgData name="Christian Gianoglio" userId="673f2145-451f-4180-b22a-275b3d0149dc" providerId="ADAL" clId="{770450B3-1A21-45D2-99A0-E64D5F01F448}" dt="2023-10-26T15:25:18.242" v="11037" actId="20577"/>
          <ac:spMkLst>
            <pc:docMk/>
            <pc:sldMk cId="3726043191" sldId="272"/>
            <ac:spMk id="3" creationId="{4057F9D4-EEF1-4584-04C2-C71A883BADEA}"/>
          </ac:spMkLst>
        </pc:spChg>
        <pc:spChg chg="add del mod">
          <ac:chgData name="Christian Gianoglio" userId="673f2145-451f-4180-b22a-275b3d0149dc" providerId="ADAL" clId="{770450B3-1A21-45D2-99A0-E64D5F01F448}" dt="2023-10-26T16:17:53.727" v="11051" actId="478"/>
          <ac:spMkLst>
            <pc:docMk/>
            <pc:sldMk cId="3726043191" sldId="272"/>
            <ac:spMk id="4" creationId="{7CAA5E6B-F3F4-4A61-5EF3-98BA91414AB0}"/>
          </ac:spMkLst>
        </pc:spChg>
        <pc:spChg chg="add del mod">
          <ac:chgData name="Christian Gianoglio" userId="673f2145-451f-4180-b22a-275b3d0149dc" providerId="ADAL" clId="{770450B3-1A21-45D2-99A0-E64D5F01F448}" dt="2023-10-26T16:17:55.822" v="11053" actId="478"/>
          <ac:spMkLst>
            <pc:docMk/>
            <pc:sldMk cId="3726043191" sldId="272"/>
            <ac:spMk id="5" creationId="{B4A1701E-8D00-BBC0-2FE3-FCE271DD6BEA}"/>
          </ac:spMkLst>
        </pc:spChg>
        <pc:spChg chg="add del mod">
          <ac:chgData name="Christian Gianoglio" userId="673f2145-451f-4180-b22a-275b3d0149dc" providerId="ADAL" clId="{770450B3-1A21-45D2-99A0-E64D5F01F448}" dt="2023-10-26T16:17:55.104" v="11052" actId="478"/>
          <ac:spMkLst>
            <pc:docMk/>
            <pc:sldMk cId="3726043191" sldId="272"/>
            <ac:spMk id="6" creationId="{DF1210B7-B215-AB0E-60DB-FB859726491E}"/>
          </ac:spMkLst>
        </pc:spChg>
        <pc:spChg chg="mod">
          <ac:chgData name="Christian Gianoglio" userId="673f2145-451f-4180-b22a-275b3d0149dc" providerId="ADAL" clId="{770450B3-1A21-45D2-99A0-E64D5F01F448}" dt="2023-10-25T17:35:39.215" v="9987" actId="1076"/>
          <ac:spMkLst>
            <pc:docMk/>
            <pc:sldMk cId="3726043191" sldId="272"/>
            <ac:spMk id="7" creationId="{462218E6-4BDC-6EB8-98DE-B6B0052EAED7}"/>
          </ac:spMkLst>
        </pc:spChg>
        <pc:spChg chg="add mod">
          <ac:chgData name="Christian Gianoglio" userId="673f2145-451f-4180-b22a-275b3d0149dc" providerId="ADAL" clId="{770450B3-1A21-45D2-99A0-E64D5F01F448}" dt="2023-10-26T16:18:08.319" v="11058" actId="14100"/>
          <ac:spMkLst>
            <pc:docMk/>
            <pc:sldMk cId="3726043191" sldId="272"/>
            <ac:spMk id="8" creationId="{6D159DDF-25F2-52A4-7D8B-20C47AAEED06}"/>
          </ac:spMkLst>
        </pc:spChg>
        <pc:spChg chg="add mod">
          <ac:chgData name="Christian Gianoglio" userId="673f2145-451f-4180-b22a-275b3d0149dc" providerId="ADAL" clId="{770450B3-1A21-45D2-99A0-E64D5F01F448}" dt="2023-10-26T16:18:13.290" v="11060" actId="14100"/>
          <ac:spMkLst>
            <pc:docMk/>
            <pc:sldMk cId="3726043191" sldId="272"/>
            <ac:spMk id="9" creationId="{9B867353-43A3-2BAA-6D20-C052A84F1CE1}"/>
          </ac:spMkLst>
        </pc:spChg>
        <pc:spChg chg="add mod">
          <ac:chgData name="Christian Gianoglio" userId="673f2145-451f-4180-b22a-275b3d0149dc" providerId="ADAL" clId="{770450B3-1A21-45D2-99A0-E64D5F01F448}" dt="2023-10-26T16:17:56.771" v="11054"/>
          <ac:spMkLst>
            <pc:docMk/>
            <pc:sldMk cId="3726043191" sldId="272"/>
            <ac:spMk id="10" creationId="{328900B3-FC0E-C12F-82E3-887FFC8FAA8E}"/>
          </ac:spMkLst>
        </pc:spChg>
        <pc:spChg chg="add mod">
          <ac:chgData name="Christian Gianoglio" userId="673f2145-451f-4180-b22a-275b3d0149dc" providerId="ADAL" clId="{770450B3-1A21-45D2-99A0-E64D5F01F448}" dt="2023-10-26T16:17:56.771" v="11054"/>
          <ac:spMkLst>
            <pc:docMk/>
            <pc:sldMk cId="3726043191" sldId="272"/>
            <ac:spMk id="11" creationId="{7FA770F2-0076-4DC6-5BB7-CE75A857EE83}"/>
          </ac:spMkLst>
        </pc:spChg>
        <pc:spChg chg="add mod">
          <ac:chgData name="Christian Gianoglio" userId="673f2145-451f-4180-b22a-275b3d0149dc" providerId="ADAL" clId="{770450B3-1A21-45D2-99A0-E64D5F01F448}" dt="2023-10-26T16:17:56.771" v="11054"/>
          <ac:spMkLst>
            <pc:docMk/>
            <pc:sldMk cId="3726043191" sldId="272"/>
            <ac:spMk id="12" creationId="{E867C931-786C-BD07-7DE5-20A82AF417B4}"/>
          </ac:spMkLst>
        </pc:spChg>
        <pc:picChg chg="add del mod">
          <ac:chgData name="Christian Gianoglio" userId="673f2145-451f-4180-b22a-275b3d0149dc" providerId="ADAL" clId="{770450B3-1A21-45D2-99A0-E64D5F01F448}" dt="2023-10-17T09:13:02.165" v="5935" actId="478"/>
          <ac:picMkLst>
            <pc:docMk/>
            <pc:sldMk cId="3726043191" sldId="272"/>
            <ac:picMk id="4" creationId="{26D921B5-668C-527E-C668-32CD6866B128}"/>
          </ac:picMkLst>
        </pc:picChg>
      </pc:sldChg>
      <pc:sldChg chg="addSp delSp modSp new mod ord">
        <pc:chgData name="Christian Gianoglio" userId="673f2145-451f-4180-b22a-275b3d0149dc" providerId="ADAL" clId="{770450B3-1A21-45D2-99A0-E64D5F01F448}" dt="2023-10-26T16:18:30.914" v="11065" actId="14100"/>
        <pc:sldMkLst>
          <pc:docMk/>
          <pc:sldMk cId="2692263331" sldId="273"/>
        </pc:sldMkLst>
        <pc:spChg chg="mod">
          <ac:chgData name="Christian Gianoglio" userId="673f2145-451f-4180-b22a-275b3d0149dc" providerId="ADAL" clId="{770450B3-1A21-45D2-99A0-E64D5F01F448}" dt="2023-10-16T11:00:29.725" v="3148" actId="20577"/>
          <ac:spMkLst>
            <pc:docMk/>
            <pc:sldMk cId="2692263331" sldId="273"/>
            <ac:spMk id="2" creationId="{4513F25F-935E-C11A-C197-1647D52D3437}"/>
          </ac:spMkLst>
        </pc:spChg>
        <pc:spChg chg="mod">
          <ac:chgData name="Christian Gianoglio" userId="673f2145-451f-4180-b22a-275b3d0149dc" providerId="ADAL" clId="{770450B3-1A21-45D2-99A0-E64D5F01F448}" dt="2023-10-26T09:00:19.851" v="10839" actId="5793"/>
          <ac:spMkLst>
            <pc:docMk/>
            <pc:sldMk cId="2692263331" sldId="273"/>
            <ac:spMk id="3" creationId="{8F860B12-7FB0-D03B-5EEB-19EB7EB1DD06}"/>
          </ac:spMkLst>
        </pc:spChg>
        <pc:spChg chg="add del mod">
          <ac:chgData name="Christian Gianoglio" userId="673f2145-451f-4180-b22a-275b3d0149dc" providerId="ADAL" clId="{770450B3-1A21-45D2-99A0-E64D5F01F448}" dt="2023-10-26T16:18:22.223" v="11062" actId="478"/>
          <ac:spMkLst>
            <pc:docMk/>
            <pc:sldMk cId="2692263331" sldId="273"/>
            <ac:spMk id="4" creationId="{0DC885B0-0A3B-BF09-11A5-703CB850FC21}"/>
          </ac:spMkLst>
        </pc:spChg>
        <pc:spChg chg="add mod">
          <ac:chgData name="Christian Gianoglio" userId="673f2145-451f-4180-b22a-275b3d0149dc" providerId="ADAL" clId="{770450B3-1A21-45D2-99A0-E64D5F01F448}" dt="2023-10-26T16:18:30.914" v="11065" actId="14100"/>
          <ac:spMkLst>
            <pc:docMk/>
            <pc:sldMk cId="2692263331" sldId="273"/>
            <ac:spMk id="5" creationId="{2B8DECB4-AB8E-D364-6EA6-23D9EC902C62}"/>
          </ac:spMkLst>
        </pc:spChg>
        <pc:spChg chg="add del mod">
          <ac:chgData name="Christian Gianoglio" userId="673f2145-451f-4180-b22a-275b3d0149dc" providerId="ADAL" clId="{770450B3-1A21-45D2-99A0-E64D5F01F448}" dt="2023-10-26T08:50:38.044" v="10606" actId="478"/>
          <ac:spMkLst>
            <pc:docMk/>
            <pc:sldMk cId="2692263331" sldId="273"/>
            <ac:spMk id="6" creationId="{C6FBA356-CB8A-4BA8-F9C4-803CB08E8B75}"/>
          </ac:spMkLst>
        </pc:spChg>
        <pc:spChg chg="add mod">
          <ac:chgData name="Christian Gianoglio" userId="673f2145-451f-4180-b22a-275b3d0149dc" providerId="ADAL" clId="{770450B3-1A21-45D2-99A0-E64D5F01F448}" dt="2023-10-26T16:18:25.745" v="11063" actId="1076"/>
          <ac:spMkLst>
            <pc:docMk/>
            <pc:sldMk cId="2692263331" sldId="273"/>
            <ac:spMk id="6" creationId="{CA9E9CDB-83A1-E96C-19BD-DADDEEC854CD}"/>
          </ac:spMkLst>
        </pc:spChg>
        <pc:spChg chg="mod">
          <ac:chgData name="Christian Gianoglio" userId="673f2145-451f-4180-b22a-275b3d0149dc" providerId="ADAL" clId="{770450B3-1A21-45D2-99A0-E64D5F01F448}" dt="2023-10-25T17:35:45.645" v="9990" actId="1076"/>
          <ac:spMkLst>
            <pc:docMk/>
            <pc:sldMk cId="2692263331" sldId="273"/>
            <ac:spMk id="7" creationId="{53A2C0F1-EDB9-872E-2926-39944410BF5F}"/>
          </ac:spMkLst>
        </pc:spChg>
        <pc:picChg chg="add del mod">
          <ac:chgData name="Christian Gianoglio" userId="673f2145-451f-4180-b22a-275b3d0149dc" providerId="ADAL" clId="{770450B3-1A21-45D2-99A0-E64D5F01F448}" dt="2023-10-17T09:13:04.582" v="5936" actId="478"/>
          <ac:picMkLst>
            <pc:docMk/>
            <pc:sldMk cId="2692263331" sldId="273"/>
            <ac:picMk id="4" creationId="{94555165-4D08-C2AC-E540-8CFAEFBEC0B3}"/>
          </ac:picMkLst>
        </pc:picChg>
      </pc:sldChg>
      <pc:sldChg chg="addSp delSp modSp new mod ord">
        <pc:chgData name="Christian Gianoglio" userId="673f2145-451f-4180-b22a-275b3d0149dc" providerId="ADAL" clId="{770450B3-1A21-45D2-99A0-E64D5F01F448}" dt="2023-10-26T08:46:50.254" v="10605"/>
        <pc:sldMkLst>
          <pc:docMk/>
          <pc:sldMk cId="2025812266" sldId="274"/>
        </pc:sldMkLst>
        <pc:spChg chg="mod">
          <ac:chgData name="Christian Gianoglio" userId="673f2145-451f-4180-b22a-275b3d0149dc" providerId="ADAL" clId="{770450B3-1A21-45D2-99A0-E64D5F01F448}" dt="2023-10-25T14:40:23.016" v="7425" actId="20577"/>
          <ac:spMkLst>
            <pc:docMk/>
            <pc:sldMk cId="2025812266" sldId="274"/>
            <ac:spMk id="2" creationId="{1B77448E-0CD5-D9A0-3ACC-0AF1BF93D516}"/>
          </ac:spMkLst>
        </pc:spChg>
        <pc:spChg chg="del mod">
          <ac:chgData name="Christian Gianoglio" userId="673f2145-451f-4180-b22a-275b3d0149dc" providerId="ADAL" clId="{770450B3-1A21-45D2-99A0-E64D5F01F448}" dt="2023-10-25T14:40:05.692" v="7377" actId="478"/>
          <ac:spMkLst>
            <pc:docMk/>
            <pc:sldMk cId="2025812266" sldId="274"/>
            <ac:spMk id="3" creationId="{38462CC3-E625-0A4D-40F5-C53B76A1E726}"/>
          </ac:spMkLst>
        </pc:spChg>
        <pc:spChg chg="add mod">
          <ac:chgData name="Christian Gianoglio" userId="673f2145-451f-4180-b22a-275b3d0149dc" providerId="ADAL" clId="{770450B3-1A21-45D2-99A0-E64D5F01F448}" dt="2023-10-26T08:46:50.254" v="10605"/>
          <ac:spMkLst>
            <pc:docMk/>
            <pc:sldMk cId="2025812266" sldId="274"/>
            <ac:spMk id="3" creationId="{E72C32D7-90A8-0E9A-3B3C-C579FA2C4309}"/>
          </ac:spMkLst>
        </pc:spChg>
        <pc:spChg chg="mod">
          <ac:chgData name="Christian Gianoglio" userId="673f2145-451f-4180-b22a-275b3d0149dc" providerId="ADAL" clId="{770450B3-1A21-45D2-99A0-E64D5F01F448}" dt="2023-10-16T13:00:33.996" v="4395" actId="1076"/>
          <ac:spMkLst>
            <pc:docMk/>
            <pc:sldMk cId="2025812266" sldId="274"/>
            <ac:spMk id="4" creationId="{F4C67C88-03EE-5A20-98F0-DD867099DED6}"/>
          </ac:spMkLst>
        </pc:spChg>
        <pc:spChg chg="add del mod">
          <ac:chgData name="Christian Gianoglio" userId="673f2145-451f-4180-b22a-275b3d0149dc" providerId="ADAL" clId="{770450B3-1A21-45D2-99A0-E64D5F01F448}" dt="2023-10-25T14:40:25.165" v="7426" actId="22"/>
          <ac:spMkLst>
            <pc:docMk/>
            <pc:sldMk cId="2025812266" sldId="274"/>
            <ac:spMk id="6" creationId="{E98B0CD6-53C7-400D-AB00-420EB20678DF}"/>
          </ac:spMkLst>
        </pc:spChg>
        <pc:spChg chg="add mod">
          <ac:chgData name="Christian Gianoglio" userId="673f2145-451f-4180-b22a-275b3d0149dc" providerId="ADAL" clId="{770450B3-1A21-45D2-99A0-E64D5F01F448}" dt="2023-10-25T17:14:29.490" v="9668" actId="20577"/>
          <ac:spMkLst>
            <pc:docMk/>
            <pc:sldMk cId="2025812266" sldId="274"/>
            <ac:spMk id="9" creationId="{F9487FAC-046B-A1DD-E809-8A5541A98B6C}"/>
          </ac:spMkLst>
        </pc:spChg>
        <pc:spChg chg="mod">
          <ac:chgData name="Christian Gianoglio" userId="673f2145-451f-4180-b22a-275b3d0149dc" providerId="ADAL" clId="{770450B3-1A21-45D2-99A0-E64D5F01F448}" dt="2023-10-25T17:35:21.746" v="9981" actId="1076"/>
          <ac:spMkLst>
            <pc:docMk/>
            <pc:sldMk cId="2025812266" sldId="274"/>
            <ac:spMk id="10" creationId="{50933306-AB1D-0CE5-B114-56D2B180B97C}"/>
          </ac:spMkLst>
        </pc:spChg>
        <pc:picChg chg="add del mod">
          <ac:chgData name="Christian Gianoglio" userId="673f2145-451f-4180-b22a-275b3d0149dc" providerId="ADAL" clId="{770450B3-1A21-45D2-99A0-E64D5F01F448}" dt="2023-10-17T09:13:06.983" v="5937" actId="478"/>
          <ac:picMkLst>
            <pc:docMk/>
            <pc:sldMk cId="2025812266" sldId="274"/>
            <ac:picMk id="5" creationId="{296D2E6C-910C-32ED-A341-B30A9A04A43E}"/>
          </ac:picMkLst>
        </pc:picChg>
        <pc:picChg chg="add mod ord">
          <ac:chgData name="Christian Gianoglio" userId="673f2145-451f-4180-b22a-275b3d0149dc" providerId="ADAL" clId="{770450B3-1A21-45D2-99A0-E64D5F01F448}" dt="2023-10-25T17:13:19.873" v="9594" actId="1076"/>
          <ac:picMkLst>
            <pc:docMk/>
            <pc:sldMk cId="2025812266" sldId="274"/>
            <ac:picMk id="8" creationId="{C5B39935-6B0D-583C-6DF4-CDA61FB92142}"/>
          </ac:picMkLst>
        </pc:picChg>
      </pc:sldChg>
      <pc:sldChg chg="addSp delSp modSp new del mod ord">
        <pc:chgData name="Christian Gianoglio" userId="673f2145-451f-4180-b22a-275b3d0149dc" providerId="ADAL" clId="{770450B3-1A21-45D2-99A0-E64D5F01F448}" dt="2023-10-26T15:18:59.373" v="11017" actId="47"/>
        <pc:sldMkLst>
          <pc:docMk/>
          <pc:sldMk cId="4202354514" sldId="275"/>
        </pc:sldMkLst>
        <pc:spChg chg="mod">
          <ac:chgData name="Christian Gianoglio" userId="673f2145-451f-4180-b22a-275b3d0149dc" providerId="ADAL" clId="{770450B3-1A21-45D2-99A0-E64D5F01F448}" dt="2023-10-25T07:12:39.864" v="7221" actId="20577"/>
          <ac:spMkLst>
            <pc:docMk/>
            <pc:sldMk cId="4202354514" sldId="275"/>
            <ac:spMk id="2" creationId="{B98E79F0-F9D3-2000-C0C2-18E4C1383D6B}"/>
          </ac:spMkLst>
        </pc:spChg>
        <pc:spChg chg="mod">
          <ac:chgData name="Christian Gianoglio" userId="673f2145-451f-4180-b22a-275b3d0149dc" providerId="ADAL" clId="{770450B3-1A21-45D2-99A0-E64D5F01F448}" dt="2023-10-16T13:00:52.165" v="4396" actId="207"/>
          <ac:spMkLst>
            <pc:docMk/>
            <pc:sldMk cId="4202354514" sldId="275"/>
            <ac:spMk id="3" creationId="{91B20719-FB35-FD90-78D3-37959AD24AC9}"/>
          </ac:spMkLst>
        </pc:spChg>
        <pc:spChg chg="mod">
          <ac:chgData name="Christian Gianoglio" userId="673f2145-451f-4180-b22a-275b3d0149dc" providerId="ADAL" clId="{770450B3-1A21-45D2-99A0-E64D5F01F448}" dt="2023-10-17T08:26:35.088" v="5429" actId="120"/>
          <ac:spMkLst>
            <pc:docMk/>
            <pc:sldMk cId="4202354514" sldId="275"/>
            <ac:spMk id="7" creationId="{A50161B3-939C-F2CE-168C-1045612E45EE}"/>
          </ac:spMkLst>
        </pc:spChg>
        <pc:graphicFrameChg chg="add mod modGraphic">
          <ac:chgData name="Christian Gianoglio" userId="673f2145-451f-4180-b22a-275b3d0149dc" providerId="ADAL" clId="{770450B3-1A21-45D2-99A0-E64D5F01F448}" dt="2023-10-17T08:10:30.205" v="5016" actId="14734"/>
          <ac:graphicFrameMkLst>
            <pc:docMk/>
            <pc:sldMk cId="4202354514" sldId="275"/>
            <ac:graphicFrameMk id="4" creationId="{F7C7646F-0852-A8F1-B1CB-09A7F854D59E}"/>
          </ac:graphicFrameMkLst>
        </pc:graphicFrameChg>
        <pc:graphicFrameChg chg="add del mod">
          <ac:chgData name="Christian Gianoglio" userId="673f2145-451f-4180-b22a-275b3d0149dc" providerId="ADAL" clId="{770450B3-1A21-45D2-99A0-E64D5F01F448}" dt="2023-10-16T12:30:50.285" v="4222" actId="478"/>
          <ac:graphicFrameMkLst>
            <pc:docMk/>
            <pc:sldMk cId="4202354514" sldId="275"/>
            <ac:graphicFrameMk id="5" creationId="{EBC872E5-88D3-1DCC-A63F-8022DA5802D2}"/>
          </ac:graphicFrameMkLst>
        </pc:graphicFrameChg>
        <pc:graphicFrameChg chg="add del mod">
          <ac:chgData name="Christian Gianoglio" userId="673f2145-451f-4180-b22a-275b3d0149dc" providerId="ADAL" clId="{770450B3-1A21-45D2-99A0-E64D5F01F448}" dt="2023-10-16T12:30:44.765" v="4220" actId="478"/>
          <ac:graphicFrameMkLst>
            <pc:docMk/>
            <pc:sldMk cId="4202354514" sldId="275"/>
            <ac:graphicFrameMk id="6" creationId="{B791E3E7-42A4-A87E-14CF-E7FD5B8ABA8E}"/>
          </ac:graphicFrameMkLst>
        </pc:graphicFrameChg>
        <pc:picChg chg="add del mod">
          <ac:chgData name="Christian Gianoglio" userId="673f2145-451f-4180-b22a-275b3d0149dc" providerId="ADAL" clId="{770450B3-1A21-45D2-99A0-E64D5F01F448}" dt="2023-10-17T09:13:09.449" v="5939" actId="478"/>
          <ac:picMkLst>
            <pc:docMk/>
            <pc:sldMk cId="4202354514" sldId="275"/>
            <ac:picMk id="5" creationId="{EF928F0F-6888-8FF8-86C2-F54600F568BE}"/>
          </ac:picMkLst>
        </pc:picChg>
      </pc:sldChg>
      <pc:sldChg chg="addSp delSp modSp new del mod">
        <pc:chgData name="Christian Gianoglio" userId="673f2145-451f-4180-b22a-275b3d0149dc" providerId="ADAL" clId="{770450B3-1A21-45D2-99A0-E64D5F01F448}" dt="2023-10-17T08:11:50.699" v="5035" actId="47"/>
        <pc:sldMkLst>
          <pc:docMk/>
          <pc:sldMk cId="910851114" sldId="276"/>
        </pc:sldMkLst>
        <pc:spChg chg="mod">
          <ac:chgData name="Christian Gianoglio" userId="673f2145-451f-4180-b22a-275b3d0149dc" providerId="ADAL" clId="{770450B3-1A21-45D2-99A0-E64D5F01F448}" dt="2023-10-17T07:26:33.940" v="4464" actId="790"/>
          <ac:spMkLst>
            <pc:docMk/>
            <pc:sldMk cId="910851114" sldId="276"/>
            <ac:spMk id="2" creationId="{30487D69-484A-C3EE-887B-4CBBDAD34D29}"/>
          </ac:spMkLst>
        </pc:spChg>
        <pc:spChg chg="del mod">
          <ac:chgData name="Christian Gianoglio" userId="673f2145-451f-4180-b22a-275b3d0149dc" providerId="ADAL" clId="{770450B3-1A21-45D2-99A0-E64D5F01F448}" dt="2023-10-17T07:28:16.498" v="4466" actId="22"/>
          <ac:spMkLst>
            <pc:docMk/>
            <pc:sldMk cId="910851114" sldId="276"/>
            <ac:spMk id="3" creationId="{4F6BA33A-E027-B051-103F-E816F914986D}"/>
          </ac:spMkLst>
        </pc:spChg>
        <pc:spChg chg="add mod">
          <ac:chgData name="Christian Gianoglio" userId="673f2145-451f-4180-b22a-275b3d0149dc" providerId="ADAL" clId="{770450B3-1A21-45D2-99A0-E64D5F01F448}" dt="2023-10-17T07:31:50.082" v="4529" actId="113"/>
          <ac:spMkLst>
            <pc:docMk/>
            <pc:sldMk cId="910851114" sldId="276"/>
            <ac:spMk id="10" creationId="{F1A11EBF-AF94-596B-DE4D-700A99F54E57}"/>
          </ac:spMkLst>
        </pc:spChg>
        <pc:spChg chg="add mod">
          <ac:chgData name="Christian Gianoglio" userId="673f2145-451f-4180-b22a-275b3d0149dc" providerId="ADAL" clId="{770450B3-1A21-45D2-99A0-E64D5F01F448}" dt="2023-10-17T07:31:57.905" v="4532" actId="1076"/>
          <ac:spMkLst>
            <pc:docMk/>
            <pc:sldMk cId="910851114" sldId="276"/>
            <ac:spMk id="11" creationId="{F91FFB2F-04BD-0CAA-27E0-BC8F272A68FE}"/>
          </ac:spMkLst>
        </pc:spChg>
        <pc:spChg chg="add mod">
          <ac:chgData name="Christian Gianoglio" userId="673f2145-451f-4180-b22a-275b3d0149dc" providerId="ADAL" clId="{770450B3-1A21-45D2-99A0-E64D5F01F448}" dt="2023-10-17T07:44:11.827" v="4761" actId="1076"/>
          <ac:spMkLst>
            <pc:docMk/>
            <pc:sldMk cId="910851114" sldId="276"/>
            <ac:spMk id="12" creationId="{AE41B168-B522-DBF0-94B8-CC86A6B81CB6}"/>
          </ac:spMkLst>
        </pc:spChg>
        <pc:spChg chg="add mod">
          <ac:chgData name="Christian Gianoglio" userId="673f2145-451f-4180-b22a-275b3d0149dc" providerId="ADAL" clId="{770450B3-1A21-45D2-99A0-E64D5F01F448}" dt="2023-10-17T07:54:31.197" v="4802" actId="1076"/>
          <ac:spMkLst>
            <pc:docMk/>
            <pc:sldMk cId="910851114" sldId="276"/>
            <ac:spMk id="13" creationId="{4FED0C88-C7CC-F98B-BB19-F8D6D3071979}"/>
          </ac:spMkLst>
        </pc:spChg>
        <pc:spChg chg="add mod">
          <ac:chgData name="Christian Gianoglio" userId="673f2145-451f-4180-b22a-275b3d0149dc" providerId="ADAL" clId="{770450B3-1A21-45D2-99A0-E64D5F01F448}" dt="2023-10-17T07:39:40.393" v="4713" actId="1582"/>
          <ac:spMkLst>
            <pc:docMk/>
            <pc:sldMk cId="910851114" sldId="276"/>
            <ac:spMk id="14" creationId="{7C857DEA-F522-0FF5-8521-1109F2A71A51}"/>
          </ac:spMkLst>
        </pc:spChg>
        <pc:spChg chg="add mod">
          <ac:chgData name="Christian Gianoglio" userId="673f2145-451f-4180-b22a-275b3d0149dc" providerId="ADAL" clId="{770450B3-1A21-45D2-99A0-E64D5F01F448}" dt="2023-10-17T07:40:04.256" v="4726" actId="207"/>
          <ac:spMkLst>
            <pc:docMk/>
            <pc:sldMk cId="910851114" sldId="276"/>
            <ac:spMk id="15" creationId="{BD12C03D-64D2-9038-9BFC-12EE694F01D0}"/>
          </ac:spMkLst>
        </pc:spChg>
        <pc:spChg chg="add mod">
          <ac:chgData name="Christian Gianoglio" userId="673f2145-451f-4180-b22a-275b3d0149dc" providerId="ADAL" clId="{770450B3-1A21-45D2-99A0-E64D5F01F448}" dt="2023-10-17T07:41:38.169" v="4735" actId="1036"/>
          <ac:spMkLst>
            <pc:docMk/>
            <pc:sldMk cId="910851114" sldId="276"/>
            <ac:spMk id="16" creationId="{1C746E79-C9AB-A20E-4530-5CD1888E9AD4}"/>
          </ac:spMkLst>
        </pc:spChg>
        <pc:spChg chg="add mod">
          <ac:chgData name="Christian Gianoglio" userId="673f2145-451f-4180-b22a-275b3d0149dc" providerId="ADAL" clId="{770450B3-1A21-45D2-99A0-E64D5F01F448}" dt="2023-10-17T07:41:52.408" v="4751" actId="1038"/>
          <ac:spMkLst>
            <pc:docMk/>
            <pc:sldMk cId="910851114" sldId="276"/>
            <ac:spMk id="17" creationId="{41D8587C-AD4F-79F9-9EBA-84B9C56F6D28}"/>
          </ac:spMkLst>
        </pc:spChg>
        <pc:spChg chg="add mod">
          <ac:chgData name="Christian Gianoglio" userId="673f2145-451f-4180-b22a-275b3d0149dc" providerId="ADAL" clId="{770450B3-1A21-45D2-99A0-E64D5F01F448}" dt="2023-10-17T07:42:09.457" v="4755" actId="1076"/>
          <ac:spMkLst>
            <pc:docMk/>
            <pc:sldMk cId="910851114" sldId="276"/>
            <ac:spMk id="18" creationId="{8D835A52-5B94-CA82-AA43-E51324863840}"/>
          </ac:spMkLst>
        </pc:spChg>
        <pc:spChg chg="add mod">
          <ac:chgData name="Christian Gianoglio" userId="673f2145-451f-4180-b22a-275b3d0149dc" providerId="ADAL" clId="{770450B3-1A21-45D2-99A0-E64D5F01F448}" dt="2023-10-17T07:42:15.187" v="4757" actId="1076"/>
          <ac:spMkLst>
            <pc:docMk/>
            <pc:sldMk cId="910851114" sldId="276"/>
            <ac:spMk id="19" creationId="{8A53E531-E099-7F10-FA2D-C5D058E40487}"/>
          </ac:spMkLst>
        </pc:spChg>
        <pc:spChg chg="add del mod">
          <ac:chgData name="Christian Gianoglio" userId="673f2145-451f-4180-b22a-275b3d0149dc" providerId="ADAL" clId="{770450B3-1A21-45D2-99A0-E64D5F01F448}" dt="2023-10-17T07:54:06.053" v="4787"/>
          <ac:spMkLst>
            <pc:docMk/>
            <pc:sldMk cId="910851114" sldId="276"/>
            <ac:spMk id="23" creationId="{F2556244-F0CC-D2BD-E70E-0C78F5122916}"/>
          </ac:spMkLst>
        </pc:spChg>
        <pc:spChg chg="add del mod">
          <ac:chgData name="Christian Gianoglio" userId="673f2145-451f-4180-b22a-275b3d0149dc" providerId="ADAL" clId="{770450B3-1A21-45D2-99A0-E64D5F01F448}" dt="2023-10-17T07:59:01.882" v="4884" actId="478"/>
          <ac:spMkLst>
            <pc:docMk/>
            <pc:sldMk cId="910851114" sldId="276"/>
            <ac:spMk id="24" creationId="{C1D68405-F941-AF83-20FE-F2A18FCEBE7B}"/>
          </ac:spMkLst>
        </pc:spChg>
        <pc:spChg chg="add mod">
          <ac:chgData name="Christian Gianoglio" userId="673f2145-451f-4180-b22a-275b3d0149dc" providerId="ADAL" clId="{770450B3-1A21-45D2-99A0-E64D5F01F448}" dt="2023-10-17T08:05:45.222" v="4950" actId="1582"/>
          <ac:spMkLst>
            <pc:docMk/>
            <pc:sldMk cId="910851114" sldId="276"/>
            <ac:spMk id="33" creationId="{4D502CC8-3613-1C78-73BA-7B9B7817214C}"/>
          </ac:spMkLst>
        </pc:spChg>
        <pc:picChg chg="add mod ord">
          <ac:chgData name="Christian Gianoglio" userId="673f2145-451f-4180-b22a-275b3d0149dc" providerId="ADAL" clId="{770450B3-1A21-45D2-99A0-E64D5F01F448}" dt="2023-10-17T07:41:58.267" v="4753" actId="1076"/>
          <ac:picMkLst>
            <pc:docMk/>
            <pc:sldMk cId="910851114" sldId="276"/>
            <ac:picMk id="5" creationId="{F9538408-536E-5C9A-E39D-B7F2B9D68710}"/>
          </ac:picMkLst>
        </pc:picChg>
        <pc:picChg chg="add del mod">
          <ac:chgData name="Christian Gianoglio" userId="673f2145-451f-4180-b22a-275b3d0149dc" providerId="ADAL" clId="{770450B3-1A21-45D2-99A0-E64D5F01F448}" dt="2023-10-17T07:41:43.821" v="4738" actId="1076"/>
          <ac:picMkLst>
            <pc:docMk/>
            <pc:sldMk cId="910851114" sldId="276"/>
            <ac:picMk id="7" creationId="{17DA3673-4B60-F051-A612-7525C4E1EFCE}"/>
          </ac:picMkLst>
        </pc:picChg>
        <pc:picChg chg="add mod">
          <ac:chgData name="Christian Gianoglio" userId="673f2145-451f-4180-b22a-275b3d0149dc" providerId="ADAL" clId="{770450B3-1A21-45D2-99A0-E64D5F01F448}" dt="2023-10-17T07:30:31.417" v="4495" actId="1036"/>
          <ac:picMkLst>
            <pc:docMk/>
            <pc:sldMk cId="910851114" sldId="276"/>
            <ac:picMk id="9" creationId="{F9BDD6D3-AB3D-7084-468B-E4B4FD1A5030}"/>
          </ac:picMkLst>
        </pc:picChg>
        <pc:cxnChg chg="add del mod">
          <ac:chgData name="Christian Gianoglio" userId="673f2145-451f-4180-b22a-275b3d0149dc" providerId="ADAL" clId="{770450B3-1A21-45D2-99A0-E64D5F01F448}" dt="2023-10-17T07:58:58.826" v="4881" actId="478"/>
          <ac:cxnSpMkLst>
            <pc:docMk/>
            <pc:sldMk cId="910851114" sldId="276"/>
            <ac:cxnSpMk id="21" creationId="{5497D47E-9A71-2DD5-8EB6-17A3A0DFDE1C}"/>
          </ac:cxnSpMkLst>
        </pc:cxnChg>
        <pc:cxnChg chg="add del mod">
          <ac:chgData name="Christian Gianoglio" userId="673f2145-451f-4180-b22a-275b3d0149dc" providerId="ADAL" clId="{770450B3-1A21-45D2-99A0-E64D5F01F448}" dt="2023-10-17T07:58:58.072" v="4880" actId="478"/>
          <ac:cxnSpMkLst>
            <pc:docMk/>
            <pc:sldMk cId="910851114" sldId="276"/>
            <ac:cxnSpMk id="26" creationId="{3DA7CAEA-E3B0-6163-B498-E11EA08399E5}"/>
          </ac:cxnSpMkLst>
        </pc:cxnChg>
        <pc:cxnChg chg="add del mod">
          <ac:chgData name="Christian Gianoglio" userId="673f2145-451f-4180-b22a-275b3d0149dc" providerId="ADAL" clId="{770450B3-1A21-45D2-99A0-E64D5F01F448}" dt="2023-10-17T07:58:59.673" v="4882" actId="478"/>
          <ac:cxnSpMkLst>
            <pc:docMk/>
            <pc:sldMk cId="910851114" sldId="276"/>
            <ac:cxnSpMk id="30" creationId="{977E574B-FBC1-493E-4784-691EBC8D89B1}"/>
          </ac:cxnSpMkLst>
        </pc:cxnChg>
        <pc:cxnChg chg="add del mod">
          <ac:chgData name="Christian Gianoglio" userId="673f2145-451f-4180-b22a-275b3d0149dc" providerId="ADAL" clId="{770450B3-1A21-45D2-99A0-E64D5F01F448}" dt="2023-10-17T08:03:46.216" v="4904" actId="478"/>
          <ac:cxnSpMkLst>
            <pc:docMk/>
            <pc:sldMk cId="910851114" sldId="276"/>
            <ac:cxnSpMk id="34" creationId="{BB755081-34D3-039E-571E-58B3B5EA6A0C}"/>
          </ac:cxnSpMkLst>
        </pc:cxnChg>
        <pc:cxnChg chg="add del mod">
          <ac:chgData name="Christian Gianoglio" userId="673f2145-451f-4180-b22a-275b3d0149dc" providerId="ADAL" clId="{770450B3-1A21-45D2-99A0-E64D5F01F448}" dt="2023-10-17T08:03:45.160" v="4903" actId="478"/>
          <ac:cxnSpMkLst>
            <pc:docMk/>
            <pc:sldMk cId="910851114" sldId="276"/>
            <ac:cxnSpMk id="37" creationId="{2CC08E84-734F-3C43-4130-E11DA0A4EEE9}"/>
          </ac:cxnSpMkLst>
        </pc:cxnChg>
        <pc:cxnChg chg="add del mod">
          <ac:chgData name="Christian Gianoglio" userId="673f2145-451f-4180-b22a-275b3d0149dc" providerId="ADAL" clId="{770450B3-1A21-45D2-99A0-E64D5F01F448}" dt="2023-10-17T08:03:44.409" v="4902" actId="478"/>
          <ac:cxnSpMkLst>
            <pc:docMk/>
            <pc:sldMk cId="910851114" sldId="276"/>
            <ac:cxnSpMk id="41" creationId="{C5515915-7336-734C-4144-005EA176070D}"/>
          </ac:cxnSpMkLst>
        </pc:cxnChg>
      </pc:sldChg>
      <pc:sldChg chg="addSp delSp modSp add del mod ord">
        <pc:chgData name="Christian Gianoglio" userId="673f2145-451f-4180-b22a-275b3d0149dc" providerId="ADAL" clId="{770450B3-1A21-45D2-99A0-E64D5F01F448}" dt="2023-10-24T16:46:04.564" v="7062" actId="47"/>
        <pc:sldMkLst>
          <pc:docMk/>
          <pc:sldMk cId="2753440991" sldId="277"/>
        </pc:sldMkLst>
        <pc:spChg chg="add del mod">
          <ac:chgData name="Christian Gianoglio" userId="673f2145-451f-4180-b22a-275b3d0149dc" providerId="ADAL" clId="{770450B3-1A21-45D2-99A0-E64D5F01F448}" dt="2023-10-24T16:06:05.867" v="6615" actId="478"/>
          <ac:spMkLst>
            <pc:docMk/>
            <pc:sldMk cId="2753440991" sldId="277"/>
            <ac:spMk id="4" creationId="{A8F811BC-781D-75CF-11C2-13AEF715BB7C}"/>
          </ac:spMkLst>
        </pc:spChg>
        <pc:spChg chg="del mod">
          <ac:chgData name="Christian Gianoglio" userId="673f2145-451f-4180-b22a-275b3d0149dc" providerId="ADAL" clId="{770450B3-1A21-45D2-99A0-E64D5F01F448}" dt="2023-10-24T16:06:22.314" v="6623" actId="478"/>
          <ac:spMkLst>
            <pc:docMk/>
            <pc:sldMk cId="2753440991" sldId="277"/>
            <ac:spMk id="10" creationId="{F1A11EBF-AF94-596B-DE4D-700A99F54E57}"/>
          </ac:spMkLst>
        </pc:spChg>
        <pc:spChg chg="del">
          <ac:chgData name="Christian Gianoglio" userId="673f2145-451f-4180-b22a-275b3d0149dc" providerId="ADAL" clId="{770450B3-1A21-45D2-99A0-E64D5F01F448}" dt="2023-10-24T16:06:23.481" v="6624" actId="478"/>
          <ac:spMkLst>
            <pc:docMk/>
            <pc:sldMk cId="2753440991" sldId="277"/>
            <ac:spMk id="11" creationId="{F91FFB2F-04BD-0CAA-27E0-BC8F272A68FE}"/>
          </ac:spMkLst>
        </pc:spChg>
        <pc:spChg chg="del">
          <ac:chgData name="Christian Gianoglio" userId="673f2145-451f-4180-b22a-275b3d0149dc" providerId="ADAL" clId="{770450B3-1A21-45D2-99A0-E64D5F01F448}" dt="2023-10-24T16:04:21.242" v="6603" actId="478"/>
          <ac:spMkLst>
            <pc:docMk/>
            <pc:sldMk cId="2753440991" sldId="277"/>
            <ac:spMk id="12" creationId="{AE41B168-B522-DBF0-94B8-CC86A6B81CB6}"/>
          </ac:spMkLst>
        </pc:spChg>
        <pc:spChg chg="del">
          <ac:chgData name="Christian Gianoglio" userId="673f2145-451f-4180-b22a-275b3d0149dc" providerId="ADAL" clId="{770450B3-1A21-45D2-99A0-E64D5F01F448}" dt="2023-10-24T16:06:15.688" v="6621" actId="478"/>
          <ac:spMkLst>
            <pc:docMk/>
            <pc:sldMk cId="2753440991" sldId="277"/>
            <ac:spMk id="13" creationId="{4FED0C88-C7CC-F98B-BB19-F8D6D3071979}"/>
          </ac:spMkLst>
        </pc:spChg>
        <pc:spChg chg="del">
          <ac:chgData name="Christian Gianoglio" userId="673f2145-451f-4180-b22a-275b3d0149dc" providerId="ADAL" clId="{770450B3-1A21-45D2-99A0-E64D5F01F448}" dt="2023-10-24T16:06:12.698" v="6619" actId="478"/>
          <ac:spMkLst>
            <pc:docMk/>
            <pc:sldMk cId="2753440991" sldId="277"/>
            <ac:spMk id="14" creationId="{7C857DEA-F522-0FF5-8521-1109F2A71A51}"/>
          </ac:spMkLst>
        </pc:spChg>
        <pc:spChg chg="del">
          <ac:chgData name="Christian Gianoglio" userId="673f2145-451f-4180-b22a-275b3d0149dc" providerId="ADAL" clId="{770450B3-1A21-45D2-99A0-E64D5F01F448}" dt="2023-10-24T16:06:14.185" v="6620" actId="478"/>
          <ac:spMkLst>
            <pc:docMk/>
            <pc:sldMk cId="2753440991" sldId="277"/>
            <ac:spMk id="15" creationId="{BD12C03D-64D2-9038-9BFC-12EE694F01D0}"/>
          </ac:spMkLst>
        </pc:spChg>
        <pc:spChg chg="del">
          <ac:chgData name="Christian Gianoglio" userId="673f2145-451f-4180-b22a-275b3d0149dc" providerId="ADAL" clId="{770450B3-1A21-45D2-99A0-E64D5F01F448}" dt="2023-10-24T16:06:08.250" v="6617" actId="478"/>
          <ac:spMkLst>
            <pc:docMk/>
            <pc:sldMk cId="2753440991" sldId="277"/>
            <ac:spMk id="16" creationId="{1C746E79-C9AB-A20E-4530-5CD1888E9AD4}"/>
          </ac:spMkLst>
        </pc:spChg>
        <pc:spChg chg="del">
          <ac:chgData name="Christian Gianoglio" userId="673f2145-451f-4180-b22a-275b3d0149dc" providerId="ADAL" clId="{770450B3-1A21-45D2-99A0-E64D5F01F448}" dt="2023-10-24T16:04:22.330" v="6604" actId="478"/>
          <ac:spMkLst>
            <pc:docMk/>
            <pc:sldMk cId="2753440991" sldId="277"/>
            <ac:spMk id="17" creationId="{41D8587C-AD4F-79F9-9EBA-84B9C56F6D28}"/>
          </ac:spMkLst>
        </pc:spChg>
        <pc:spChg chg="del">
          <ac:chgData name="Christian Gianoglio" userId="673f2145-451f-4180-b22a-275b3d0149dc" providerId="ADAL" clId="{770450B3-1A21-45D2-99A0-E64D5F01F448}" dt="2023-10-24T16:06:11.305" v="6618" actId="478"/>
          <ac:spMkLst>
            <pc:docMk/>
            <pc:sldMk cId="2753440991" sldId="277"/>
            <ac:spMk id="18" creationId="{8D835A52-5B94-CA82-AA43-E51324863840}"/>
          </ac:spMkLst>
        </pc:spChg>
        <pc:spChg chg="del">
          <ac:chgData name="Christian Gianoglio" userId="673f2145-451f-4180-b22a-275b3d0149dc" providerId="ADAL" clId="{770450B3-1A21-45D2-99A0-E64D5F01F448}" dt="2023-10-24T16:04:23.706" v="6605" actId="478"/>
          <ac:spMkLst>
            <pc:docMk/>
            <pc:sldMk cId="2753440991" sldId="277"/>
            <ac:spMk id="19" creationId="{8A53E531-E099-7F10-FA2D-C5D058E40487}"/>
          </ac:spMkLst>
        </pc:spChg>
        <pc:spChg chg="del">
          <ac:chgData name="Christian Gianoglio" userId="673f2145-451f-4180-b22a-275b3d0149dc" providerId="ADAL" clId="{770450B3-1A21-45D2-99A0-E64D5F01F448}" dt="2023-10-17T07:56:45.914" v="4852" actId="478"/>
          <ac:spMkLst>
            <pc:docMk/>
            <pc:sldMk cId="2753440991" sldId="277"/>
            <ac:spMk id="24" creationId="{C1D68405-F941-AF83-20FE-F2A18FCEBE7B}"/>
          </ac:spMkLst>
        </pc:spChg>
        <pc:graphicFrameChg chg="add mod modGraphic">
          <ac:chgData name="Christian Gianoglio" userId="673f2145-451f-4180-b22a-275b3d0149dc" providerId="ADAL" clId="{770450B3-1A21-45D2-99A0-E64D5F01F448}" dt="2023-10-24T16:43:37.063" v="7023" actId="207"/>
          <ac:graphicFrameMkLst>
            <pc:docMk/>
            <pc:sldMk cId="2753440991" sldId="277"/>
            <ac:graphicFrameMk id="6" creationId="{C4A2DF06-DCB9-DB80-C134-C6A43A5B82F7}"/>
          </ac:graphicFrameMkLst>
        </pc:graphicFrameChg>
        <pc:picChg chg="add del mod">
          <ac:chgData name="Christian Gianoglio" userId="673f2145-451f-4180-b22a-275b3d0149dc" providerId="ADAL" clId="{770450B3-1A21-45D2-99A0-E64D5F01F448}" dt="2023-10-17T09:13:11.399" v="5940" actId="478"/>
          <ac:picMkLst>
            <pc:docMk/>
            <pc:sldMk cId="2753440991" sldId="277"/>
            <ac:picMk id="3" creationId="{C01E3C60-3DD7-DC10-340C-A9AEF8320342}"/>
          </ac:picMkLst>
        </pc:picChg>
        <pc:picChg chg="del">
          <ac:chgData name="Christian Gianoglio" userId="673f2145-451f-4180-b22a-275b3d0149dc" providerId="ADAL" clId="{770450B3-1A21-45D2-99A0-E64D5F01F448}" dt="2023-10-24T16:06:01.309" v="6614" actId="478"/>
          <ac:picMkLst>
            <pc:docMk/>
            <pc:sldMk cId="2753440991" sldId="277"/>
            <ac:picMk id="5" creationId="{F9538408-536E-5C9A-E39D-B7F2B9D68710}"/>
          </ac:picMkLst>
        </pc:picChg>
        <pc:picChg chg="del">
          <ac:chgData name="Christian Gianoglio" userId="673f2145-451f-4180-b22a-275b3d0149dc" providerId="ADAL" clId="{770450B3-1A21-45D2-99A0-E64D5F01F448}" dt="2023-10-24T16:06:06.633" v="6616" actId="478"/>
          <ac:picMkLst>
            <pc:docMk/>
            <pc:sldMk cId="2753440991" sldId="277"/>
            <ac:picMk id="7" creationId="{17DA3673-4B60-F051-A612-7525C4E1EFCE}"/>
          </ac:picMkLst>
        </pc:picChg>
        <pc:picChg chg="del">
          <ac:chgData name="Christian Gianoglio" userId="673f2145-451f-4180-b22a-275b3d0149dc" providerId="ADAL" clId="{770450B3-1A21-45D2-99A0-E64D5F01F448}" dt="2023-10-24T16:04:19.290" v="6602" actId="478"/>
          <ac:picMkLst>
            <pc:docMk/>
            <pc:sldMk cId="2753440991" sldId="277"/>
            <ac:picMk id="9" creationId="{F9BDD6D3-AB3D-7084-468B-E4B4FD1A5030}"/>
          </ac:picMkLst>
        </pc:picChg>
        <pc:cxnChg chg="del">
          <ac:chgData name="Christian Gianoglio" userId="673f2145-451f-4180-b22a-275b3d0149dc" providerId="ADAL" clId="{770450B3-1A21-45D2-99A0-E64D5F01F448}" dt="2023-10-17T07:56:37.128" v="4850" actId="478"/>
          <ac:cxnSpMkLst>
            <pc:docMk/>
            <pc:sldMk cId="2753440991" sldId="277"/>
            <ac:cxnSpMk id="21" creationId="{5497D47E-9A71-2DD5-8EB6-17A3A0DFDE1C}"/>
          </ac:cxnSpMkLst>
        </pc:cxnChg>
        <pc:cxnChg chg="del">
          <ac:chgData name="Christian Gianoglio" userId="673f2145-451f-4180-b22a-275b3d0149dc" providerId="ADAL" clId="{770450B3-1A21-45D2-99A0-E64D5F01F448}" dt="2023-10-17T07:56:36.408" v="4849" actId="478"/>
          <ac:cxnSpMkLst>
            <pc:docMk/>
            <pc:sldMk cId="2753440991" sldId="277"/>
            <ac:cxnSpMk id="26" creationId="{3DA7CAEA-E3B0-6163-B498-E11EA08399E5}"/>
          </ac:cxnSpMkLst>
        </pc:cxnChg>
        <pc:cxnChg chg="del">
          <ac:chgData name="Christian Gianoglio" userId="673f2145-451f-4180-b22a-275b3d0149dc" providerId="ADAL" clId="{770450B3-1A21-45D2-99A0-E64D5F01F448}" dt="2023-10-17T07:56:38.377" v="4851" actId="478"/>
          <ac:cxnSpMkLst>
            <pc:docMk/>
            <pc:sldMk cId="2753440991" sldId="277"/>
            <ac:cxnSpMk id="30" creationId="{977E574B-FBC1-493E-4784-691EBC8D89B1}"/>
          </ac:cxnSpMkLst>
        </pc:cxnChg>
      </pc:sldChg>
      <pc:sldChg chg="addSp delSp modSp add del mod">
        <pc:chgData name="Christian Gianoglio" userId="673f2145-451f-4180-b22a-275b3d0149dc" providerId="ADAL" clId="{770450B3-1A21-45D2-99A0-E64D5F01F448}" dt="2023-10-24T16:41:39.579" v="7012" actId="47"/>
        <pc:sldMkLst>
          <pc:docMk/>
          <pc:sldMk cId="4233577491" sldId="278"/>
        </pc:sldMkLst>
        <pc:spChg chg="add mod">
          <ac:chgData name="Christian Gianoglio" userId="673f2145-451f-4180-b22a-275b3d0149dc" providerId="ADAL" clId="{770450B3-1A21-45D2-99A0-E64D5F01F448}" dt="2023-10-24T15:29:13.761" v="6443" actId="1076"/>
          <ac:spMkLst>
            <pc:docMk/>
            <pc:sldMk cId="4233577491" sldId="278"/>
            <ac:spMk id="4" creationId="{9157A54A-BEC3-DDDD-B70E-739C115234E1}"/>
          </ac:spMkLst>
        </pc:spChg>
        <pc:spChg chg="add del mod">
          <ac:chgData name="Christian Gianoglio" userId="673f2145-451f-4180-b22a-275b3d0149dc" providerId="ADAL" clId="{770450B3-1A21-45D2-99A0-E64D5F01F448}" dt="2023-10-24T15:28:55.642" v="6429" actId="478"/>
          <ac:spMkLst>
            <pc:docMk/>
            <pc:sldMk cId="4233577491" sldId="278"/>
            <ac:spMk id="6" creationId="{D8429C22-D602-4957-3C79-0B1A4D7568F0}"/>
          </ac:spMkLst>
        </pc:spChg>
        <pc:spChg chg="del">
          <ac:chgData name="Christian Gianoglio" userId="673f2145-451f-4180-b22a-275b3d0149dc" providerId="ADAL" clId="{770450B3-1A21-45D2-99A0-E64D5F01F448}" dt="2023-10-24T16:04:33.593" v="6607" actId="478"/>
          <ac:spMkLst>
            <pc:docMk/>
            <pc:sldMk cId="4233577491" sldId="278"/>
            <ac:spMk id="12" creationId="{AE41B168-B522-DBF0-94B8-CC86A6B81CB6}"/>
          </ac:spMkLst>
        </pc:spChg>
        <pc:spChg chg="del">
          <ac:chgData name="Christian Gianoglio" userId="673f2145-451f-4180-b22a-275b3d0149dc" providerId="ADAL" clId="{770450B3-1A21-45D2-99A0-E64D5F01F448}" dt="2023-10-24T16:04:34.570" v="6608" actId="478"/>
          <ac:spMkLst>
            <pc:docMk/>
            <pc:sldMk cId="4233577491" sldId="278"/>
            <ac:spMk id="17" creationId="{41D8587C-AD4F-79F9-9EBA-84B9C56F6D28}"/>
          </ac:spMkLst>
        </pc:spChg>
        <pc:spChg chg="del">
          <ac:chgData name="Christian Gianoglio" userId="673f2145-451f-4180-b22a-275b3d0149dc" providerId="ADAL" clId="{770450B3-1A21-45D2-99A0-E64D5F01F448}" dt="2023-10-24T16:04:36.538" v="6609" actId="478"/>
          <ac:spMkLst>
            <pc:docMk/>
            <pc:sldMk cId="4233577491" sldId="278"/>
            <ac:spMk id="19" creationId="{8A53E531-E099-7F10-FA2D-C5D058E40487}"/>
          </ac:spMkLst>
        </pc:spChg>
        <pc:spChg chg="mod">
          <ac:chgData name="Christian Gianoglio" userId="673f2145-451f-4180-b22a-275b3d0149dc" providerId="ADAL" clId="{770450B3-1A21-45D2-99A0-E64D5F01F448}" dt="2023-10-17T08:05:27.244" v="4948" actId="1076"/>
          <ac:spMkLst>
            <pc:docMk/>
            <pc:sldMk cId="4233577491" sldId="278"/>
            <ac:spMk id="24" creationId="{C1D68405-F941-AF83-20FE-F2A18FCEBE7B}"/>
          </ac:spMkLst>
        </pc:spChg>
        <pc:spChg chg="mod">
          <ac:chgData name="Christian Gianoglio" userId="673f2145-451f-4180-b22a-275b3d0149dc" providerId="ADAL" clId="{770450B3-1A21-45D2-99A0-E64D5F01F448}" dt="2023-10-17T08:05:18.666" v="4939" actId="20577"/>
          <ac:spMkLst>
            <pc:docMk/>
            <pc:sldMk cId="4233577491" sldId="278"/>
            <ac:spMk id="33" creationId="{4D502CC8-3613-1C78-73BA-7B9B7817214C}"/>
          </ac:spMkLst>
        </pc:spChg>
        <pc:picChg chg="add del mod">
          <ac:chgData name="Christian Gianoglio" userId="673f2145-451f-4180-b22a-275b3d0149dc" providerId="ADAL" clId="{770450B3-1A21-45D2-99A0-E64D5F01F448}" dt="2023-10-17T09:13:13.415" v="5941" actId="478"/>
          <ac:picMkLst>
            <pc:docMk/>
            <pc:sldMk cId="4233577491" sldId="278"/>
            <ac:picMk id="3" creationId="{F6B2389B-7736-80B3-5382-12D28563A337}"/>
          </ac:picMkLst>
        </pc:picChg>
        <pc:picChg chg="mod">
          <ac:chgData name="Christian Gianoglio" userId="673f2145-451f-4180-b22a-275b3d0149dc" providerId="ADAL" clId="{770450B3-1A21-45D2-99A0-E64D5F01F448}" dt="2023-10-17T08:04:04.874" v="4912" actId="1076"/>
          <ac:picMkLst>
            <pc:docMk/>
            <pc:sldMk cId="4233577491" sldId="278"/>
            <ac:picMk id="5" creationId="{F9538408-536E-5C9A-E39D-B7F2B9D68710}"/>
          </ac:picMkLst>
        </pc:picChg>
        <pc:picChg chg="del">
          <ac:chgData name="Christian Gianoglio" userId="673f2145-451f-4180-b22a-275b3d0149dc" providerId="ADAL" clId="{770450B3-1A21-45D2-99A0-E64D5F01F448}" dt="2023-10-24T16:04:29.689" v="6606" actId="478"/>
          <ac:picMkLst>
            <pc:docMk/>
            <pc:sldMk cId="4233577491" sldId="278"/>
            <ac:picMk id="9" creationId="{F9BDD6D3-AB3D-7084-468B-E4B4FD1A5030}"/>
          </ac:picMkLst>
        </pc:picChg>
        <pc:cxnChg chg="del">
          <ac:chgData name="Christian Gianoglio" userId="673f2145-451f-4180-b22a-275b3d0149dc" providerId="ADAL" clId="{770450B3-1A21-45D2-99A0-E64D5F01F448}" dt="2023-10-17T08:03:59.880" v="4908" actId="478"/>
          <ac:cxnSpMkLst>
            <pc:docMk/>
            <pc:sldMk cId="4233577491" sldId="278"/>
            <ac:cxnSpMk id="21" creationId="{5497D47E-9A71-2DD5-8EB6-17A3A0DFDE1C}"/>
          </ac:cxnSpMkLst>
        </pc:cxnChg>
        <pc:cxnChg chg="del">
          <ac:chgData name="Christian Gianoglio" userId="673f2145-451f-4180-b22a-275b3d0149dc" providerId="ADAL" clId="{770450B3-1A21-45D2-99A0-E64D5F01F448}" dt="2023-10-17T08:03:58.984" v="4907" actId="478"/>
          <ac:cxnSpMkLst>
            <pc:docMk/>
            <pc:sldMk cId="4233577491" sldId="278"/>
            <ac:cxnSpMk id="26" creationId="{3DA7CAEA-E3B0-6163-B498-E11EA08399E5}"/>
          </ac:cxnSpMkLst>
        </pc:cxnChg>
        <pc:cxnChg chg="del mod">
          <ac:chgData name="Christian Gianoglio" userId="673f2145-451f-4180-b22a-275b3d0149dc" providerId="ADAL" clId="{770450B3-1A21-45D2-99A0-E64D5F01F448}" dt="2023-10-17T08:04:01.546" v="4910" actId="478"/>
          <ac:cxnSpMkLst>
            <pc:docMk/>
            <pc:sldMk cId="4233577491" sldId="278"/>
            <ac:cxnSpMk id="30" creationId="{977E574B-FBC1-493E-4784-691EBC8D89B1}"/>
          </ac:cxnSpMkLst>
        </pc:cxnChg>
        <pc:cxnChg chg="del mod">
          <ac:chgData name="Christian Gianoglio" userId="673f2145-451f-4180-b22a-275b3d0149dc" providerId="ADAL" clId="{770450B3-1A21-45D2-99A0-E64D5F01F448}" dt="2023-10-17T07:59:05.354" v="4885" actId="478"/>
          <ac:cxnSpMkLst>
            <pc:docMk/>
            <pc:sldMk cId="4233577491" sldId="278"/>
            <ac:cxnSpMk id="34" creationId="{BB755081-34D3-039E-571E-58B3B5EA6A0C}"/>
          </ac:cxnSpMkLst>
        </pc:cxnChg>
        <pc:cxnChg chg="del mod">
          <ac:chgData name="Christian Gianoglio" userId="673f2145-451f-4180-b22a-275b3d0149dc" providerId="ADAL" clId="{770450B3-1A21-45D2-99A0-E64D5F01F448}" dt="2023-10-17T07:59:06.313" v="4886" actId="478"/>
          <ac:cxnSpMkLst>
            <pc:docMk/>
            <pc:sldMk cId="4233577491" sldId="278"/>
            <ac:cxnSpMk id="37" creationId="{2CC08E84-734F-3C43-4130-E11DA0A4EEE9}"/>
          </ac:cxnSpMkLst>
        </pc:cxnChg>
        <pc:cxnChg chg="del">
          <ac:chgData name="Christian Gianoglio" userId="673f2145-451f-4180-b22a-275b3d0149dc" providerId="ADAL" clId="{770450B3-1A21-45D2-99A0-E64D5F01F448}" dt="2023-10-17T07:59:07.129" v="4887" actId="478"/>
          <ac:cxnSpMkLst>
            <pc:docMk/>
            <pc:sldMk cId="4233577491" sldId="278"/>
            <ac:cxnSpMk id="41" creationId="{C5515915-7336-734C-4144-005EA176070D}"/>
          </ac:cxnSpMkLst>
        </pc:cxnChg>
      </pc:sldChg>
      <pc:sldChg chg="addSp modSp add del mod ord">
        <pc:chgData name="Christian Gianoglio" userId="673f2145-451f-4180-b22a-275b3d0149dc" providerId="ADAL" clId="{770450B3-1A21-45D2-99A0-E64D5F01F448}" dt="2023-10-17T08:04:46.811" v="4920" actId="47"/>
        <pc:sldMkLst>
          <pc:docMk/>
          <pc:sldMk cId="339623949" sldId="279"/>
        </pc:sldMkLst>
        <pc:spChg chg="add mod">
          <ac:chgData name="Christian Gianoglio" userId="673f2145-451f-4180-b22a-275b3d0149dc" providerId="ADAL" clId="{770450B3-1A21-45D2-99A0-E64D5F01F448}" dt="2023-10-17T08:00:21.949" v="4901" actId="1076"/>
          <ac:spMkLst>
            <pc:docMk/>
            <pc:sldMk cId="339623949" sldId="279"/>
            <ac:spMk id="3" creationId="{A088D522-5265-55E6-23A0-F891052F4DEE}"/>
          </ac:spMkLst>
        </pc:spChg>
        <pc:spChg chg="add mod">
          <ac:chgData name="Christian Gianoglio" userId="673f2145-451f-4180-b22a-275b3d0149dc" providerId="ADAL" clId="{770450B3-1A21-45D2-99A0-E64D5F01F448}" dt="2023-10-17T08:00:17.483" v="4900" actId="1076"/>
          <ac:spMkLst>
            <pc:docMk/>
            <pc:sldMk cId="339623949" sldId="279"/>
            <ac:spMk id="4" creationId="{509F136A-0E11-4709-6927-E8119EC71698}"/>
          </ac:spMkLst>
        </pc:spChg>
      </pc:sldChg>
      <pc:sldChg chg="addSp delSp modSp add del mod">
        <pc:chgData name="Christian Gianoglio" userId="673f2145-451f-4180-b22a-275b3d0149dc" providerId="ADAL" clId="{770450B3-1A21-45D2-99A0-E64D5F01F448}" dt="2023-10-24T16:41:42.526" v="7013" actId="47"/>
        <pc:sldMkLst>
          <pc:docMk/>
          <pc:sldMk cId="694934693" sldId="279"/>
        </pc:sldMkLst>
        <pc:spChg chg="add mod">
          <ac:chgData name="Christian Gianoglio" userId="673f2145-451f-4180-b22a-275b3d0149dc" providerId="ADAL" clId="{770450B3-1A21-45D2-99A0-E64D5F01F448}" dt="2023-10-17T08:11:04.729" v="5020" actId="20577"/>
          <ac:spMkLst>
            <pc:docMk/>
            <pc:sldMk cId="694934693" sldId="279"/>
            <ac:spMk id="3" creationId="{AAC0AD18-CBD3-8112-C65B-EE167F118A44}"/>
          </ac:spMkLst>
        </pc:spChg>
        <pc:spChg chg="add mod">
          <ac:chgData name="Christian Gianoglio" userId="673f2145-451f-4180-b22a-275b3d0149dc" providerId="ADAL" clId="{770450B3-1A21-45D2-99A0-E64D5F01F448}" dt="2023-10-17T08:12:35.673" v="5040" actId="20577"/>
          <ac:spMkLst>
            <pc:docMk/>
            <pc:sldMk cId="694934693" sldId="279"/>
            <ac:spMk id="4" creationId="{9F259717-D445-34E5-406D-ECF55C02E790}"/>
          </ac:spMkLst>
        </pc:spChg>
        <pc:spChg chg="add mod">
          <ac:chgData name="Christian Gianoglio" userId="673f2145-451f-4180-b22a-275b3d0149dc" providerId="ADAL" clId="{770450B3-1A21-45D2-99A0-E64D5F01F448}" dt="2023-10-24T15:29:41.768" v="6446" actId="1076"/>
          <ac:spMkLst>
            <pc:docMk/>
            <pc:sldMk cId="694934693" sldId="279"/>
            <ac:spMk id="6" creationId="{67E89CEE-9A78-77AF-95F8-08C65A3DA839}"/>
          </ac:spMkLst>
        </pc:spChg>
        <pc:spChg chg="del">
          <ac:chgData name="Christian Gianoglio" userId="673f2145-451f-4180-b22a-275b3d0149dc" providerId="ADAL" clId="{770450B3-1A21-45D2-99A0-E64D5F01F448}" dt="2023-10-24T16:05:02.553" v="6611" actId="478"/>
          <ac:spMkLst>
            <pc:docMk/>
            <pc:sldMk cId="694934693" sldId="279"/>
            <ac:spMk id="12" creationId="{AE41B168-B522-DBF0-94B8-CC86A6B81CB6}"/>
          </ac:spMkLst>
        </pc:spChg>
        <pc:spChg chg="del">
          <ac:chgData name="Christian Gianoglio" userId="673f2145-451f-4180-b22a-275b3d0149dc" providerId="ADAL" clId="{770450B3-1A21-45D2-99A0-E64D5F01F448}" dt="2023-10-24T16:05:03.545" v="6612" actId="478"/>
          <ac:spMkLst>
            <pc:docMk/>
            <pc:sldMk cId="694934693" sldId="279"/>
            <ac:spMk id="17" creationId="{41D8587C-AD4F-79F9-9EBA-84B9C56F6D28}"/>
          </ac:spMkLst>
        </pc:spChg>
        <pc:spChg chg="del">
          <ac:chgData name="Christian Gianoglio" userId="673f2145-451f-4180-b22a-275b3d0149dc" providerId="ADAL" clId="{770450B3-1A21-45D2-99A0-E64D5F01F448}" dt="2023-10-24T16:05:05.066" v="6613" actId="478"/>
          <ac:spMkLst>
            <pc:docMk/>
            <pc:sldMk cId="694934693" sldId="279"/>
            <ac:spMk id="19" creationId="{8A53E531-E099-7F10-FA2D-C5D058E40487}"/>
          </ac:spMkLst>
        </pc:spChg>
        <pc:spChg chg="mod">
          <ac:chgData name="Christian Gianoglio" userId="673f2145-451f-4180-b22a-275b3d0149dc" providerId="ADAL" clId="{770450B3-1A21-45D2-99A0-E64D5F01F448}" dt="2023-10-17T08:13:07.513" v="5052" actId="20577"/>
          <ac:spMkLst>
            <pc:docMk/>
            <pc:sldMk cId="694934693" sldId="279"/>
            <ac:spMk id="24" creationId="{C1D68405-F941-AF83-20FE-F2A18FCEBE7B}"/>
          </ac:spMkLst>
        </pc:spChg>
        <pc:spChg chg="mod">
          <ac:chgData name="Christian Gianoglio" userId="673f2145-451f-4180-b22a-275b3d0149dc" providerId="ADAL" clId="{770450B3-1A21-45D2-99A0-E64D5F01F448}" dt="2023-10-17T08:12:54.347" v="5045" actId="20577"/>
          <ac:spMkLst>
            <pc:docMk/>
            <pc:sldMk cId="694934693" sldId="279"/>
            <ac:spMk id="33" creationId="{4D502CC8-3613-1C78-73BA-7B9B7817214C}"/>
          </ac:spMkLst>
        </pc:spChg>
        <pc:picChg chg="add del mod">
          <ac:chgData name="Christian Gianoglio" userId="673f2145-451f-4180-b22a-275b3d0149dc" providerId="ADAL" clId="{770450B3-1A21-45D2-99A0-E64D5F01F448}" dt="2023-10-17T09:13:16.599" v="5942" actId="478"/>
          <ac:picMkLst>
            <pc:docMk/>
            <pc:sldMk cId="694934693" sldId="279"/>
            <ac:picMk id="6" creationId="{679DC801-2134-BA33-EA7C-6163E28953B8}"/>
          </ac:picMkLst>
        </pc:picChg>
        <pc:picChg chg="del">
          <ac:chgData name="Christian Gianoglio" userId="673f2145-451f-4180-b22a-275b3d0149dc" providerId="ADAL" clId="{770450B3-1A21-45D2-99A0-E64D5F01F448}" dt="2023-10-24T16:05:01.113" v="6610" actId="478"/>
          <ac:picMkLst>
            <pc:docMk/>
            <pc:sldMk cId="694934693" sldId="279"/>
            <ac:picMk id="9" creationId="{F9BDD6D3-AB3D-7084-468B-E4B4FD1A5030}"/>
          </ac:picMkLst>
        </pc:picChg>
      </pc:sldChg>
      <pc:sldChg chg="add del">
        <pc:chgData name="Christian Gianoglio" userId="673f2145-451f-4180-b22a-275b3d0149dc" providerId="ADAL" clId="{770450B3-1A21-45D2-99A0-E64D5F01F448}" dt="2023-10-17T08:12:14.768" v="5037" actId="47"/>
        <pc:sldMkLst>
          <pc:docMk/>
          <pc:sldMk cId="1548985413" sldId="280"/>
        </pc:sldMkLst>
      </pc:sldChg>
      <pc:sldChg chg="addSp delSp modSp add del mod ord">
        <pc:chgData name="Christian Gianoglio" userId="673f2145-451f-4180-b22a-275b3d0149dc" providerId="ADAL" clId="{770450B3-1A21-45D2-99A0-E64D5F01F448}" dt="2023-10-24T16:41:43.537" v="7014" actId="47"/>
        <pc:sldMkLst>
          <pc:docMk/>
          <pc:sldMk cId="3460033019" sldId="280"/>
        </pc:sldMkLst>
        <pc:spChg chg="add mod">
          <ac:chgData name="Christian Gianoglio" userId="673f2145-451f-4180-b22a-275b3d0149dc" providerId="ADAL" clId="{770450B3-1A21-45D2-99A0-E64D5F01F448}" dt="2023-10-17T09:07:25.899" v="5857" actId="403"/>
          <ac:spMkLst>
            <pc:docMk/>
            <pc:sldMk cId="3460033019" sldId="280"/>
            <ac:spMk id="3" creationId="{8E58E060-60DF-FEF9-B310-00340293DE70}"/>
          </ac:spMkLst>
        </pc:spChg>
        <pc:picChg chg="add del mod">
          <ac:chgData name="Christian Gianoglio" userId="673f2145-451f-4180-b22a-275b3d0149dc" providerId="ADAL" clId="{770450B3-1A21-45D2-99A0-E64D5F01F448}" dt="2023-10-17T09:13:20.263" v="5943" actId="478"/>
          <ac:picMkLst>
            <pc:docMk/>
            <pc:sldMk cId="3460033019" sldId="280"/>
            <ac:picMk id="4" creationId="{D7905566-68A6-2944-B08A-D65239DE6E52}"/>
          </ac:picMkLst>
        </pc:picChg>
      </pc:sldChg>
      <pc:sldChg chg="addSp delSp modSp new del mod">
        <pc:chgData name="Christian Gianoglio" userId="673f2145-451f-4180-b22a-275b3d0149dc" providerId="ADAL" clId="{770450B3-1A21-45D2-99A0-E64D5F01F448}" dt="2023-10-26T15:32:40.315" v="11040" actId="47"/>
        <pc:sldMkLst>
          <pc:docMk/>
          <pc:sldMk cId="2241902859" sldId="281"/>
        </pc:sldMkLst>
        <pc:spChg chg="mod">
          <ac:chgData name="Christian Gianoglio" userId="673f2145-451f-4180-b22a-275b3d0149dc" providerId="ADAL" clId="{770450B3-1A21-45D2-99A0-E64D5F01F448}" dt="2023-10-17T08:20:36.196" v="5161" actId="790"/>
          <ac:spMkLst>
            <pc:docMk/>
            <pc:sldMk cId="2241902859" sldId="281"/>
            <ac:spMk id="2" creationId="{BD33E577-CA2A-6781-7A4C-7DB6D2504D2A}"/>
          </ac:spMkLst>
        </pc:spChg>
        <pc:spChg chg="mod">
          <ac:chgData name="Christian Gianoglio" userId="673f2145-451f-4180-b22a-275b3d0149dc" providerId="ADAL" clId="{770450B3-1A21-45D2-99A0-E64D5F01F448}" dt="2023-10-25T07:27:58.472" v="7227" actId="20577"/>
          <ac:spMkLst>
            <pc:docMk/>
            <pc:sldMk cId="2241902859" sldId="281"/>
            <ac:spMk id="3" creationId="{44F1AE4A-6D30-48B5-4561-7233EB5D7F84}"/>
          </ac:spMkLst>
        </pc:spChg>
        <pc:spChg chg="mod">
          <ac:chgData name="Christian Gianoglio" userId="673f2145-451f-4180-b22a-275b3d0149dc" providerId="ADAL" clId="{770450B3-1A21-45D2-99A0-E64D5F01F448}" dt="2023-10-24T15:30:55.297" v="6454" actId="1076"/>
          <ac:spMkLst>
            <pc:docMk/>
            <pc:sldMk cId="2241902859" sldId="281"/>
            <ac:spMk id="4" creationId="{A6216846-90CE-A5B9-EAB1-EAD9FA488214}"/>
          </ac:spMkLst>
        </pc:spChg>
        <pc:spChg chg="mod">
          <ac:chgData name="Christian Gianoglio" userId="673f2145-451f-4180-b22a-275b3d0149dc" providerId="ADAL" clId="{770450B3-1A21-45D2-99A0-E64D5F01F448}" dt="2023-10-25T17:37:15.083" v="10005" actId="1076"/>
          <ac:spMkLst>
            <pc:docMk/>
            <pc:sldMk cId="2241902859" sldId="281"/>
            <ac:spMk id="5" creationId="{2673D654-1E42-EE9E-D319-8253FBC14FAC}"/>
          </ac:spMkLst>
        </pc:spChg>
        <pc:picChg chg="add del mod">
          <ac:chgData name="Christian Gianoglio" userId="673f2145-451f-4180-b22a-275b3d0149dc" providerId="ADAL" clId="{770450B3-1A21-45D2-99A0-E64D5F01F448}" dt="2023-10-17T09:13:24.248" v="5944" actId="478"/>
          <ac:picMkLst>
            <pc:docMk/>
            <pc:sldMk cId="2241902859" sldId="281"/>
            <ac:picMk id="5" creationId="{128B29C5-1869-6CA8-D3F5-6F0F79C12A0E}"/>
          </ac:picMkLst>
        </pc:picChg>
      </pc:sldChg>
      <pc:sldChg chg="addSp delSp modSp new mod">
        <pc:chgData name="Christian Gianoglio" userId="673f2145-451f-4180-b22a-275b3d0149dc" providerId="ADAL" clId="{770450B3-1A21-45D2-99A0-E64D5F01F448}" dt="2023-10-26T08:16:58.524" v="10538" actId="20577"/>
        <pc:sldMkLst>
          <pc:docMk/>
          <pc:sldMk cId="428552685" sldId="282"/>
        </pc:sldMkLst>
        <pc:spChg chg="mod">
          <ac:chgData name="Christian Gianoglio" userId="673f2145-451f-4180-b22a-275b3d0149dc" providerId="ADAL" clId="{770450B3-1A21-45D2-99A0-E64D5F01F448}" dt="2023-10-17T08:30:39.138" v="5509" actId="790"/>
          <ac:spMkLst>
            <pc:docMk/>
            <pc:sldMk cId="428552685" sldId="282"/>
            <ac:spMk id="2" creationId="{B3BB1F7D-85AB-9AFC-F35E-1E1B9C405C0C}"/>
          </ac:spMkLst>
        </pc:spChg>
        <pc:spChg chg="mod">
          <ac:chgData name="Christian Gianoglio" userId="673f2145-451f-4180-b22a-275b3d0149dc" providerId="ADAL" clId="{770450B3-1A21-45D2-99A0-E64D5F01F448}" dt="2023-10-26T08:16:58.524" v="10538" actId="20577"/>
          <ac:spMkLst>
            <pc:docMk/>
            <pc:sldMk cId="428552685" sldId="282"/>
            <ac:spMk id="3" creationId="{556082D6-5AE0-4637-E463-0652A05736B5}"/>
          </ac:spMkLst>
        </pc:spChg>
        <pc:spChg chg="mod">
          <ac:chgData name="Christian Gianoglio" userId="673f2145-451f-4180-b22a-275b3d0149dc" providerId="ADAL" clId="{770450B3-1A21-45D2-99A0-E64D5F01F448}" dt="2023-10-25T17:37:21.563" v="10008" actId="1076"/>
          <ac:spMkLst>
            <pc:docMk/>
            <pc:sldMk cId="428552685" sldId="282"/>
            <ac:spMk id="4" creationId="{C06D7D3E-E1EE-030E-6AF6-62CB9E9601CE}"/>
          </ac:spMkLst>
        </pc:spChg>
        <pc:picChg chg="add del mod">
          <ac:chgData name="Christian Gianoglio" userId="673f2145-451f-4180-b22a-275b3d0149dc" providerId="ADAL" clId="{770450B3-1A21-45D2-99A0-E64D5F01F448}" dt="2023-10-17T09:13:26.759" v="5945" actId="478"/>
          <ac:picMkLst>
            <pc:docMk/>
            <pc:sldMk cId="428552685" sldId="282"/>
            <ac:picMk id="4" creationId="{5A9D5DF3-E96C-0B53-CC4B-CE5B0296F761}"/>
          </ac:picMkLst>
        </pc:picChg>
      </pc:sldChg>
      <pc:sldChg chg="addSp delSp modSp new mod">
        <pc:chgData name="Christian Gianoglio" userId="673f2145-451f-4180-b22a-275b3d0149dc" providerId="ADAL" clId="{770450B3-1A21-45D2-99A0-E64D5F01F448}" dt="2023-10-25T17:37:28.562" v="10011" actId="1076"/>
        <pc:sldMkLst>
          <pc:docMk/>
          <pc:sldMk cId="482208428" sldId="283"/>
        </pc:sldMkLst>
        <pc:spChg chg="mod">
          <ac:chgData name="Christian Gianoglio" userId="673f2145-451f-4180-b22a-275b3d0149dc" providerId="ADAL" clId="{770450B3-1A21-45D2-99A0-E64D5F01F448}" dt="2023-10-17T09:09:38.654" v="5891" actId="1076"/>
          <ac:spMkLst>
            <pc:docMk/>
            <pc:sldMk cId="482208428" sldId="283"/>
            <ac:spMk id="2" creationId="{C6D82A5C-351E-8CD3-B337-DF168CC779BE}"/>
          </ac:spMkLst>
        </pc:spChg>
        <pc:spChg chg="mod">
          <ac:chgData name="Christian Gianoglio" userId="673f2145-451f-4180-b22a-275b3d0149dc" providerId="ADAL" clId="{770450B3-1A21-45D2-99A0-E64D5F01F448}" dt="2023-10-25T17:37:28.562" v="10011" actId="1076"/>
          <ac:spMkLst>
            <pc:docMk/>
            <pc:sldMk cId="482208428" sldId="283"/>
            <ac:spMk id="3" creationId="{09BFC5CC-F566-9D7E-75CD-854A36824043}"/>
          </ac:spMkLst>
        </pc:spChg>
        <pc:spChg chg="del">
          <ac:chgData name="Christian Gianoglio" userId="673f2145-451f-4180-b22a-275b3d0149dc" providerId="ADAL" clId="{770450B3-1A21-45D2-99A0-E64D5F01F448}" dt="2023-10-17T09:09:31.015" v="5889" actId="478"/>
          <ac:spMkLst>
            <pc:docMk/>
            <pc:sldMk cId="482208428" sldId="283"/>
            <ac:spMk id="3" creationId="{2639DD24-BDA7-F50F-A797-FAFA1775A88B}"/>
          </ac:spMkLst>
        </pc:spChg>
        <pc:picChg chg="add mod">
          <ac:chgData name="Christian Gianoglio" userId="673f2145-451f-4180-b22a-275b3d0149dc" providerId="ADAL" clId="{770450B3-1A21-45D2-99A0-E64D5F01F448}" dt="2023-10-17T09:13:36.283" v="5946"/>
          <ac:picMkLst>
            <pc:docMk/>
            <pc:sldMk cId="482208428" sldId="283"/>
            <ac:picMk id="4" creationId="{CC2FBF52-8370-8165-C196-BF56F7978B72}"/>
          </ac:picMkLst>
        </pc:picChg>
        <pc:picChg chg="add mod">
          <ac:chgData name="Christian Gianoglio" userId="673f2145-451f-4180-b22a-275b3d0149dc" providerId="ADAL" clId="{770450B3-1A21-45D2-99A0-E64D5F01F448}" dt="2023-10-17T09:13:36.283" v="5946"/>
          <ac:picMkLst>
            <pc:docMk/>
            <pc:sldMk cId="482208428" sldId="283"/>
            <ac:picMk id="5" creationId="{1461E95E-F40C-1D2E-C05B-B5BAB8F0E42C}"/>
          </ac:picMkLst>
        </pc:picChg>
        <pc:picChg chg="add mod">
          <ac:chgData name="Christian Gianoglio" userId="673f2145-451f-4180-b22a-275b3d0149dc" providerId="ADAL" clId="{770450B3-1A21-45D2-99A0-E64D5F01F448}" dt="2023-10-17T09:14:27.609" v="5949" actId="1076"/>
          <ac:picMkLst>
            <pc:docMk/>
            <pc:sldMk cId="482208428" sldId="283"/>
            <ac:picMk id="2050" creationId="{DFE14408-6AAB-9BCE-E079-2A2C284C3EAB}"/>
          </ac:picMkLst>
        </pc:picChg>
      </pc:sldChg>
      <pc:sldChg chg="delSp add del mod">
        <pc:chgData name="Christian Gianoglio" userId="673f2145-451f-4180-b22a-275b3d0149dc" providerId="ADAL" clId="{770450B3-1A21-45D2-99A0-E64D5F01F448}" dt="2023-10-24T15:00:37.623" v="6344" actId="47"/>
        <pc:sldMkLst>
          <pc:docMk/>
          <pc:sldMk cId="3854742028" sldId="284"/>
        </pc:sldMkLst>
        <pc:spChg chg="del">
          <ac:chgData name="Christian Gianoglio" userId="673f2145-451f-4180-b22a-275b3d0149dc" providerId="ADAL" clId="{770450B3-1A21-45D2-99A0-E64D5F01F448}" dt="2023-10-24T15:00:32.446" v="6342" actId="21"/>
          <ac:spMkLst>
            <pc:docMk/>
            <pc:sldMk cId="3854742028" sldId="284"/>
            <ac:spMk id="4" creationId="{A7193D4B-97CB-DA2C-8C96-EE4356A9125C}"/>
          </ac:spMkLst>
        </pc:spChg>
        <pc:spChg chg="del">
          <ac:chgData name="Christian Gianoglio" userId="673f2145-451f-4180-b22a-275b3d0149dc" providerId="ADAL" clId="{770450B3-1A21-45D2-99A0-E64D5F01F448}" dt="2023-10-24T15:00:32.446" v="6342" actId="21"/>
          <ac:spMkLst>
            <pc:docMk/>
            <pc:sldMk cId="3854742028" sldId="284"/>
            <ac:spMk id="5" creationId="{4215579B-BF47-70B5-AA1C-8BEE76E9E8A6}"/>
          </ac:spMkLst>
        </pc:spChg>
      </pc:sldChg>
      <pc:sldChg chg="delSp modSp add del mod ord">
        <pc:chgData name="Christian Gianoglio" userId="673f2145-451f-4180-b22a-275b3d0149dc" providerId="ADAL" clId="{770450B3-1A21-45D2-99A0-E64D5F01F448}" dt="2023-10-25T16:29:54.559" v="8774" actId="47"/>
        <pc:sldMkLst>
          <pc:docMk/>
          <pc:sldMk cId="4217413457" sldId="285"/>
        </pc:sldMkLst>
        <pc:spChg chg="mod">
          <ac:chgData name="Christian Gianoglio" userId="673f2145-451f-4180-b22a-275b3d0149dc" providerId="ADAL" clId="{770450B3-1A21-45D2-99A0-E64D5F01F448}" dt="2023-10-25T09:50:00.562" v="7268" actId="20577"/>
          <ac:spMkLst>
            <pc:docMk/>
            <pc:sldMk cId="4217413457" sldId="285"/>
            <ac:spMk id="2" creationId="{1D666B16-6D32-DF75-316D-9A14F3703197}"/>
          </ac:spMkLst>
        </pc:spChg>
        <pc:spChg chg="mod">
          <ac:chgData name="Christian Gianoglio" userId="673f2145-451f-4180-b22a-275b3d0149dc" providerId="ADAL" clId="{770450B3-1A21-45D2-99A0-E64D5F01F448}" dt="2023-10-24T15:03:11.614" v="6372" actId="948"/>
          <ac:spMkLst>
            <pc:docMk/>
            <pc:sldMk cId="4217413457" sldId="285"/>
            <ac:spMk id="3" creationId="{A27DF845-AF69-E58C-8979-AE2ADC19F3D2}"/>
          </ac:spMkLst>
        </pc:spChg>
        <pc:spChg chg="del">
          <ac:chgData name="Christian Gianoglio" userId="673f2145-451f-4180-b22a-275b3d0149dc" providerId="ADAL" clId="{770450B3-1A21-45D2-99A0-E64D5F01F448}" dt="2023-10-24T13:57:34.939" v="6128" actId="478"/>
          <ac:spMkLst>
            <pc:docMk/>
            <pc:sldMk cId="4217413457" sldId="285"/>
            <ac:spMk id="5" creationId="{B84EA33F-F039-CEEA-884F-C67E0A375E15}"/>
          </ac:spMkLst>
        </pc:spChg>
        <pc:spChg chg="del">
          <ac:chgData name="Christian Gianoglio" userId="673f2145-451f-4180-b22a-275b3d0149dc" providerId="ADAL" clId="{770450B3-1A21-45D2-99A0-E64D5F01F448}" dt="2023-10-24T13:57:36.187" v="6129" actId="478"/>
          <ac:spMkLst>
            <pc:docMk/>
            <pc:sldMk cId="4217413457" sldId="285"/>
            <ac:spMk id="6" creationId="{D245B24C-83A0-CCC4-8F8E-9DD8D2452D16}"/>
          </ac:spMkLst>
        </pc:spChg>
      </pc:sldChg>
      <pc:sldChg chg="delSp modSp add del mod ord">
        <pc:chgData name="Christian Gianoglio" userId="673f2145-451f-4180-b22a-275b3d0149dc" providerId="ADAL" clId="{770450B3-1A21-45D2-99A0-E64D5F01F448}" dt="2023-10-25T17:12:24.591" v="9590" actId="47"/>
        <pc:sldMkLst>
          <pc:docMk/>
          <pc:sldMk cId="515631193" sldId="286"/>
        </pc:sldMkLst>
        <pc:spChg chg="mod">
          <ac:chgData name="Christian Gianoglio" userId="673f2145-451f-4180-b22a-275b3d0149dc" providerId="ADAL" clId="{770450B3-1A21-45D2-99A0-E64D5F01F448}" dt="2023-10-25T09:50:31.370" v="7280" actId="113"/>
          <ac:spMkLst>
            <pc:docMk/>
            <pc:sldMk cId="515631193" sldId="286"/>
            <ac:spMk id="3" creationId="{59CEE0FF-CD33-AF6F-B5E0-849E2A209B05}"/>
          </ac:spMkLst>
        </pc:spChg>
        <pc:spChg chg="del">
          <ac:chgData name="Christian Gianoglio" userId="673f2145-451f-4180-b22a-275b3d0149dc" providerId="ADAL" clId="{770450B3-1A21-45D2-99A0-E64D5F01F448}" dt="2023-10-24T14:56:18.011" v="6272" actId="478"/>
          <ac:spMkLst>
            <pc:docMk/>
            <pc:sldMk cId="515631193" sldId="286"/>
            <ac:spMk id="4" creationId="{8DB78EC8-3CAB-62D2-7E3D-BB4BB48B964E}"/>
          </ac:spMkLst>
        </pc:spChg>
        <pc:spChg chg="del">
          <ac:chgData name="Christian Gianoglio" userId="673f2145-451f-4180-b22a-275b3d0149dc" providerId="ADAL" clId="{770450B3-1A21-45D2-99A0-E64D5F01F448}" dt="2023-10-24T14:56:20.074" v="6274" actId="478"/>
          <ac:spMkLst>
            <pc:docMk/>
            <pc:sldMk cId="515631193" sldId="286"/>
            <ac:spMk id="7" creationId="{7769675A-D79E-A0EF-0EBA-08EF359FE8CC}"/>
          </ac:spMkLst>
        </pc:spChg>
        <pc:spChg chg="del">
          <ac:chgData name="Christian Gianoglio" userId="673f2145-451f-4180-b22a-275b3d0149dc" providerId="ADAL" clId="{770450B3-1A21-45D2-99A0-E64D5F01F448}" dt="2023-10-24T14:56:22.093" v="6275" actId="478"/>
          <ac:spMkLst>
            <pc:docMk/>
            <pc:sldMk cId="515631193" sldId="286"/>
            <ac:spMk id="10" creationId="{A4D90098-A210-A8AA-2F10-E0DE125CB8D5}"/>
          </ac:spMkLst>
        </pc:spChg>
        <pc:cxnChg chg="del mod">
          <ac:chgData name="Christian Gianoglio" userId="673f2145-451f-4180-b22a-275b3d0149dc" providerId="ADAL" clId="{770450B3-1A21-45D2-99A0-E64D5F01F448}" dt="2023-10-24T14:56:18.746" v="6273" actId="478"/>
          <ac:cxnSpMkLst>
            <pc:docMk/>
            <pc:sldMk cId="515631193" sldId="286"/>
            <ac:cxnSpMk id="6" creationId="{8573467D-B41F-E96C-5D93-8970E62237BF}"/>
          </ac:cxnSpMkLst>
        </pc:cxnChg>
      </pc:sldChg>
      <pc:sldChg chg="addSp delSp modSp add del mod">
        <pc:chgData name="Christian Gianoglio" userId="673f2145-451f-4180-b22a-275b3d0149dc" providerId="ADAL" clId="{770450B3-1A21-45D2-99A0-E64D5F01F448}" dt="2023-10-25T15:34:12.785" v="7808" actId="47"/>
        <pc:sldMkLst>
          <pc:docMk/>
          <pc:sldMk cId="3246760673" sldId="287"/>
        </pc:sldMkLst>
        <pc:spChg chg="add del mod">
          <ac:chgData name="Christian Gianoglio" userId="673f2145-451f-4180-b22a-275b3d0149dc" providerId="ADAL" clId="{770450B3-1A21-45D2-99A0-E64D5F01F448}" dt="2023-10-24T15:02:25.723" v="6366" actId="478"/>
          <ac:spMkLst>
            <pc:docMk/>
            <pc:sldMk cId="3246760673" sldId="287"/>
            <ac:spMk id="11" creationId="{9ACF3993-5A44-33F1-66EC-0C9935AD6CA5}"/>
          </ac:spMkLst>
        </pc:spChg>
        <pc:spChg chg="add del mod">
          <ac:chgData name="Christian Gianoglio" userId="673f2145-451f-4180-b22a-275b3d0149dc" providerId="ADAL" clId="{770450B3-1A21-45D2-99A0-E64D5F01F448}" dt="2023-10-24T15:02:25.723" v="6366" actId="478"/>
          <ac:spMkLst>
            <pc:docMk/>
            <pc:sldMk cId="3246760673" sldId="287"/>
            <ac:spMk id="12" creationId="{79C17B79-91A3-7C3E-2FAD-D57747D4D53F}"/>
          </ac:spMkLst>
        </pc:spChg>
        <pc:spChg chg="add mod">
          <ac:chgData name="Christian Gianoglio" userId="673f2145-451f-4180-b22a-275b3d0149dc" providerId="ADAL" clId="{770450B3-1A21-45D2-99A0-E64D5F01F448}" dt="2023-10-24T15:02:26.750" v="6367"/>
          <ac:spMkLst>
            <pc:docMk/>
            <pc:sldMk cId="3246760673" sldId="287"/>
            <ac:spMk id="23" creationId="{6AF20961-7154-6B30-4F8C-690B194FE622}"/>
          </ac:spMkLst>
        </pc:spChg>
        <pc:spChg chg="add mod">
          <ac:chgData name="Christian Gianoglio" userId="673f2145-451f-4180-b22a-275b3d0149dc" providerId="ADAL" clId="{770450B3-1A21-45D2-99A0-E64D5F01F448}" dt="2023-10-24T15:02:26.750" v="6367"/>
          <ac:spMkLst>
            <pc:docMk/>
            <pc:sldMk cId="3246760673" sldId="287"/>
            <ac:spMk id="24" creationId="{092C1360-3003-C620-B8B8-2039E8B7190B}"/>
          </ac:spMkLst>
        </pc:spChg>
        <pc:cxnChg chg="add del mod">
          <ac:chgData name="Christian Gianoglio" userId="673f2145-451f-4180-b22a-275b3d0149dc" providerId="ADAL" clId="{770450B3-1A21-45D2-99A0-E64D5F01F448}" dt="2023-10-24T15:02:25.723" v="6366" actId="478"/>
          <ac:cxnSpMkLst>
            <pc:docMk/>
            <pc:sldMk cId="3246760673" sldId="287"/>
            <ac:cxnSpMk id="5" creationId="{865F119A-5CB2-5A1B-E11D-575C49AC7C2A}"/>
          </ac:cxnSpMkLst>
        </pc:cxnChg>
        <pc:cxnChg chg="add del mod">
          <ac:chgData name="Christian Gianoglio" userId="673f2145-451f-4180-b22a-275b3d0149dc" providerId="ADAL" clId="{770450B3-1A21-45D2-99A0-E64D5F01F448}" dt="2023-10-24T15:02:25.723" v="6366" actId="478"/>
          <ac:cxnSpMkLst>
            <pc:docMk/>
            <pc:sldMk cId="3246760673" sldId="287"/>
            <ac:cxnSpMk id="7" creationId="{B700A8B5-0715-61E1-E736-EC9095C8D48D}"/>
          </ac:cxnSpMkLst>
        </pc:cxnChg>
        <pc:cxnChg chg="add mod">
          <ac:chgData name="Christian Gianoglio" userId="673f2145-451f-4180-b22a-275b3d0149dc" providerId="ADAL" clId="{770450B3-1A21-45D2-99A0-E64D5F01F448}" dt="2023-10-24T15:02:26.750" v="6367"/>
          <ac:cxnSpMkLst>
            <pc:docMk/>
            <pc:sldMk cId="3246760673" sldId="287"/>
            <ac:cxnSpMk id="21" creationId="{C18D842C-484D-8D05-7A8F-E3798E08648D}"/>
          </ac:cxnSpMkLst>
        </pc:cxnChg>
        <pc:cxnChg chg="add mod">
          <ac:chgData name="Christian Gianoglio" userId="673f2145-451f-4180-b22a-275b3d0149dc" providerId="ADAL" clId="{770450B3-1A21-45D2-99A0-E64D5F01F448}" dt="2023-10-24T15:02:26.750" v="6367"/>
          <ac:cxnSpMkLst>
            <pc:docMk/>
            <pc:sldMk cId="3246760673" sldId="287"/>
            <ac:cxnSpMk id="22" creationId="{C170E288-805D-ACAD-6A90-A97E3ED2EF1D}"/>
          </ac:cxnSpMkLst>
        </pc:cxnChg>
      </pc:sldChg>
      <pc:sldChg chg="addSp delSp modSp add del mod">
        <pc:chgData name="Christian Gianoglio" userId="673f2145-451f-4180-b22a-275b3d0149dc" providerId="ADAL" clId="{770450B3-1A21-45D2-99A0-E64D5F01F448}" dt="2023-10-24T15:02:45.510" v="6368" actId="47"/>
        <pc:sldMkLst>
          <pc:docMk/>
          <pc:sldMk cId="1573544751" sldId="288"/>
        </pc:sldMkLst>
        <pc:spChg chg="add del mod">
          <ac:chgData name="Christian Gianoglio" userId="673f2145-451f-4180-b22a-275b3d0149dc" providerId="ADAL" clId="{770450B3-1A21-45D2-99A0-E64D5F01F448}" dt="2023-10-24T15:01:34.573" v="6354" actId="21"/>
          <ac:spMkLst>
            <pc:docMk/>
            <pc:sldMk cId="1573544751" sldId="288"/>
            <ac:spMk id="4" creationId="{8DBBEC09-594E-4031-BE29-48C118748321}"/>
          </ac:spMkLst>
        </pc:spChg>
        <pc:spChg chg="add del mod">
          <ac:chgData name="Christian Gianoglio" userId="673f2145-451f-4180-b22a-275b3d0149dc" providerId="ADAL" clId="{770450B3-1A21-45D2-99A0-E64D5F01F448}" dt="2023-10-24T15:01:34.573" v="6354" actId="21"/>
          <ac:spMkLst>
            <pc:docMk/>
            <pc:sldMk cId="1573544751" sldId="288"/>
            <ac:spMk id="6" creationId="{311E5061-50D3-462D-8677-EA7165D4BEBE}"/>
          </ac:spMkLst>
        </pc:spChg>
      </pc:sldChg>
      <pc:sldChg chg="addSp modSp add del mod">
        <pc:chgData name="Christian Gianoglio" userId="673f2145-451f-4180-b22a-275b3d0149dc" providerId="ADAL" clId="{770450B3-1A21-45D2-99A0-E64D5F01F448}" dt="2023-10-25T15:34:14.993" v="7809" actId="47"/>
        <pc:sldMkLst>
          <pc:docMk/>
          <pc:sldMk cId="3999220661" sldId="289"/>
        </pc:sldMkLst>
        <pc:spChg chg="add mod">
          <ac:chgData name="Christian Gianoglio" userId="673f2145-451f-4180-b22a-275b3d0149dc" providerId="ADAL" clId="{770450B3-1A21-45D2-99A0-E64D5F01F448}" dt="2023-10-24T15:02:09.224" v="6364" actId="1076"/>
          <ac:spMkLst>
            <pc:docMk/>
            <pc:sldMk cId="3999220661" sldId="289"/>
            <ac:spMk id="4" creationId="{B28568AA-52BE-3399-5308-890A705180A0}"/>
          </ac:spMkLst>
        </pc:spChg>
        <pc:spChg chg="add mod">
          <ac:chgData name="Christian Gianoglio" userId="673f2145-451f-4180-b22a-275b3d0149dc" providerId="ADAL" clId="{770450B3-1A21-45D2-99A0-E64D5F01F448}" dt="2023-10-24T15:02:12.463" v="6365" actId="1076"/>
          <ac:spMkLst>
            <pc:docMk/>
            <pc:sldMk cId="3999220661" sldId="289"/>
            <ac:spMk id="6" creationId="{08DE69E6-453B-4D0C-A9DF-10D01AB07AF6}"/>
          </ac:spMkLst>
        </pc:spChg>
        <pc:spChg chg="mod">
          <ac:chgData name="Christian Gianoglio" userId="673f2145-451f-4180-b22a-275b3d0149dc" providerId="ADAL" clId="{770450B3-1A21-45D2-99A0-E64D5F01F448}" dt="2023-10-24T15:01:58.937" v="6361" actId="1076"/>
          <ac:spMkLst>
            <pc:docMk/>
            <pc:sldMk cId="3999220661" sldId="289"/>
            <ac:spMk id="11" creationId="{9ACF3993-5A44-33F1-66EC-0C9935AD6CA5}"/>
          </ac:spMkLst>
        </pc:spChg>
        <pc:spChg chg="mod">
          <ac:chgData name="Christian Gianoglio" userId="673f2145-451f-4180-b22a-275b3d0149dc" providerId="ADAL" clId="{770450B3-1A21-45D2-99A0-E64D5F01F448}" dt="2023-10-24T15:02:01.990" v="6362" actId="1076"/>
          <ac:spMkLst>
            <pc:docMk/>
            <pc:sldMk cId="3999220661" sldId="289"/>
            <ac:spMk id="12" creationId="{79C17B79-91A3-7C3E-2FAD-D57747D4D53F}"/>
          </ac:spMkLst>
        </pc:spChg>
        <pc:cxnChg chg="mod">
          <ac:chgData name="Christian Gianoglio" userId="673f2145-451f-4180-b22a-275b3d0149dc" providerId="ADAL" clId="{770450B3-1A21-45D2-99A0-E64D5F01F448}" dt="2023-10-24T15:01:52.416" v="6358" actId="14100"/>
          <ac:cxnSpMkLst>
            <pc:docMk/>
            <pc:sldMk cId="3999220661" sldId="289"/>
            <ac:cxnSpMk id="5" creationId="{865F119A-5CB2-5A1B-E11D-575C49AC7C2A}"/>
          </ac:cxnSpMkLst>
        </pc:cxnChg>
        <pc:cxnChg chg="mod">
          <ac:chgData name="Christian Gianoglio" userId="673f2145-451f-4180-b22a-275b3d0149dc" providerId="ADAL" clId="{770450B3-1A21-45D2-99A0-E64D5F01F448}" dt="2023-10-24T15:01:56.238" v="6359" actId="14100"/>
          <ac:cxnSpMkLst>
            <pc:docMk/>
            <pc:sldMk cId="3999220661" sldId="289"/>
            <ac:cxnSpMk id="7" creationId="{B700A8B5-0715-61E1-E736-EC9095C8D48D}"/>
          </ac:cxnSpMkLst>
        </pc:cxnChg>
      </pc:sldChg>
      <pc:sldChg chg="addSp modSp add del mod">
        <pc:chgData name="Christian Gianoglio" userId="673f2145-451f-4180-b22a-275b3d0149dc" providerId="ADAL" clId="{770450B3-1A21-45D2-99A0-E64D5F01F448}" dt="2023-10-25T17:13:03.708" v="9593" actId="47"/>
        <pc:sldMkLst>
          <pc:docMk/>
          <pc:sldMk cId="2257123655" sldId="290"/>
        </pc:sldMkLst>
        <pc:spChg chg="add mod">
          <ac:chgData name="Christian Gianoglio" userId="673f2145-451f-4180-b22a-275b3d0149dc" providerId="ADAL" clId="{770450B3-1A21-45D2-99A0-E64D5F01F448}" dt="2023-10-24T15:38:43.738" v="6516" actId="207"/>
          <ac:spMkLst>
            <pc:docMk/>
            <pc:sldMk cId="2257123655" sldId="290"/>
            <ac:spMk id="4" creationId="{909CF3E4-5FE9-E6E0-AB09-B17BD92C5F9D}"/>
          </ac:spMkLst>
        </pc:spChg>
        <pc:spChg chg="add mod">
          <ac:chgData name="Christian Gianoglio" userId="673f2145-451f-4180-b22a-275b3d0149dc" providerId="ADAL" clId="{770450B3-1A21-45D2-99A0-E64D5F01F448}" dt="2023-10-24T15:39:58.178" v="6601" actId="1076"/>
          <ac:spMkLst>
            <pc:docMk/>
            <pc:sldMk cId="2257123655" sldId="290"/>
            <ac:spMk id="5" creationId="{F7A4B2FB-FED6-3089-C39F-5F0FF323E31A}"/>
          </ac:spMkLst>
        </pc:spChg>
      </pc:sldChg>
      <pc:sldChg chg="addSp delSp modSp add del mod">
        <pc:chgData name="Christian Gianoglio" userId="673f2145-451f-4180-b22a-275b3d0149dc" providerId="ADAL" clId="{770450B3-1A21-45D2-99A0-E64D5F01F448}" dt="2023-10-24T16:43:47.265" v="7026" actId="47"/>
        <pc:sldMkLst>
          <pc:docMk/>
          <pc:sldMk cId="2404614271" sldId="291"/>
        </pc:sldMkLst>
        <pc:spChg chg="add del mod">
          <ac:chgData name="Christian Gianoglio" userId="673f2145-451f-4180-b22a-275b3d0149dc" providerId="ADAL" clId="{770450B3-1A21-45D2-99A0-E64D5F01F448}" dt="2023-10-24T16:43:45.327" v="7025" actId="21"/>
          <ac:spMkLst>
            <pc:docMk/>
            <pc:sldMk cId="2404614271" sldId="291"/>
            <ac:spMk id="3" creationId="{84935BE9-48DF-267B-26FE-9CDA9A357FFA}"/>
          </ac:spMkLst>
        </pc:spChg>
      </pc:sldChg>
      <pc:sldChg chg="addSp modSp add del mod">
        <pc:chgData name="Christian Gianoglio" userId="673f2145-451f-4180-b22a-275b3d0149dc" providerId="ADAL" clId="{770450B3-1A21-45D2-99A0-E64D5F01F448}" dt="2023-10-26T09:28:24.677" v="10974" actId="47"/>
        <pc:sldMkLst>
          <pc:docMk/>
          <pc:sldMk cId="862889798" sldId="292"/>
        </pc:sldMkLst>
        <pc:spChg chg="mod">
          <ac:chgData name="Christian Gianoglio" userId="673f2145-451f-4180-b22a-275b3d0149dc" providerId="ADAL" clId="{770450B3-1A21-45D2-99A0-E64D5F01F448}" dt="2023-10-25T17:32:19.719" v="9943" actId="20577"/>
          <ac:spMkLst>
            <pc:docMk/>
            <pc:sldMk cId="862889798" sldId="292"/>
            <ac:spMk id="2" creationId="{30487D69-484A-C3EE-887B-4CBBDAD34D29}"/>
          </ac:spMkLst>
        </pc:spChg>
        <pc:spChg chg="add mod">
          <ac:chgData name="Christian Gianoglio" userId="673f2145-451f-4180-b22a-275b3d0149dc" providerId="ADAL" clId="{770450B3-1A21-45D2-99A0-E64D5F01F448}" dt="2023-10-24T16:46:26.123" v="7065" actId="208"/>
          <ac:spMkLst>
            <pc:docMk/>
            <pc:sldMk cId="862889798" sldId="292"/>
            <ac:spMk id="3" creationId="{FD39C108-C43B-836F-63E2-F5B1D0EE4EAF}"/>
          </ac:spMkLst>
        </pc:spChg>
        <pc:spChg chg="add mod">
          <ac:chgData name="Christian Gianoglio" userId="673f2145-451f-4180-b22a-275b3d0149dc" providerId="ADAL" clId="{770450B3-1A21-45D2-99A0-E64D5F01F448}" dt="2023-10-24T16:44:23.260" v="7052" actId="790"/>
          <ac:spMkLst>
            <pc:docMk/>
            <pc:sldMk cId="862889798" sldId="292"/>
            <ac:spMk id="4" creationId="{9FEC2E0E-76D5-4594-D7FC-AFFE342F8891}"/>
          </ac:spMkLst>
        </pc:spChg>
        <pc:spChg chg="add mod">
          <ac:chgData name="Christian Gianoglio" userId="673f2145-451f-4180-b22a-275b3d0149dc" providerId="ADAL" clId="{770450B3-1A21-45D2-99A0-E64D5F01F448}" dt="2023-10-25T07:27:39.450" v="7223"/>
          <ac:spMkLst>
            <pc:docMk/>
            <pc:sldMk cId="862889798" sldId="292"/>
            <ac:spMk id="5" creationId="{B1B891C6-1235-288D-A172-580C097776AB}"/>
          </ac:spMkLst>
        </pc:spChg>
        <pc:spChg chg="mod">
          <ac:chgData name="Christian Gianoglio" userId="673f2145-451f-4180-b22a-275b3d0149dc" providerId="ADAL" clId="{770450B3-1A21-45D2-99A0-E64D5F01F448}" dt="2023-10-25T17:36:08.599" v="9996" actId="1076"/>
          <ac:spMkLst>
            <pc:docMk/>
            <pc:sldMk cId="862889798" sldId="292"/>
            <ac:spMk id="7" creationId="{2A4D334A-A93F-53CE-F5BE-08A52B2DB3BE}"/>
          </ac:spMkLst>
        </pc:spChg>
        <pc:graphicFrameChg chg="modGraphic">
          <ac:chgData name="Christian Gianoglio" userId="673f2145-451f-4180-b22a-275b3d0149dc" providerId="ADAL" clId="{770450B3-1A21-45D2-99A0-E64D5F01F448}" dt="2023-10-24T16:45:45.678" v="7058" actId="207"/>
          <ac:graphicFrameMkLst>
            <pc:docMk/>
            <pc:sldMk cId="862889798" sldId="292"/>
            <ac:graphicFrameMk id="6" creationId="{C4A2DF06-DCB9-DB80-C134-C6A43A5B82F7}"/>
          </ac:graphicFrameMkLst>
        </pc:graphicFrameChg>
      </pc:sldChg>
      <pc:sldChg chg="add del ord">
        <pc:chgData name="Christian Gianoglio" userId="673f2145-451f-4180-b22a-275b3d0149dc" providerId="ADAL" clId="{770450B3-1A21-45D2-99A0-E64D5F01F448}" dt="2023-10-24T16:46:35.202" v="7067" actId="47"/>
        <pc:sldMkLst>
          <pc:docMk/>
          <pc:sldMk cId="1201009694" sldId="293"/>
        </pc:sldMkLst>
      </pc:sldChg>
      <pc:sldChg chg="addSp delSp modSp add mod ord">
        <pc:chgData name="Christian Gianoglio" userId="673f2145-451f-4180-b22a-275b3d0149dc" providerId="ADAL" clId="{770450B3-1A21-45D2-99A0-E64D5F01F448}" dt="2023-10-26T09:26:49.575" v="10963" actId="1076"/>
        <pc:sldMkLst>
          <pc:docMk/>
          <pc:sldMk cId="957987011" sldId="294"/>
        </pc:sldMkLst>
        <pc:spChg chg="mod">
          <ac:chgData name="Christian Gianoglio" userId="673f2145-451f-4180-b22a-275b3d0149dc" providerId="ADAL" clId="{770450B3-1A21-45D2-99A0-E64D5F01F448}" dt="2023-10-25T17:32:14.049" v="9936" actId="20577"/>
          <ac:spMkLst>
            <pc:docMk/>
            <pc:sldMk cId="957987011" sldId="294"/>
            <ac:spMk id="2" creationId="{30487D69-484A-C3EE-887B-4CBBDAD34D29}"/>
          </ac:spMkLst>
        </pc:spChg>
        <pc:spChg chg="add mod">
          <ac:chgData name="Christian Gianoglio" userId="673f2145-451f-4180-b22a-275b3d0149dc" providerId="ADAL" clId="{770450B3-1A21-45D2-99A0-E64D5F01F448}" dt="2023-10-25T07:27:36.416" v="7222"/>
          <ac:spMkLst>
            <pc:docMk/>
            <pc:sldMk cId="957987011" sldId="294"/>
            <ac:spMk id="3" creationId="{66442FE0-2CCE-5C7E-A062-80DFA95E0807}"/>
          </ac:spMkLst>
        </pc:spChg>
        <pc:spChg chg="add mod">
          <ac:chgData name="Christian Gianoglio" userId="673f2145-451f-4180-b22a-275b3d0149dc" providerId="ADAL" clId="{770450B3-1A21-45D2-99A0-E64D5F01F448}" dt="2023-10-26T09:26:38.701" v="10962" actId="1076"/>
          <ac:spMkLst>
            <pc:docMk/>
            <pc:sldMk cId="957987011" sldId="294"/>
            <ac:spMk id="3" creationId="{F93E1BF2-A003-E929-C8CB-46BDE5574AC3}"/>
          </ac:spMkLst>
        </pc:spChg>
        <pc:spChg chg="del">
          <ac:chgData name="Christian Gianoglio" userId="673f2145-451f-4180-b22a-275b3d0149dc" providerId="ADAL" clId="{770450B3-1A21-45D2-99A0-E64D5F01F448}" dt="2023-10-24T16:46:08.299" v="7063" actId="478"/>
          <ac:spMkLst>
            <pc:docMk/>
            <pc:sldMk cId="957987011" sldId="294"/>
            <ac:spMk id="3" creationId="{FD39C108-C43B-836F-63E2-F5B1D0EE4EAF}"/>
          </ac:spMkLst>
        </pc:spChg>
        <pc:spChg chg="del">
          <ac:chgData name="Christian Gianoglio" userId="673f2145-451f-4180-b22a-275b3d0149dc" providerId="ADAL" clId="{770450B3-1A21-45D2-99A0-E64D5F01F448}" dt="2023-10-24T16:46:09.914" v="7064" actId="478"/>
          <ac:spMkLst>
            <pc:docMk/>
            <pc:sldMk cId="957987011" sldId="294"/>
            <ac:spMk id="4" creationId="{9FEC2E0E-76D5-4594-D7FC-AFFE342F8891}"/>
          </ac:spMkLst>
        </pc:spChg>
        <pc:spChg chg="mod">
          <ac:chgData name="Christian Gianoglio" userId="673f2145-451f-4180-b22a-275b3d0149dc" providerId="ADAL" clId="{770450B3-1A21-45D2-99A0-E64D5F01F448}" dt="2023-10-25T17:35:57.716" v="9993" actId="1076"/>
          <ac:spMkLst>
            <pc:docMk/>
            <pc:sldMk cId="957987011" sldId="294"/>
            <ac:spMk id="4" creationId="{DF31B057-2E75-91E2-363E-F25D0CDBD71B}"/>
          </ac:spMkLst>
        </pc:spChg>
        <pc:graphicFrameChg chg="mod modGraphic">
          <ac:chgData name="Christian Gianoglio" userId="673f2145-451f-4180-b22a-275b3d0149dc" providerId="ADAL" clId="{770450B3-1A21-45D2-99A0-E64D5F01F448}" dt="2023-10-26T09:26:49.575" v="10963" actId="1076"/>
          <ac:graphicFrameMkLst>
            <pc:docMk/>
            <pc:sldMk cId="957987011" sldId="294"/>
            <ac:graphicFrameMk id="6" creationId="{C4A2DF06-DCB9-DB80-C134-C6A43A5B82F7}"/>
          </ac:graphicFrameMkLst>
        </pc:graphicFrameChg>
      </pc:sldChg>
      <pc:sldChg chg="addSp delSp modSp add del mod">
        <pc:chgData name="Christian Gianoglio" userId="673f2145-451f-4180-b22a-275b3d0149dc" providerId="ADAL" clId="{770450B3-1A21-45D2-99A0-E64D5F01F448}" dt="2023-10-26T09:29:50.084" v="10985" actId="47"/>
        <pc:sldMkLst>
          <pc:docMk/>
          <pc:sldMk cId="3670779199" sldId="295"/>
        </pc:sldMkLst>
        <pc:spChg chg="mod">
          <ac:chgData name="Christian Gianoglio" userId="673f2145-451f-4180-b22a-275b3d0149dc" providerId="ADAL" clId="{770450B3-1A21-45D2-99A0-E64D5F01F448}" dt="2023-10-25T17:32:24.177" v="9950" actId="20577"/>
          <ac:spMkLst>
            <pc:docMk/>
            <pc:sldMk cId="3670779199" sldId="295"/>
            <ac:spMk id="2" creationId="{30487D69-484A-C3EE-887B-4CBBDAD34D29}"/>
          </ac:spMkLst>
        </pc:spChg>
        <pc:spChg chg="add mod">
          <ac:chgData name="Christian Gianoglio" userId="673f2145-451f-4180-b22a-275b3d0149dc" providerId="ADAL" clId="{770450B3-1A21-45D2-99A0-E64D5F01F448}" dt="2023-10-24T16:46:55.347" v="7070" actId="14100"/>
          <ac:spMkLst>
            <pc:docMk/>
            <pc:sldMk cId="3670779199" sldId="295"/>
            <ac:spMk id="3" creationId="{2BCCF74E-6799-F735-F711-734E3953AAAA}"/>
          </ac:spMkLst>
        </pc:spChg>
        <pc:spChg chg="add mod">
          <ac:chgData name="Christian Gianoglio" userId="673f2145-451f-4180-b22a-275b3d0149dc" providerId="ADAL" clId="{770450B3-1A21-45D2-99A0-E64D5F01F448}" dt="2023-10-24T16:47:29.980" v="7119" actId="1076"/>
          <ac:spMkLst>
            <pc:docMk/>
            <pc:sldMk cId="3670779199" sldId="295"/>
            <ac:spMk id="4" creationId="{4D359055-C49D-A099-1420-011ECD9B5902}"/>
          </ac:spMkLst>
        </pc:spChg>
        <pc:spChg chg="add mod">
          <ac:chgData name="Christian Gianoglio" userId="673f2145-451f-4180-b22a-275b3d0149dc" providerId="ADAL" clId="{770450B3-1A21-45D2-99A0-E64D5F01F448}" dt="2023-10-25T07:27:41.004" v="7224"/>
          <ac:spMkLst>
            <pc:docMk/>
            <pc:sldMk cId="3670779199" sldId="295"/>
            <ac:spMk id="5" creationId="{16957B41-BF42-31B2-3E69-32977C4B3B03}"/>
          </ac:spMkLst>
        </pc:spChg>
        <pc:spChg chg="add del mod">
          <ac:chgData name="Christian Gianoglio" userId="673f2145-451f-4180-b22a-275b3d0149dc" providerId="ADAL" clId="{770450B3-1A21-45D2-99A0-E64D5F01F448}" dt="2023-10-24T16:48:11.582" v="7125" actId="21"/>
          <ac:spMkLst>
            <pc:docMk/>
            <pc:sldMk cId="3670779199" sldId="295"/>
            <ac:spMk id="5" creationId="{C7C0D941-BCB9-134C-84A2-65350562A265}"/>
          </ac:spMkLst>
        </pc:spChg>
        <pc:spChg chg="mod">
          <ac:chgData name="Christian Gianoglio" userId="673f2145-451f-4180-b22a-275b3d0149dc" providerId="ADAL" clId="{770450B3-1A21-45D2-99A0-E64D5F01F448}" dt="2023-10-25T17:36:33.263" v="9999" actId="1076"/>
          <ac:spMkLst>
            <pc:docMk/>
            <pc:sldMk cId="3670779199" sldId="295"/>
            <ac:spMk id="7" creationId="{218BC43D-AF51-20E8-F42D-88BA03B0BCC4}"/>
          </ac:spMkLst>
        </pc:spChg>
      </pc:sldChg>
      <pc:sldChg chg="addSp delSp modSp add del mod ord">
        <pc:chgData name="Christian Gianoglio" userId="673f2145-451f-4180-b22a-275b3d0149dc" providerId="ADAL" clId="{770450B3-1A21-45D2-99A0-E64D5F01F448}" dt="2023-10-26T09:29:51.375" v="10986" actId="47"/>
        <pc:sldMkLst>
          <pc:docMk/>
          <pc:sldMk cId="494696534" sldId="296"/>
        </pc:sldMkLst>
        <pc:spChg chg="mod">
          <ac:chgData name="Christian Gianoglio" userId="673f2145-451f-4180-b22a-275b3d0149dc" providerId="ADAL" clId="{770450B3-1A21-45D2-99A0-E64D5F01F448}" dt="2023-10-25T17:32:29.729" v="9957" actId="20577"/>
          <ac:spMkLst>
            <pc:docMk/>
            <pc:sldMk cId="494696534" sldId="296"/>
            <ac:spMk id="2" creationId="{30487D69-484A-C3EE-887B-4CBBDAD34D29}"/>
          </ac:spMkLst>
        </pc:spChg>
        <pc:spChg chg="add mod">
          <ac:chgData name="Christian Gianoglio" userId="673f2145-451f-4180-b22a-275b3d0149dc" providerId="ADAL" clId="{770450B3-1A21-45D2-99A0-E64D5F01F448}" dt="2023-10-24T16:49:04.539" v="7137" actId="14100"/>
          <ac:spMkLst>
            <pc:docMk/>
            <pc:sldMk cId="494696534" sldId="296"/>
            <ac:spMk id="3" creationId="{844A437E-193E-E8FB-9EA1-E3C92BC1A7E9}"/>
          </ac:spMkLst>
        </pc:spChg>
        <pc:spChg chg="add mod">
          <ac:chgData name="Christian Gianoglio" userId="673f2145-451f-4180-b22a-275b3d0149dc" providerId="ADAL" clId="{770450B3-1A21-45D2-99A0-E64D5F01F448}" dt="2023-10-25T07:27:42.124" v="7225"/>
          <ac:spMkLst>
            <pc:docMk/>
            <pc:sldMk cId="494696534" sldId="296"/>
            <ac:spMk id="4" creationId="{46B4B2EA-5150-C0AD-CDD2-171A2BB99301}"/>
          </ac:spMkLst>
        </pc:spChg>
        <pc:spChg chg="add del mod">
          <ac:chgData name="Christian Gianoglio" userId="673f2145-451f-4180-b22a-275b3d0149dc" providerId="ADAL" clId="{770450B3-1A21-45D2-99A0-E64D5F01F448}" dt="2023-10-24T16:48:58.187" v="7135" actId="478"/>
          <ac:spMkLst>
            <pc:docMk/>
            <pc:sldMk cId="494696534" sldId="296"/>
            <ac:spMk id="4" creationId="{E62D4885-D130-9FF7-B317-17515DF693B3}"/>
          </ac:spMkLst>
        </pc:spChg>
        <pc:spChg chg="mod">
          <ac:chgData name="Christian Gianoglio" userId="673f2145-451f-4180-b22a-275b3d0149dc" providerId="ADAL" clId="{770450B3-1A21-45D2-99A0-E64D5F01F448}" dt="2023-10-25T17:36:40.845" v="10002" actId="1076"/>
          <ac:spMkLst>
            <pc:docMk/>
            <pc:sldMk cId="494696534" sldId="296"/>
            <ac:spMk id="5" creationId="{B9D91418-F3B0-74C4-7D9D-2554A2151543}"/>
          </ac:spMkLst>
        </pc:spChg>
        <pc:spChg chg="add mod">
          <ac:chgData name="Christian Gianoglio" userId="673f2145-451f-4180-b22a-275b3d0149dc" providerId="ADAL" clId="{770450B3-1A21-45D2-99A0-E64D5F01F448}" dt="2023-10-24T16:49:40.457" v="7176" actId="1076"/>
          <ac:spMkLst>
            <pc:docMk/>
            <pc:sldMk cId="494696534" sldId="296"/>
            <ac:spMk id="7" creationId="{BB226B3F-EF5A-82E8-D0B6-0E584EAB0B9A}"/>
          </ac:spMkLst>
        </pc:spChg>
      </pc:sldChg>
      <pc:sldChg chg="addSp delSp modSp new del mod">
        <pc:chgData name="Christian Gianoglio" userId="673f2145-451f-4180-b22a-275b3d0149dc" providerId="ADAL" clId="{770450B3-1A21-45D2-99A0-E64D5F01F448}" dt="2023-10-25T16:09:22.687" v="8282" actId="47"/>
        <pc:sldMkLst>
          <pc:docMk/>
          <pc:sldMk cId="3676613358" sldId="297"/>
        </pc:sldMkLst>
        <pc:spChg chg="mod">
          <ac:chgData name="Christian Gianoglio" userId="673f2145-451f-4180-b22a-275b3d0149dc" providerId="ADAL" clId="{770450B3-1A21-45D2-99A0-E64D5F01F448}" dt="2023-10-25T15:30:30.869" v="7783" actId="20577"/>
          <ac:spMkLst>
            <pc:docMk/>
            <pc:sldMk cId="3676613358" sldId="297"/>
            <ac:spMk id="2" creationId="{999D5B2A-EE29-7750-D724-35023EFF0A1A}"/>
          </ac:spMkLst>
        </pc:spChg>
        <pc:spChg chg="del">
          <ac:chgData name="Christian Gianoglio" userId="673f2145-451f-4180-b22a-275b3d0149dc" providerId="ADAL" clId="{770450B3-1A21-45D2-99A0-E64D5F01F448}" dt="2023-10-25T14:57:16.022" v="7429" actId="478"/>
          <ac:spMkLst>
            <pc:docMk/>
            <pc:sldMk cId="3676613358" sldId="297"/>
            <ac:spMk id="3" creationId="{7C30267E-FD3A-132C-24B0-80F900721F90}"/>
          </ac:spMkLst>
        </pc:spChg>
        <pc:spChg chg="add del mod">
          <ac:chgData name="Christian Gianoglio" userId="673f2145-451f-4180-b22a-275b3d0149dc" providerId="ADAL" clId="{770450B3-1A21-45D2-99A0-E64D5F01F448}" dt="2023-10-25T15:03:12.902" v="7503" actId="478"/>
          <ac:spMkLst>
            <pc:docMk/>
            <pc:sldMk cId="3676613358" sldId="297"/>
            <ac:spMk id="4" creationId="{7DE5ECF1-12C7-3EB8-4BFA-2917C12FD5D4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6" creationId="{ED5A27B9-D17C-F568-4A47-16D1565FC7E3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7" creationId="{459722A0-0850-7EED-4DA5-C4B79DC6E1C7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9" creationId="{3BB3FDF0-74BE-6B57-3847-7E1606D832C7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10" creationId="{E8EE1BA2-1240-A9E6-4674-AF294A032BBE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12" creationId="{6531C6BF-915C-67FF-AA43-F5CDE2888D07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13" creationId="{0EF2B99C-C4A5-43E4-88F0-CF1AFCFF9573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15" creationId="{642DC46C-F0AA-880A-0A03-D97069986EC5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16" creationId="{801AD3EB-56FD-54A1-9B02-B54825866310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7" creationId="{2C09337D-F8FE-7DAC-E822-F04D5E97EA11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19" creationId="{598149CF-A612-2669-F2AF-428F9D99B9D1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20" creationId="{BC7ACF7D-A5C6-96AF-09C0-C50F1E7822D6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22" creationId="{A833B788-338D-BB87-5346-BF7E5480D8AB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23" creationId="{D2484A3D-C3FD-3D24-00AA-3BE136C144E5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25" creationId="{C874F391-9558-03EC-BDD1-BB323DE3DE4A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26" creationId="{8461D287-1962-3422-86B8-148F4EB6F2C1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28" creationId="{7AE19F67-B515-C818-74EB-2986824B717E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29" creationId="{9BC81540-0AC6-DA54-8CFB-F901C1E054EB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1" creationId="{3E3530B5-90C3-1A1E-2D2B-69DB9DB37366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2" creationId="{12AE3B09-5956-2FB3-072D-4CA2ED3D6B47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4" creationId="{3E03338E-E155-5D57-9F37-B12F83BA5705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5" creationId="{2869BB6C-15FB-3CD7-CDC0-E98410CFED17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6" creationId="{88F523D5-6A44-5024-D2E5-ABD21D56C6EF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7" creationId="{1CCAA731-3C71-0073-A730-78B177F5C40D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8" creationId="{87E9089C-FBCA-BE29-7789-937116745D13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39" creationId="{9D1567B7-37FF-6FCA-3B09-5A58A7407A6A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0" creationId="{874AAD11-69D1-4B00-0B4B-14757ED77717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1" creationId="{AE0C6AF6-EA54-7D6F-FB10-2EAE1FD229F3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2" creationId="{E74E5B38-2EAB-99E9-84BF-2501D88A08E1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3" creationId="{07AB3290-5225-121F-46ED-741F65736183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4" creationId="{CD625F59-E745-27DE-96DA-FBC694950B65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5" creationId="{F6CA7BE1-08A9-BEEC-E1AA-9B516B971AC2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6" creationId="{80E817FA-F89C-52BA-0DB1-D512DA4BD6AE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7" creationId="{DC216637-ABF5-3829-5BD0-073EB08643C8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8" creationId="{E8D00A6C-0528-414E-DC79-F2CA02C7EF66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49" creationId="{947908E9-0519-D5F5-EAFC-C87564BA8DD9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50" creationId="{916CFB2E-77DB-2C1B-9561-98A7A82494FE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54" creationId="{676071C7-769C-6452-6E90-182755E9ACCE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55" creationId="{48DA5262-E592-0092-BAA7-E03E93EFD8BD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56" creationId="{9A0BFEC7-2075-CE5E-E25A-9A627A667619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64" creationId="{DFE15FBA-A668-36D4-DFDC-2E210DAA5C58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65" creationId="{6933E543-56F4-663E-EB81-0F8D29516C2E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66" creationId="{86A0FC86-31B5-8D70-7B57-75E1C54104B6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67" creationId="{A2765C7F-E9E7-42D4-F0B4-920219A9DD78}"/>
          </ac:spMkLst>
        </pc:spChg>
        <pc:spChg chg="add del mod">
          <ac:chgData name="Christian Gianoglio" userId="673f2145-451f-4180-b22a-275b3d0149dc" providerId="ADAL" clId="{770450B3-1A21-45D2-99A0-E64D5F01F448}" dt="2023-10-25T15:03:18.438" v="7505" actId="478"/>
          <ac:spMkLst>
            <pc:docMk/>
            <pc:sldMk cId="3676613358" sldId="297"/>
            <ac:spMk id="68" creationId="{20883E64-7022-4639-DAB8-9657687ED645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69" creationId="{5FD3B2FE-27A0-468C-EBE1-372742729315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77" creationId="{58BBC7AC-EF6C-7669-C199-96307750AD2C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78" creationId="{8AF4AB04-F6AB-E774-A81C-57EE694D7BBE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79" creationId="{0824FA4F-68A7-9C77-FCCA-E87FB2E6506C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80" creationId="{04D8555D-49B4-D7AB-E7C0-A82DE078DF76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82" creationId="{1B0FD213-448D-085D-9988-E42B47D14F24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83" creationId="{72338156-53D8-3F80-3B5D-E15A66D3DF0E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84" creationId="{AFC58A59-9E47-D5C8-ABEA-7634EBC53499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85" creationId="{27870123-E760-33A6-9352-3C27C41F9106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86" creationId="{F08C0F72-0508-A0E3-6D98-44634AB39E51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87" creationId="{43E176AB-B6F8-697D-C354-8A9858E9A7D6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88" creationId="{9D34C8FB-40C7-92C4-CC52-434694FCEB20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89" creationId="{A2213203-A016-171C-4678-6FD89166F11C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92" creationId="{DEF5C8DF-BC1E-AEDC-B749-E728FAE98506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98" creationId="{9AC9BA4E-503E-929E-336D-D4587EABDDB2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99" creationId="{3D2979B6-53D6-389B-839E-D5803AECC877}"/>
          </ac:spMkLst>
        </pc:spChg>
        <pc:spChg chg="mod">
          <ac:chgData name="Christian Gianoglio" userId="673f2145-451f-4180-b22a-275b3d0149dc" providerId="ADAL" clId="{770450B3-1A21-45D2-99A0-E64D5F01F448}" dt="2023-10-25T14:51:10.003" v="7427"/>
          <ac:spMkLst>
            <pc:docMk/>
            <pc:sldMk cId="3676613358" sldId="297"/>
            <ac:spMk id="100" creationId="{D5B95FE9-47EA-F420-E2AC-9AA61DC859D8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02" creationId="{B7EAD692-463E-9CC8-E409-FB04E0DA5117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04" creationId="{D516A292-7D84-B846-DABF-20A546F6B2BA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05" creationId="{8842C7F0-8589-06E1-89FF-75256A275B91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06" creationId="{B2332D01-4A77-1B9A-F92F-B0DC91B95CE4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107" creationId="{3A45AEFE-2530-1605-3EAE-9EF5AF18F095}"/>
          </ac:spMkLst>
        </pc:spChg>
        <pc:spChg chg="add del mod">
          <ac:chgData name="Christian Gianoglio" userId="673f2145-451f-4180-b22a-275b3d0149dc" providerId="ADAL" clId="{770450B3-1A21-45D2-99A0-E64D5F01F448}" dt="2023-10-25T15:21:09.156" v="7726" actId="478"/>
          <ac:spMkLst>
            <pc:docMk/>
            <pc:sldMk cId="3676613358" sldId="297"/>
            <ac:spMk id="108" creationId="{90CD6ECF-11DC-71AF-FF08-DB64398B6CB0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109" creationId="{072CD9C1-D231-ADAA-D4DE-C777FA16DBA8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110" creationId="{FFE9693D-838A-16F0-0625-5B7FEB506E80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111" creationId="{9A7D2B9F-009D-5D8A-3E5F-81C42A49B564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112" creationId="{254E86C3-99E4-5482-9A45-7B98EB62E642}"/>
          </ac:spMkLst>
        </pc:spChg>
        <pc:spChg chg="add del mod">
          <ac:chgData name="Christian Gianoglio" userId="673f2145-451f-4180-b22a-275b3d0149dc" providerId="ADAL" clId="{770450B3-1A21-45D2-99A0-E64D5F01F448}" dt="2023-10-25T15:21:06.757" v="7725" actId="478"/>
          <ac:spMkLst>
            <pc:docMk/>
            <pc:sldMk cId="3676613358" sldId="297"/>
            <ac:spMk id="113" creationId="{5C6AE13C-A1AE-94FB-1F82-BB4D4B859BBA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14" creationId="{89552FB8-28F9-2062-984B-593A92A630DC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15" creationId="{26A1D860-7AB3-D726-1DB9-18043292AC19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16" creationId="{3F5D90B5-63CC-4AD0-E311-FC86784C528C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17" creationId="{F695E3F0-C73F-287A-F958-7D97634E1571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18" creationId="{DB4EDB64-49F0-3887-6281-202CE292D7B8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19" creationId="{C23ECF9B-C16C-A6FC-6C89-0F480318095F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20" creationId="{EB0A1693-D38D-D3F8-D58F-EC4272925EF3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21" creationId="{039E098B-4720-B7BA-0A9C-B06FD6C22E57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22" creationId="{8A1A2CCD-7D3F-4A81-AAF1-1067743147B5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23" creationId="{B978C6DC-D588-82CF-1F16-AA4D6E0EBA91}"/>
          </ac:spMkLst>
        </pc:spChg>
        <pc:spChg chg="add del mod">
          <ac:chgData name="Christian Gianoglio" userId="673f2145-451f-4180-b22a-275b3d0149dc" providerId="ADAL" clId="{770450B3-1A21-45D2-99A0-E64D5F01F448}" dt="2023-10-25T15:03:43.749" v="7531" actId="478"/>
          <ac:spMkLst>
            <pc:docMk/>
            <pc:sldMk cId="3676613358" sldId="297"/>
            <ac:spMk id="125" creationId="{9B5D24B7-8862-AA82-B21D-55EC6CFEFBFF}"/>
          </ac:spMkLst>
        </pc:spChg>
        <pc:spChg chg="add del mod">
          <ac:chgData name="Christian Gianoglio" userId="673f2145-451f-4180-b22a-275b3d0149dc" providerId="ADAL" clId="{770450B3-1A21-45D2-99A0-E64D5F01F448}" dt="2023-10-25T15:03:16.439" v="7504" actId="478"/>
          <ac:spMkLst>
            <pc:docMk/>
            <pc:sldMk cId="3676613358" sldId="297"/>
            <ac:spMk id="126" creationId="{23012473-D93D-F18F-B391-5CC0E550A3AF}"/>
          </ac:spMkLst>
        </pc:spChg>
        <pc:spChg chg="add mod">
          <ac:chgData name="Christian Gianoglio" userId="673f2145-451f-4180-b22a-275b3d0149dc" providerId="ADAL" clId="{770450B3-1A21-45D2-99A0-E64D5F01F448}" dt="2023-10-25T15:21:20.829" v="7728" actId="1076"/>
          <ac:spMkLst>
            <pc:docMk/>
            <pc:sldMk cId="3676613358" sldId="297"/>
            <ac:spMk id="127" creationId="{1F7AB4CA-6665-83B5-C486-F259605B9BB6}"/>
          </ac:spMkLst>
        </pc:spChg>
        <pc:spChg chg="add mod">
          <ac:chgData name="Christian Gianoglio" userId="673f2145-451f-4180-b22a-275b3d0149dc" providerId="ADAL" clId="{770450B3-1A21-45D2-99A0-E64D5F01F448}" dt="2023-10-25T15:12:21.019" v="7680" actId="207"/>
          <ac:spMkLst>
            <pc:docMk/>
            <pc:sldMk cId="3676613358" sldId="297"/>
            <ac:spMk id="128" creationId="{374010CC-3849-6457-54D9-42CABC5953E1}"/>
          </ac:spMkLst>
        </pc:spChg>
        <pc:spChg chg="add mod">
          <ac:chgData name="Christian Gianoglio" userId="673f2145-451f-4180-b22a-275b3d0149dc" providerId="ADAL" clId="{770450B3-1A21-45D2-99A0-E64D5F01F448}" dt="2023-10-25T15:20:48.324" v="7722" actId="1076"/>
          <ac:spMkLst>
            <pc:docMk/>
            <pc:sldMk cId="3676613358" sldId="297"/>
            <ac:spMk id="129" creationId="{6DBFA485-8492-3292-DD73-BA309BDC6862}"/>
          </ac:spMkLst>
        </pc:spChg>
        <pc:spChg chg="add del mod">
          <ac:chgData name="Christian Gianoglio" userId="673f2145-451f-4180-b22a-275b3d0149dc" providerId="ADAL" clId="{770450B3-1A21-45D2-99A0-E64D5F01F448}" dt="2023-10-25T15:21:46.180" v="7730" actId="478"/>
          <ac:spMkLst>
            <pc:docMk/>
            <pc:sldMk cId="3676613358" sldId="297"/>
            <ac:spMk id="131" creationId="{27D49C42-FDBC-E21F-48CA-0061316D858C}"/>
          </ac:spMkLst>
        </pc:spChg>
        <pc:spChg chg="add mod">
          <ac:chgData name="Christian Gianoglio" userId="673f2145-451f-4180-b22a-275b3d0149dc" providerId="ADAL" clId="{770450B3-1A21-45D2-99A0-E64D5F01F448}" dt="2023-10-25T15:20:09.043" v="7714" actId="207"/>
          <ac:spMkLst>
            <pc:docMk/>
            <pc:sldMk cId="3676613358" sldId="297"/>
            <ac:spMk id="132" creationId="{9C82D553-79D9-F31D-7077-AB70659A03C6}"/>
          </ac:spMkLst>
        </pc:spChg>
        <pc:spChg chg="add mod">
          <ac:chgData name="Christian Gianoglio" userId="673f2145-451f-4180-b22a-275b3d0149dc" providerId="ADAL" clId="{770450B3-1A21-45D2-99A0-E64D5F01F448}" dt="2023-10-25T15:20:09.043" v="7714" actId="207"/>
          <ac:spMkLst>
            <pc:docMk/>
            <pc:sldMk cId="3676613358" sldId="297"/>
            <ac:spMk id="133" creationId="{02B840D4-674B-8736-211C-7BB3990D5B73}"/>
          </ac:spMkLst>
        </pc:spChg>
        <pc:spChg chg="add del mod">
          <ac:chgData name="Christian Gianoglio" userId="673f2145-451f-4180-b22a-275b3d0149dc" providerId="ADAL" clId="{770450B3-1A21-45D2-99A0-E64D5F01F448}" dt="2023-10-25T15:21:46.180" v="7730" actId="478"/>
          <ac:spMkLst>
            <pc:docMk/>
            <pc:sldMk cId="3676613358" sldId="297"/>
            <ac:spMk id="134" creationId="{4D7FF2E1-6DFD-B73E-0972-C07BC2BB681E}"/>
          </ac:spMkLst>
        </pc:spChg>
        <pc:spChg chg="add del mod">
          <ac:chgData name="Christian Gianoglio" userId="673f2145-451f-4180-b22a-275b3d0149dc" providerId="ADAL" clId="{770450B3-1A21-45D2-99A0-E64D5F01F448}" dt="2023-10-25T15:21:46.180" v="7730" actId="478"/>
          <ac:spMkLst>
            <pc:docMk/>
            <pc:sldMk cId="3676613358" sldId="297"/>
            <ac:spMk id="135" creationId="{30EB89A6-9E15-E984-557D-5009BAE28CFE}"/>
          </ac:spMkLst>
        </pc:spChg>
        <pc:spChg chg="add del mod">
          <ac:chgData name="Christian Gianoglio" userId="673f2145-451f-4180-b22a-275b3d0149dc" providerId="ADAL" clId="{770450B3-1A21-45D2-99A0-E64D5F01F448}" dt="2023-10-25T15:21:46.180" v="7730" actId="478"/>
          <ac:spMkLst>
            <pc:docMk/>
            <pc:sldMk cId="3676613358" sldId="297"/>
            <ac:spMk id="136" creationId="{835E7475-9146-BBCC-CE95-83F0DA193E57}"/>
          </ac:spMkLst>
        </pc:spChg>
        <pc:spChg chg="add mod">
          <ac:chgData name="Christian Gianoglio" userId="673f2145-451f-4180-b22a-275b3d0149dc" providerId="ADAL" clId="{770450B3-1A21-45D2-99A0-E64D5F01F448}" dt="2023-10-25T15:21:20.829" v="7728" actId="1076"/>
          <ac:spMkLst>
            <pc:docMk/>
            <pc:sldMk cId="3676613358" sldId="297"/>
            <ac:spMk id="137" creationId="{BBB4C8A6-073D-A313-F198-199DD7D9F553}"/>
          </ac:spMkLst>
        </pc:spChg>
        <pc:spChg chg="add del mod">
          <ac:chgData name="Christian Gianoglio" userId="673f2145-451f-4180-b22a-275b3d0149dc" providerId="ADAL" clId="{770450B3-1A21-45D2-99A0-E64D5F01F448}" dt="2023-10-25T15:21:46.180" v="7730" actId="478"/>
          <ac:spMkLst>
            <pc:docMk/>
            <pc:sldMk cId="3676613358" sldId="297"/>
            <ac:spMk id="139" creationId="{6D5B2A9C-9905-08E9-F7C2-C7BC19C51BF2}"/>
          </ac:spMkLst>
        </pc:spChg>
        <pc:spChg chg="add del mod">
          <ac:chgData name="Christian Gianoglio" userId="673f2145-451f-4180-b22a-275b3d0149dc" providerId="ADAL" clId="{770450B3-1A21-45D2-99A0-E64D5F01F448}" dt="2023-10-25T15:21:46.180" v="7730" actId="478"/>
          <ac:spMkLst>
            <pc:docMk/>
            <pc:sldMk cId="3676613358" sldId="297"/>
            <ac:spMk id="140" creationId="{17631854-3D88-1033-D0A0-88F496CB3DDA}"/>
          </ac:spMkLst>
        </pc:s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5" creationId="{66DB462A-C0B0-8EF6-1E19-ED3D7BDC4FEC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8" creationId="{569904C6-BEFD-37E3-957D-E6BC6B9F7681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11" creationId="{0E2A5F25-68A5-7896-707B-C7C167342319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14" creationId="{EC1C0025-2A21-824D-F755-38FD967BB131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18" creationId="{D7ADA090-951D-3890-6263-9A4E3B7D8BB2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21" creationId="{EAC731C9-73EC-BB45-B5E8-D21A6C903E0D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24" creationId="{D2C4ABF2-1B2C-6477-A028-BDACFBF11205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27" creationId="{191D21C2-CF80-50C8-B02C-18C126012AD2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30" creationId="{3A143BE0-9F5C-FFCC-D97F-C10FB88A7732}"/>
          </ac:grpSpMkLst>
        </pc:grpChg>
        <pc:grpChg chg="add del mod">
          <ac:chgData name="Christian Gianoglio" userId="673f2145-451f-4180-b22a-275b3d0149dc" providerId="ADAL" clId="{770450B3-1A21-45D2-99A0-E64D5F01F448}" dt="2023-10-25T14:57:53.285" v="7435" actId="478"/>
          <ac:grpSpMkLst>
            <pc:docMk/>
            <pc:sldMk cId="3676613358" sldId="297"/>
            <ac:grpSpMk id="33" creationId="{5B123924-8908-CC45-524F-3F29F4597B05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63" creationId="{034A7160-7519-FF91-A9F6-135F4FDF5E83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81" creationId="{5D1CA999-ABF6-E2DF-C04C-B90AC8469822}"/>
          </ac:grpSpMkLst>
        </pc:grpChg>
        <pc:grpChg chg="add del mod">
          <ac:chgData name="Christian Gianoglio" userId="673f2145-451f-4180-b22a-275b3d0149dc" providerId="ADAL" clId="{770450B3-1A21-45D2-99A0-E64D5F01F448}" dt="2023-10-25T15:03:16.439" v="7504" actId="478"/>
          <ac:grpSpMkLst>
            <pc:docMk/>
            <pc:sldMk cId="3676613358" sldId="297"/>
            <ac:grpSpMk id="97" creationId="{993D9581-9430-5D19-8684-06462B24E58B}"/>
          </ac:grpSpMkLst>
        </pc:grpChg>
        <pc:grpChg chg="add del mod">
          <ac:chgData name="Christian Gianoglio" userId="673f2145-451f-4180-b22a-275b3d0149dc" providerId="ADAL" clId="{770450B3-1A21-45D2-99A0-E64D5F01F448}" dt="2023-10-25T15:21:46.180" v="7730" actId="478"/>
          <ac:grpSpMkLst>
            <pc:docMk/>
            <pc:sldMk cId="3676613358" sldId="297"/>
            <ac:grpSpMk id="130" creationId="{3358EAA0-51BF-42A9-E939-E844B624AC95}"/>
          </ac:grpSpMkLst>
        </pc:grpChg>
        <pc:grpChg chg="add del mod">
          <ac:chgData name="Christian Gianoglio" userId="673f2145-451f-4180-b22a-275b3d0149dc" providerId="ADAL" clId="{770450B3-1A21-45D2-99A0-E64D5F01F448}" dt="2023-10-25T15:21:46.180" v="7730" actId="478"/>
          <ac:grpSpMkLst>
            <pc:docMk/>
            <pc:sldMk cId="3676613358" sldId="297"/>
            <ac:grpSpMk id="138" creationId="{DAC16102-2EB1-62BD-4B85-8FDC3C3A14FB}"/>
          </ac:grpSpMkLst>
        </pc:grpChg>
        <pc:picChg chg="add del mod">
          <ac:chgData name="Christian Gianoglio" userId="673f2145-451f-4180-b22a-275b3d0149dc" providerId="ADAL" clId="{770450B3-1A21-45D2-99A0-E64D5F01F448}" dt="2023-10-25T15:21:06.757" v="7725" actId="478"/>
          <ac:picMkLst>
            <pc:docMk/>
            <pc:sldMk cId="3676613358" sldId="297"/>
            <ac:picMk id="51" creationId="{880850CC-87C6-D4C2-6AA5-795CFB1369AD}"/>
          </ac:picMkLst>
        </pc:picChg>
        <pc:picChg chg="add del mod">
          <ac:chgData name="Christian Gianoglio" userId="673f2145-451f-4180-b22a-275b3d0149dc" providerId="ADAL" clId="{770450B3-1A21-45D2-99A0-E64D5F01F448}" dt="2023-10-25T15:21:06.757" v="7725" actId="478"/>
          <ac:picMkLst>
            <pc:docMk/>
            <pc:sldMk cId="3676613358" sldId="297"/>
            <ac:picMk id="52" creationId="{4B2913EA-758E-19BE-9E2D-627B8089E263}"/>
          </ac:picMkLst>
        </pc:picChg>
        <pc:picChg chg="add del mod">
          <ac:chgData name="Christian Gianoglio" userId="673f2145-451f-4180-b22a-275b3d0149dc" providerId="ADAL" clId="{770450B3-1A21-45D2-99A0-E64D5F01F448}" dt="2023-10-25T15:21:06.757" v="7725" actId="478"/>
          <ac:picMkLst>
            <pc:docMk/>
            <pc:sldMk cId="3676613358" sldId="297"/>
            <ac:picMk id="53" creationId="{938A2E7F-4D0B-A13D-FF44-4A5D0738BE47}"/>
          </ac:picMkLst>
        </pc:picChg>
        <pc:picChg chg="add del mod">
          <ac:chgData name="Christian Gianoglio" userId="673f2145-451f-4180-b22a-275b3d0149dc" providerId="ADAL" clId="{770450B3-1A21-45D2-99A0-E64D5F01F448}" dt="2023-10-25T15:03:16.439" v="7504" actId="478"/>
          <ac:picMkLst>
            <pc:docMk/>
            <pc:sldMk cId="3676613358" sldId="297"/>
            <ac:picMk id="60" creationId="{C10F4680-2794-3781-B98B-60A4A4C5F796}"/>
          </ac:picMkLst>
        </pc:picChg>
        <pc:picChg chg="add del mod">
          <ac:chgData name="Christian Gianoglio" userId="673f2145-451f-4180-b22a-275b3d0149dc" providerId="ADAL" clId="{770450B3-1A21-45D2-99A0-E64D5F01F448}" dt="2023-10-25T15:03:16.439" v="7504" actId="478"/>
          <ac:picMkLst>
            <pc:docMk/>
            <pc:sldMk cId="3676613358" sldId="297"/>
            <ac:picMk id="61" creationId="{3C1FA199-7C27-8902-4FF0-3C538EA5D983}"/>
          </ac:picMkLst>
        </pc:picChg>
        <pc:picChg chg="add del mod">
          <ac:chgData name="Christian Gianoglio" userId="673f2145-451f-4180-b22a-275b3d0149dc" providerId="ADAL" clId="{770450B3-1A21-45D2-99A0-E64D5F01F448}" dt="2023-10-25T15:03:16.439" v="7504" actId="478"/>
          <ac:picMkLst>
            <pc:docMk/>
            <pc:sldMk cId="3676613358" sldId="297"/>
            <ac:picMk id="62" creationId="{0AC897AA-AFAD-44A6-0FB1-7FC7661E8D67}"/>
          </ac:picMkLst>
        </pc:picChg>
        <pc:picChg chg="add del mod">
          <ac:chgData name="Christian Gianoglio" userId="673f2145-451f-4180-b22a-275b3d0149dc" providerId="ADAL" clId="{770450B3-1A21-45D2-99A0-E64D5F01F448}" dt="2023-10-25T14:57:43.686" v="7433" actId="478"/>
          <ac:picMkLst>
            <pc:docMk/>
            <pc:sldMk cId="3676613358" sldId="297"/>
            <ac:picMk id="124" creationId="{50854B52-11BE-BE57-245D-DF99547DBA89}"/>
          </ac:picMkLst>
        </pc:picChg>
        <pc:cxnChg chg="add del mod">
          <ac:chgData name="Christian Gianoglio" userId="673f2145-451f-4180-b22a-275b3d0149dc" providerId="ADAL" clId="{770450B3-1A21-45D2-99A0-E64D5F01F448}" dt="2023-10-25T14:57:44.838" v="7434" actId="478"/>
          <ac:cxnSpMkLst>
            <pc:docMk/>
            <pc:sldMk cId="3676613358" sldId="297"/>
            <ac:cxnSpMk id="57" creationId="{A198AF37-2F2E-C98E-7C3E-D064927670DD}"/>
          </ac:cxnSpMkLst>
        </pc:cxnChg>
        <pc:cxnChg chg="add del mod">
          <ac:chgData name="Christian Gianoglio" userId="673f2145-451f-4180-b22a-275b3d0149dc" providerId="ADAL" clId="{770450B3-1A21-45D2-99A0-E64D5F01F448}" dt="2023-10-25T14:57:42.695" v="7432" actId="478"/>
          <ac:cxnSpMkLst>
            <pc:docMk/>
            <pc:sldMk cId="3676613358" sldId="297"/>
            <ac:cxnSpMk id="58" creationId="{6682100F-1B57-FE56-8545-211DD3B7BE16}"/>
          </ac:cxnSpMkLst>
        </pc:cxnChg>
        <pc:cxnChg chg="add del mod">
          <ac:chgData name="Christian Gianoglio" userId="673f2145-451f-4180-b22a-275b3d0149dc" providerId="ADAL" clId="{770450B3-1A21-45D2-99A0-E64D5F01F448}" dt="2023-10-25T14:57:41.463" v="7431" actId="478"/>
          <ac:cxnSpMkLst>
            <pc:docMk/>
            <pc:sldMk cId="3676613358" sldId="297"/>
            <ac:cxnSpMk id="59" creationId="{358F255D-8BCE-40C2-CA9E-4B0EC4885FB4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70" creationId="{878B15A8-EF75-CCA5-6DB5-B6D3630E0E66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71" creationId="{3F9DE8B7-9E87-2F03-F000-C5120D223E75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72" creationId="{FF8F8006-33FC-5B83-B12A-FC3AD82C306E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73" creationId="{E214C161-361C-7E9B-D082-BD3DB0ACA156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74" creationId="{C66B990C-4FC9-E329-EB28-1CBC534A39A9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75" creationId="{3B3A2076-D8AF-6BA3-4BF8-97759C2B2FB9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76" creationId="{472DBFE6-B3CC-1BC6-FE36-9784B7433E70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90" creationId="{0179FD75-8E71-3BBB-6883-5BAA4570507E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91" creationId="{6AA6D415-77EA-289D-EE99-64DB5FF6051F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93" creationId="{4BA7833A-46FC-D8CA-34D4-15BD8A445808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94" creationId="{57B65025-1C42-C9C1-AD88-0A81B58D1DB6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95" creationId="{CB15A230-C811-7D45-E347-8716F0DC31BC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96" creationId="{AE6C5423-8435-8EA3-93C0-4AAC5ABB8102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101" creationId="{808652B0-E8D0-0B66-01E0-21976F939BA2}"/>
          </ac:cxnSpMkLst>
        </pc:cxnChg>
        <pc:cxnChg chg="add del mod">
          <ac:chgData name="Christian Gianoglio" userId="673f2145-451f-4180-b22a-275b3d0149dc" providerId="ADAL" clId="{770450B3-1A21-45D2-99A0-E64D5F01F448}" dt="2023-10-25T15:03:16.439" v="7504" actId="478"/>
          <ac:cxnSpMkLst>
            <pc:docMk/>
            <pc:sldMk cId="3676613358" sldId="297"/>
            <ac:cxnSpMk id="103" creationId="{DEE54275-4C2C-0C21-BF8E-A64175FE193E}"/>
          </ac:cxnSpMkLst>
        </pc:cxnChg>
      </pc:sldChg>
      <pc:sldChg chg="delSp modSp add del mod">
        <pc:chgData name="Christian Gianoglio" userId="673f2145-451f-4180-b22a-275b3d0149dc" providerId="ADAL" clId="{770450B3-1A21-45D2-99A0-E64D5F01F448}" dt="2023-10-25T16:09:24.285" v="8284" actId="47"/>
        <pc:sldMkLst>
          <pc:docMk/>
          <pc:sldMk cId="2993685397" sldId="298"/>
        </pc:sldMkLst>
        <pc:spChg chg="mod">
          <ac:chgData name="Christian Gianoglio" userId="673f2145-451f-4180-b22a-275b3d0149dc" providerId="ADAL" clId="{770450B3-1A21-45D2-99A0-E64D5F01F448}" dt="2023-10-25T15:30:37.200" v="7785"/>
          <ac:spMkLst>
            <pc:docMk/>
            <pc:sldMk cId="2993685397" sldId="298"/>
            <ac:spMk id="2" creationId="{999D5B2A-EE29-7750-D724-35023EFF0A1A}"/>
          </ac:spMkLst>
        </pc:spChg>
        <pc:spChg chg="del">
          <ac:chgData name="Christian Gianoglio" userId="673f2145-451f-4180-b22a-275b3d0149dc" providerId="ADAL" clId="{770450B3-1A21-45D2-99A0-E64D5F01F448}" dt="2023-10-25T15:23:21.044" v="7751" actId="478"/>
          <ac:spMkLst>
            <pc:docMk/>
            <pc:sldMk cId="2993685397" sldId="298"/>
            <ac:spMk id="134" creationId="{4D7FF2E1-6DFD-B73E-0972-C07BC2BB681E}"/>
          </ac:spMkLst>
        </pc:spChg>
        <pc:spChg chg="del">
          <ac:chgData name="Christian Gianoglio" userId="673f2145-451f-4180-b22a-275b3d0149dc" providerId="ADAL" clId="{770450B3-1A21-45D2-99A0-E64D5F01F448}" dt="2023-10-25T15:23:21.589" v="7752" actId="478"/>
          <ac:spMkLst>
            <pc:docMk/>
            <pc:sldMk cId="2993685397" sldId="298"/>
            <ac:spMk id="135" creationId="{30EB89A6-9E15-E984-557D-5009BAE28CFE}"/>
          </ac:spMkLst>
        </pc:spChg>
        <pc:spChg chg="del">
          <ac:chgData name="Christian Gianoglio" userId="673f2145-451f-4180-b22a-275b3d0149dc" providerId="ADAL" clId="{770450B3-1A21-45D2-99A0-E64D5F01F448}" dt="2023-10-25T15:23:18.804" v="7749" actId="478"/>
          <ac:spMkLst>
            <pc:docMk/>
            <pc:sldMk cId="2993685397" sldId="298"/>
            <ac:spMk id="136" creationId="{835E7475-9146-BBCC-CE95-83F0DA193E57}"/>
          </ac:spMkLst>
        </pc:spChg>
        <pc:spChg chg="del">
          <ac:chgData name="Christian Gianoglio" userId="673f2145-451f-4180-b22a-275b3d0149dc" providerId="ADAL" clId="{770450B3-1A21-45D2-99A0-E64D5F01F448}" dt="2023-10-25T15:23:22.645" v="7753" actId="478"/>
          <ac:spMkLst>
            <pc:docMk/>
            <pc:sldMk cId="2993685397" sldId="298"/>
            <ac:spMk id="139" creationId="{6D5B2A9C-9905-08E9-F7C2-C7BC19C51BF2}"/>
          </ac:spMkLst>
        </pc:spChg>
        <pc:spChg chg="del">
          <ac:chgData name="Christian Gianoglio" userId="673f2145-451f-4180-b22a-275b3d0149dc" providerId="ADAL" clId="{770450B3-1A21-45D2-99A0-E64D5F01F448}" dt="2023-10-25T15:23:24.069" v="7754" actId="478"/>
          <ac:spMkLst>
            <pc:docMk/>
            <pc:sldMk cId="2993685397" sldId="298"/>
            <ac:spMk id="140" creationId="{17631854-3D88-1033-D0A0-88F496CB3DDA}"/>
          </ac:spMkLst>
        </pc:spChg>
        <pc:grpChg chg="del">
          <ac:chgData name="Christian Gianoglio" userId="673f2145-451f-4180-b22a-275b3d0149dc" providerId="ADAL" clId="{770450B3-1A21-45D2-99A0-E64D5F01F448}" dt="2023-10-25T15:23:19.764" v="7750" actId="478"/>
          <ac:grpSpMkLst>
            <pc:docMk/>
            <pc:sldMk cId="2993685397" sldId="298"/>
            <ac:grpSpMk id="138" creationId="{DAC16102-2EB1-62BD-4B85-8FDC3C3A14FB}"/>
          </ac:grpSpMkLst>
        </pc:grpChg>
      </pc:sldChg>
      <pc:sldChg chg="addSp delSp modSp add del mod ord">
        <pc:chgData name="Christian Gianoglio" userId="673f2145-451f-4180-b22a-275b3d0149dc" providerId="ADAL" clId="{770450B3-1A21-45D2-99A0-E64D5F01F448}" dt="2023-10-25T16:09:23.806" v="8283" actId="47"/>
        <pc:sldMkLst>
          <pc:docMk/>
          <pc:sldMk cId="2447497390" sldId="299"/>
        </pc:sldMkLst>
        <pc:spChg chg="mod">
          <ac:chgData name="Christian Gianoglio" userId="673f2145-451f-4180-b22a-275b3d0149dc" providerId="ADAL" clId="{770450B3-1A21-45D2-99A0-E64D5F01F448}" dt="2023-10-25T15:30:35.164" v="7784"/>
          <ac:spMkLst>
            <pc:docMk/>
            <pc:sldMk cId="2447497390" sldId="299"/>
            <ac:spMk id="2" creationId="{999D5B2A-EE29-7750-D724-35023EFF0A1A}"/>
          </ac:spMkLst>
        </pc:spChg>
        <pc:spChg chg="del">
          <ac:chgData name="Christian Gianoglio" userId="673f2145-451f-4180-b22a-275b3d0149dc" providerId="ADAL" clId="{770450B3-1A21-45D2-99A0-E64D5F01F448}" dt="2023-10-25T15:22:43.654" v="7734" actId="478"/>
          <ac:spMkLst>
            <pc:docMk/>
            <pc:sldMk cId="2447497390" sldId="299"/>
            <ac:spMk id="131" creationId="{27D49C42-FDBC-E21F-48CA-0061316D858C}"/>
          </ac:spMkLst>
        </pc:spChg>
        <pc:spChg chg="del">
          <ac:chgData name="Christian Gianoglio" userId="673f2145-451f-4180-b22a-275b3d0149dc" providerId="ADAL" clId="{770450B3-1A21-45D2-99A0-E64D5F01F448}" dt="2023-10-25T15:22:49.428" v="7739" actId="478"/>
          <ac:spMkLst>
            <pc:docMk/>
            <pc:sldMk cId="2447497390" sldId="299"/>
            <ac:spMk id="134" creationId="{4D7FF2E1-6DFD-B73E-0972-C07BC2BB681E}"/>
          </ac:spMkLst>
        </pc:spChg>
        <pc:spChg chg="del">
          <ac:chgData name="Christian Gianoglio" userId="673f2145-451f-4180-b22a-275b3d0149dc" providerId="ADAL" clId="{770450B3-1A21-45D2-99A0-E64D5F01F448}" dt="2023-10-25T15:22:50.214" v="7740" actId="478"/>
          <ac:spMkLst>
            <pc:docMk/>
            <pc:sldMk cId="2447497390" sldId="299"/>
            <ac:spMk id="135" creationId="{30EB89A6-9E15-E984-557D-5009BAE28CFE}"/>
          </ac:spMkLst>
        </pc:spChg>
        <pc:spChg chg="del">
          <ac:chgData name="Christian Gianoglio" userId="673f2145-451f-4180-b22a-275b3d0149dc" providerId="ADAL" clId="{770450B3-1A21-45D2-99A0-E64D5F01F448}" dt="2023-10-25T15:22:46.997" v="7737" actId="478"/>
          <ac:spMkLst>
            <pc:docMk/>
            <pc:sldMk cId="2447497390" sldId="299"/>
            <ac:spMk id="136" creationId="{835E7475-9146-BBCC-CE95-83F0DA193E57}"/>
          </ac:spMkLst>
        </pc:spChg>
        <pc:spChg chg="del">
          <ac:chgData name="Christian Gianoglio" userId="673f2145-451f-4180-b22a-275b3d0149dc" providerId="ADAL" clId="{770450B3-1A21-45D2-99A0-E64D5F01F448}" dt="2023-10-25T15:22:52.085" v="7742" actId="478"/>
          <ac:spMkLst>
            <pc:docMk/>
            <pc:sldMk cId="2447497390" sldId="299"/>
            <ac:spMk id="139" creationId="{6D5B2A9C-9905-08E9-F7C2-C7BC19C51BF2}"/>
          </ac:spMkLst>
        </pc:spChg>
        <pc:spChg chg="del">
          <ac:chgData name="Christian Gianoglio" userId="673f2145-451f-4180-b22a-275b3d0149dc" providerId="ADAL" clId="{770450B3-1A21-45D2-99A0-E64D5F01F448}" dt="2023-10-25T15:22:51.364" v="7741" actId="478"/>
          <ac:spMkLst>
            <pc:docMk/>
            <pc:sldMk cId="2447497390" sldId="299"/>
            <ac:spMk id="140" creationId="{17631854-3D88-1033-D0A0-88F496CB3DDA}"/>
          </ac:spMkLst>
        </pc:spChg>
        <pc:grpChg chg="add del">
          <ac:chgData name="Christian Gianoglio" userId="673f2145-451f-4180-b22a-275b3d0149dc" providerId="ADAL" clId="{770450B3-1A21-45D2-99A0-E64D5F01F448}" dt="2023-10-25T15:22:45.720" v="7736" actId="478"/>
          <ac:grpSpMkLst>
            <pc:docMk/>
            <pc:sldMk cId="2447497390" sldId="299"/>
            <ac:grpSpMk id="130" creationId="{3358EAA0-51BF-42A9-E939-E844B624AC95}"/>
          </ac:grpSpMkLst>
        </pc:grpChg>
        <pc:grpChg chg="del">
          <ac:chgData name="Christian Gianoglio" userId="673f2145-451f-4180-b22a-275b3d0149dc" providerId="ADAL" clId="{770450B3-1A21-45D2-99A0-E64D5F01F448}" dt="2023-10-25T15:22:47.972" v="7738" actId="478"/>
          <ac:grpSpMkLst>
            <pc:docMk/>
            <pc:sldMk cId="2447497390" sldId="299"/>
            <ac:grpSpMk id="138" creationId="{DAC16102-2EB1-62BD-4B85-8FDC3C3A14FB}"/>
          </ac:grpSpMkLst>
        </pc:grpChg>
      </pc:sldChg>
      <pc:sldChg chg="delSp modSp add del mod">
        <pc:chgData name="Christian Gianoglio" userId="673f2145-451f-4180-b22a-275b3d0149dc" providerId="ADAL" clId="{770450B3-1A21-45D2-99A0-E64D5F01F448}" dt="2023-10-25T16:09:24.573" v="8285" actId="47"/>
        <pc:sldMkLst>
          <pc:docMk/>
          <pc:sldMk cId="3375658380" sldId="300"/>
        </pc:sldMkLst>
        <pc:spChg chg="mod">
          <ac:chgData name="Christian Gianoglio" userId="673f2145-451f-4180-b22a-275b3d0149dc" providerId="ADAL" clId="{770450B3-1A21-45D2-99A0-E64D5F01F448}" dt="2023-10-25T15:30:39.148" v="7786"/>
          <ac:spMkLst>
            <pc:docMk/>
            <pc:sldMk cId="3375658380" sldId="300"/>
            <ac:spMk id="2" creationId="{999D5B2A-EE29-7750-D724-35023EFF0A1A}"/>
          </ac:spMkLst>
        </pc:spChg>
        <pc:spChg chg="del">
          <ac:chgData name="Christian Gianoglio" userId="673f2145-451f-4180-b22a-275b3d0149dc" providerId="ADAL" clId="{770450B3-1A21-45D2-99A0-E64D5F01F448}" dt="2023-10-25T15:25:35.380" v="7755" actId="478"/>
          <ac:spMkLst>
            <pc:docMk/>
            <pc:sldMk cId="3375658380" sldId="300"/>
            <ac:spMk id="134" creationId="{4D7FF2E1-6DFD-B73E-0972-C07BC2BB681E}"/>
          </ac:spMkLst>
        </pc:spChg>
        <pc:spChg chg="del">
          <ac:chgData name="Christian Gianoglio" userId="673f2145-451f-4180-b22a-275b3d0149dc" providerId="ADAL" clId="{770450B3-1A21-45D2-99A0-E64D5F01F448}" dt="2023-10-25T15:25:36.292" v="7756" actId="478"/>
          <ac:spMkLst>
            <pc:docMk/>
            <pc:sldMk cId="3375658380" sldId="300"/>
            <ac:spMk id="135" creationId="{30EB89A6-9E15-E984-557D-5009BAE28CFE}"/>
          </ac:spMkLst>
        </pc:spChg>
        <pc:spChg chg="del">
          <ac:chgData name="Christian Gianoglio" userId="673f2145-451f-4180-b22a-275b3d0149dc" providerId="ADAL" clId="{770450B3-1A21-45D2-99A0-E64D5F01F448}" dt="2023-10-25T15:25:37.380" v="7757" actId="478"/>
          <ac:spMkLst>
            <pc:docMk/>
            <pc:sldMk cId="3375658380" sldId="300"/>
            <ac:spMk id="139" creationId="{6D5B2A9C-9905-08E9-F7C2-C7BC19C51BF2}"/>
          </ac:spMkLst>
        </pc:spChg>
        <pc:spChg chg="del">
          <ac:chgData name="Christian Gianoglio" userId="673f2145-451f-4180-b22a-275b3d0149dc" providerId="ADAL" clId="{770450B3-1A21-45D2-99A0-E64D5F01F448}" dt="2023-10-25T15:25:38.677" v="7758" actId="478"/>
          <ac:spMkLst>
            <pc:docMk/>
            <pc:sldMk cId="3375658380" sldId="300"/>
            <ac:spMk id="140" creationId="{17631854-3D88-1033-D0A0-88F496CB3DDA}"/>
          </ac:spMkLst>
        </pc:spChg>
      </pc:sldChg>
      <pc:sldChg chg="delSp add del mod">
        <pc:chgData name="Christian Gianoglio" userId="673f2145-451f-4180-b22a-275b3d0149dc" providerId="ADAL" clId="{770450B3-1A21-45D2-99A0-E64D5F01F448}" dt="2023-10-25T15:26:09.504" v="7764" actId="47"/>
        <pc:sldMkLst>
          <pc:docMk/>
          <pc:sldMk cId="3938643474" sldId="301"/>
        </pc:sldMkLst>
        <pc:spChg chg="del">
          <ac:chgData name="Christian Gianoglio" userId="673f2145-451f-4180-b22a-275b3d0149dc" providerId="ADAL" clId="{770450B3-1A21-45D2-99A0-E64D5F01F448}" dt="2023-10-25T15:25:45.604" v="7759" actId="478"/>
          <ac:spMkLst>
            <pc:docMk/>
            <pc:sldMk cId="3938643474" sldId="301"/>
            <ac:spMk id="135" creationId="{30EB89A6-9E15-E984-557D-5009BAE28CFE}"/>
          </ac:spMkLst>
        </pc:spChg>
        <pc:spChg chg="del">
          <ac:chgData name="Christian Gianoglio" userId="673f2145-451f-4180-b22a-275b3d0149dc" providerId="ADAL" clId="{770450B3-1A21-45D2-99A0-E64D5F01F448}" dt="2023-10-25T15:25:46.596" v="7760" actId="478"/>
          <ac:spMkLst>
            <pc:docMk/>
            <pc:sldMk cId="3938643474" sldId="301"/>
            <ac:spMk id="139" creationId="{6D5B2A9C-9905-08E9-F7C2-C7BC19C51BF2}"/>
          </ac:spMkLst>
        </pc:spChg>
        <pc:spChg chg="del">
          <ac:chgData name="Christian Gianoglio" userId="673f2145-451f-4180-b22a-275b3d0149dc" providerId="ADAL" clId="{770450B3-1A21-45D2-99A0-E64D5F01F448}" dt="2023-10-25T15:25:47.636" v="7761" actId="478"/>
          <ac:spMkLst>
            <pc:docMk/>
            <pc:sldMk cId="3938643474" sldId="301"/>
            <ac:spMk id="140" creationId="{17631854-3D88-1033-D0A0-88F496CB3DDA}"/>
          </ac:spMkLst>
        </pc:spChg>
      </pc:sldChg>
      <pc:sldChg chg="delSp modSp add del mod">
        <pc:chgData name="Christian Gianoglio" userId="673f2145-451f-4180-b22a-275b3d0149dc" providerId="ADAL" clId="{770450B3-1A21-45D2-99A0-E64D5F01F448}" dt="2023-10-25T16:09:25.022" v="8286" actId="47"/>
        <pc:sldMkLst>
          <pc:docMk/>
          <pc:sldMk cId="3465395952" sldId="302"/>
        </pc:sldMkLst>
        <pc:spChg chg="mod">
          <ac:chgData name="Christian Gianoglio" userId="673f2145-451f-4180-b22a-275b3d0149dc" providerId="ADAL" clId="{770450B3-1A21-45D2-99A0-E64D5F01F448}" dt="2023-10-25T15:30:40.937" v="7787"/>
          <ac:spMkLst>
            <pc:docMk/>
            <pc:sldMk cId="3465395952" sldId="302"/>
            <ac:spMk id="2" creationId="{999D5B2A-EE29-7750-D724-35023EFF0A1A}"/>
          </ac:spMkLst>
        </pc:spChg>
        <pc:spChg chg="del">
          <ac:chgData name="Christian Gianoglio" userId="673f2145-451f-4180-b22a-275b3d0149dc" providerId="ADAL" clId="{770450B3-1A21-45D2-99A0-E64D5F01F448}" dt="2023-10-25T15:25:51.364" v="7762" actId="478"/>
          <ac:spMkLst>
            <pc:docMk/>
            <pc:sldMk cId="3465395952" sldId="302"/>
            <ac:spMk id="139" creationId="{6D5B2A9C-9905-08E9-F7C2-C7BC19C51BF2}"/>
          </ac:spMkLst>
        </pc:spChg>
        <pc:spChg chg="del">
          <ac:chgData name="Christian Gianoglio" userId="673f2145-451f-4180-b22a-275b3d0149dc" providerId="ADAL" clId="{770450B3-1A21-45D2-99A0-E64D5F01F448}" dt="2023-10-25T15:25:52.469" v="7763" actId="478"/>
          <ac:spMkLst>
            <pc:docMk/>
            <pc:sldMk cId="3465395952" sldId="302"/>
            <ac:spMk id="140" creationId="{17631854-3D88-1033-D0A0-88F496CB3DDA}"/>
          </ac:spMkLst>
        </pc:spChg>
      </pc:sldChg>
      <pc:sldChg chg="modSp add del mod">
        <pc:chgData name="Christian Gianoglio" userId="673f2145-451f-4180-b22a-275b3d0149dc" providerId="ADAL" clId="{770450B3-1A21-45D2-99A0-E64D5F01F448}" dt="2023-10-25T16:11:12.879" v="8294" actId="47"/>
        <pc:sldMkLst>
          <pc:docMk/>
          <pc:sldMk cId="1077380869" sldId="303"/>
        </pc:sldMkLst>
        <pc:spChg chg="mod">
          <ac:chgData name="Christian Gianoglio" userId="673f2145-451f-4180-b22a-275b3d0149dc" providerId="ADAL" clId="{770450B3-1A21-45D2-99A0-E64D5F01F448}" dt="2023-10-25T15:30:44.761" v="7788"/>
          <ac:spMkLst>
            <pc:docMk/>
            <pc:sldMk cId="1077380869" sldId="303"/>
            <ac:spMk id="2" creationId="{999D5B2A-EE29-7750-D724-35023EFF0A1A}"/>
          </ac:spMkLst>
        </pc:spChg>
      </pc:sldChg>
      <pc:sldChg chg="addSp delSp modSp add mod delAnim modAnim">
        <pc:chgData name="Christian Gianoglio" userId="673f2145-451f-4180-b22a-275b3d0149dc" providerId="ADAL" clId="{770450B3-1A21-45D2-99A0-E64D5F01F448}" dt="2023-10-26T07:56:26.321" v="10103" actId="1076"/>
        <pc:sldMkLst>
          <pc:docMk/>
          <pc:sldMk cId="2595290292" sldId="304"/>
        </pc:sldMkLst>
        <pc:spChg chg="mod">
          <ac:chgData name="Christian Gianoglio" userId="673f2145-451f-4180-b22a-275b3d0149dc" providerId="ADAL" clId="{770450B3-1A21-45D2-99A0-E64D5F01F448}" dt="2023-10-25T16:21:41.459" v="8534" actId="20577"/>
          <ac:spMkLst>
            <pc:docMk/>
            <pc:sldMk cId="2595290292" sldId="304"/>
            <ac:spMk id="2" creationId="{999D5B2A-EE29-7750-D724-35023EFF0A1A}"/>
          </ac:spMkLst>
        </pc:spChg>
        <pc:spChg chg="add mod">
          <ac:chgData name="Christian Gianoglio" userId="673f2145-451f-4180-b22a-275b3d0149dc" providerId="ADAL" clId="{770450B3-1A21-45D2-99A0-E64D5F01F448}" dt="2023-10-26T07:56:26.321" v="10103" actId="1076"/>
          <ac:spMkLst>
            <pc:docMk/>
            <pc:sldMk cId="2595290292" sldId="304"/>
            <ac:spMk id="3" creationId="{27E39DC2-7C16-271B-65B7-4423D96506F5}"/>
          </ac:spMkLst>
        </pc:spChg>
        <pc:spChg chg="add del mod">
          <ac:chgData name="Christian Gianoglio" userId="673f2145-451f-4180-b22a-275b3d0149dc" providerId="ADAL" clId="{770450B3-1A21-45D2-99A0-E64D5F01F448}" dt="2023-10-25T16:13:10.467" v="8408" actId="478"/>
          <ac:spMkLst>
            <pc:docMk/>
            <pc:sldMk cId="2595290292" sldId="304"/>
            <ac:spMk id="3" creationId="{7091BF29-3E51-E1FD-6193-639723DBBF53}"/>
          </ac:spMkLst>
        </pc:spChg>
        <pc:spChg chg="add del mod">
          <ac:chgData name="Christian Gianoglio" userId="673f2145-451f-4180-b22a-275b3d0149dc" providerId="ADAL" clId="{770450B3-1A21-45D2-99A0-E64D5F01F448}" dt="2023-10-25T15:37:12.357" v="7810" actId="478"/>
          <ac:spMkLst>
            <pc:docMk/>
            <pc:sldMk cId="2595290292" sldId="304"/>
            <ac:spMk id="6" creationId="{2D1F34A2-615D-B10F-09BF-C4416A15B1C8}"/>
          </ac:spMkLst>
        </pc:spChg>
        <pc:spChg chg="add mod">
          <ac:chgData name="Christian Gianoglio" userId="673f2145-451f-4180-b22a-275b3d0149dc" providerId="ADAL" clId="{770450B3-1A21-45D2-99A0-E64D5F01F448}" dt="2023-10-25T15:53:08.008" v="8113" actId="1582"/>
          <ac:spMkLst>
            <pc:docMk/>
            <pc:sldMk cId="2595290292" sldId="304"/>
            <ac:spMk id="11" creationId="{8B1A5E87-897F-B83F-0359-E739C3EC77F8}"/>
          </ac:spMkLst>
        </pc:spChg>
        <pc:spChg chg="add del mod">
          <ac:chgData name="Christian Gianoglio" userId="673f2145-451f-4180-b22a-275b3d0149dc" providerId="ADAL" clId="{770450B3-1A21-45D2-99A0-E64D5F01F448}" dt="2023-10-25T15:40:07.077" v="7845" actId="478"/>
          <ac:spMkLst>
            <pc:docMk/>
            <pc:sldMk cId="2595290292" sldId="304"/>
            <ac:spMk id="16" creationId="{BDE49E80-A1DF-1D42-1A83-829F1922DC65}"/>
          </ac:spMkLst>
        </pc:spChg>
        <pc:spChg chg="add del mod">
          <ac:chgData name="Christian Gianoglio" userId="673f2145-451f-4180-b22a-275b3d0149dc" providerId="ADAL" clId="{770450B3-1A21-45D2-99A0-E64D5F01F448}" dt="2023-10-25T15:39:26.981" v="7841" actId="478"/>
          <ac:spMkLst>
            <pc:docMk/>
            <pc:sldMk cId="2595290292" sldId="304"/>
            <ac:spMk id="17" creationId="{03236AF5-41CE-F829-172D-B2A236E6BA3D}"/>
          </ac:spMkLst>
        </pc:spChg>
        <pc:spChg chg="add del mod">
          <ac:chgData name="Christian Gianoglio" userId="673f2145-451f-4180-b22a-275b3d0149dc" providerId="ADAL" clId="{770450B3-1A21-45D2-99A0-E64D5F01F448}" dt="2023-10-25T15:39:40.197" v="7843" actId="478"/>
          <ac:spMkLst>
            <pc:docMk/>
            <pc:sldMk cId="2595290292" sldId="304"/>
            <ac:spMk id="18" creationId="{44F27FB3-F128-9478-E95D-76E809B92035}"/>
          </ac:spMkLst>
        </pc:spChg>
        <pc:spChg chg="del mod">
          <ac:chgData name="Christian Gianoglio" userId="673f2145-451f-4180-b22a-275b3d0149dc" providerId="ADAL" clId="{770450B3-1A21-45D2-99A0-E64D5F01F448}" dt="2023-10-25T15:40:25.396" v="7849" actId="478"/>
          <ac:spMkLst>
            <pc:docMk/>
            <pc:sldMk cId="2595290292" sldId="304"/>
            <ac:spMk id="24" creationId="{2E01A211-D953-B00F-724A-F6B0EE8457A3}"/>
          </ac:spMkLst>
        </pc:spChg>
        <pc:spChg chg="del mod">
          <ac:chgData name="Christian Gianoglio" userId="673f2145-451f-4180-b22a-275b3d0149dc" providerId="ADAL" clId="{770450B3-1A21-45D2-99A0-E64D5F01F448}" dt="2023-10-25T15:40:23.862" v="7848" actId="478"/>
          <ac:spMkLst>
            <pc:docMk/>
            <pc:sldMk cId="2595290292" sldId="304"/>
            <ac:spMk id="25" creationId="{D005530D-7ACA-212C-5350-C4EE67076244}"/>
          </ac:spMkLst>
        </pc:spChg>
        <pc:spChg chg="del mod">
          <ac:chgData name="Christian Gianoglio" userId="673f2145-451f-4180-b22a-275b3d0149dc" providerId="ADAL" clId="{770450B3-1A21-45D2-99A0-E64D5F01F448}" dt="2023-10-25T15:40:28.420" v="7850" actId="478"/>
          <ac:spMkLst>
            <pc:docMk/>
            <pc:sldMk cId="2595290292" sldId="304"/>
            <ac:spMk id="26" creationId="{18D4CE11-C4CD-FA82-12D3-E04518F8C8EF}"/>
          </ac:spMkLst>
        </pc:spChg>
        <pc:spChg chg="del mod">
          <ac:chgData name="Christian Gianoglio" userId="673f2145-451f-4180-b22a-275b3d0149dc" providerId="ADAL" clId="{770450B3-1A21-45D2-99A0-E64D5F01F448}" dt="2023-10-25T15:40:37.780" v="7854" actId="478"/>
          <ac:spMkLst>
            <pc:docMk/>
            <pc:sldMk cId="2595290292" sldId="304"/>
            <ac:spMk id="27" creationId="{5B0CE824-B3CE-7D0C-9E01-EABDE153029C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31" creationId="{82232B7E-940D-B331-E779-75F09E5C2862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33" creationId="{F78CA4C1-EFC8-1B7B-9556-CEB319CE9587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54" creationId="{A0C67B51-2869-ABF2-6427-7AC61A6A19B7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55" creationId="{55AC3D67-D2C4-B82C-74D7-643B6DF0FC4F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58" creationId="{D27DF61E-4D9A-946E-32A7-4EE6A0213205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59" creationId="{F54823CE-55A6-1272-C32A-5CDD3BF81AF1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0" creationId="{69A0B1E4-367A-A7BC-01C1-46F2D007A317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1" creationId="{0CF3C238-0FAE-E501-425B-E3C6841962B4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2" creationId="{C692B12B-5F65-4B30-8530-BC4B5C68C929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3" creationId="{62ED2A56-D74D-84AF-5697-0E65CEF4362C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5" creationId="{F6C89C3E-5701-644E-02AC-8E61A2A05C18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6" creationId="{F15A507F-D5B8-8DFC-AAD1-30D155C804E3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7" creationId="{97FD3DD2-5EC6-FD55-D982-3519F2D1AF05}"/>
          </ac:spMkLst>
        </pc:spChg>
        <pc:spChg chg="mod">
          <ac:chgData name="Christian Gianoglio" userId="673f2145-451f-4180-b22a-275b3d0149dc" providerId="ADAL" clId="{770450B3-1A21-45D2-99A0-E64D5F01F448}" dt="2023-10-25T15:42:12.637" v="7861" actId="1076"/>
          <ac:spMkLst>
            <pc:docMk/>
            <pc:sldMk cId="2595290292" sldId="304"/>
            <ac:spMk id="68" creationId="{1BCA6CB5-4F6F-D6B7-8814-222FED9DB79F}"/>
          </ac:spMkLst>
        </pc:spChg>
        <pc:spChg chg="add mod">
          <ac:chgData name="Christian Gianoglio" userId="673f2145-451f-4180-b22a-275b3d0149dc" providerId="ADAL" clId="{770450B3-1A21-45D2-99A0-E64D5F01F448}" dt="2023-10-25T16:03:41.395" v="8182" actId="164"/>
          <ac:spMkLst>
            <pc:docMk/>
            <pc:sldMk cId="2595290292" sldId="304"/>
            <ac:spMk id="69" creationId="{1C207983-1AEC-2F20-4E83-70CCD08BCCFF}"/>
          </ac:spMkLst>
        </pc:spChg>
        <pc:spChg chg="add mod">
          <ac:chgData name="Christian Gianoglio" userId="673f2145-451f-4180-b22a-275b3d0149dc" providerId="ADAL" clId="{770450B3-1A21-45D2-99A0-E64D5F01F448}" dt="2023-10-25T16:03:41.395" v="8182" actId="164"/>
          <ac:spMkLst>
            <pc:docMk/>
            <pc:sldMk cId="2595290292" sldId="304"/>
            <ac:spMk id="70" creationId="{9D460291-EC7A-0779-1399-FEA853D39210}"/>
          </ac:spMkLst>
        </pc:spChg>
        <pc:spChg chg="add del mod">
          <ac:chgData name="Christian Gianoglio" userId="673f2145-451f-4180-b22a-275b3d0149dc" providerId="ADAL" clId="{770450B3-1A21-45D2-99A0-E64D5F01F448}" dt="2023-10-25T15:43:43.348" v="7928" actId="478"/>
          <ac:spMkLst>
            <pc:docMk/>
            <pc:sldMk cId="2595290292" sldId="304"/>
            <ac:spMk id="71" creationId="{F2A0F336-3C68-A693-13BD-BBCFF1AC2CAF}"/>
          </ac:spMkLst>
        </pc:spChg>
        <pc:spChg chg="add mod">
          <ac:chgData name="Christian Gianoglio" userId="673f2145-451f-4180-b22a-275b3d0149dc" providerId="ADAL" clId="{770450B3-1A21-45D2-99A0-E64D5F01F448}" dt="2023-10-25T16:03:41.395" v="8182" actId="164"/>
          <ac:spMkLst>
            <pc:docMk/>
            <pc:sldMk cId="2595290292" sldId="304"/>
            <ac:spMk id="76" creationId="{A85BD1CD-BE01-0A62-2D33-C19485AD15AA}"/>
          </ac:spMkLst>
        </pc:spChg>
        <pc:spChg chg="add mod">
          <ac:chgData name="Christian Gianoglio" userId="673f2145-451f-4180-b22a-275b3d0149dc" providerId="ADAL" clId="{770450B3-1A21-45D2-99A0-E64D5F01F448}" dt="2023-10-25T16:03:41.395" v="8182" actId="164"/>
          <ac:spMkLst>
            <pc:docMk/>
            <pc:sldMk cId="2595290292" sldId="304"/>
            <ac:spMk id="77" creationId="{D785121D-6E5C-A322-EDCE-190768D75DCD}"/>
          </ac:spMkLst>
        </pc:spChg>
        <pc:spChg chg="add mod">
          <ac:chgData name="Christian Gianoglio" userId="673f2145-451f-4180-b22a-275b3d0149dc" providerId="ADAL" clId="{770450B3-1A21-45D2-99A0-E64D5F01F448}" dt="2023-10-25T15:49:14.760" v="8036" actId="164"/>
          <ac:spMkLst>
            <pc:docMk/>
            <pc:sldMk cId="2595290292" sldId="304"/>
            <ac:spMk id="78" creationId="{9D9BC410-3FCE-029F-6B0A-323E97B1DB2E}"/>
          </ac:spMkLst>
        </pc:spChg>
        <pc:spChg chg="add mod">
          <ac:chgData name="Christian Gianoglio" userId="673f2145-451f-4180-b22a-275b3d0149dc" providerId="ADAL" clId="{770450B3-1A21-45D2-99A0-E64D5F01F448}" dt="2023-10-25T15:53:23.933" v="8116" actId="113"/>
          <ac:spMkLst>
            <pc:docMk/>
            <pc:sldMk cId="2595290292" sldId="304"/>
            <ac:spMk id="80" creationId="{C20549BD-00B8-C786-E49C-A05FA1FDDC8A}"/>
          </ac:spMkLst>
        </pc:spChg>
        <pc:spChg chg="add mod">
          <ac:chgData name="Christian Gianoglio" userId="673f2145-451f-4180-b22a-275b3d0149dc" providerId="ADAL" clId="{770450B3-1A21-45D2-99A0-E64D5F01F448}" dt="2023-10-25T15:53:26.440" v="8117" actId="113"/>
          <ac:spMkLst>
            <pc:docMk/>
            <pc:sldMk cId="2595290292" sldId="304"/>
            <ac:spMk id="81" creationId="{916AC8DF-9192-9318-1976-DEF38D42443F}"/>
          </ac:spMkLst>
        </pc:spChg>
        <pc:spChg chg="add del mod">
          <ac:chgData name="Christian Gianoglio" userId="673f2145-451f-4180-b22a-275b3d0149dc" providerId="ADAL" clId="{770450B3-1A21-45D2-99A0-E64D5F01F448}" dt="2023-10-25T15:48:54.483" v="8033" actId="478"/>
          <ac:spMkLst>
            <pc:docMk/>
            <pc:sldMk cId="2595290292" sldId="304"/>
            <ac:spMk id="82" creationId="{E8E1E6D1-53A8-022C-D572-60DE2AED5117}"/>
          </ac:spMkLst>
        </pc:spChg>
        <pc:spChg chg="add mod">
          <ac:chgData name="Christian Gianoglio" userId="673f2145-451f-4180-b22a-275b3d0149dc" providerId="ADAL" clId="{770450B3-1A21-45D2-99A0-E64D5F01F448}" dt="2023-10-25T15:49:14.760" v="8036" actId="164"/>
          <ac:spMkLst>
            <pc:docMk/>
            <pc:sldMk cId="2595290292" sldId="304"/>
            <ac:spMk id="83" creationId="{B92ADC80-BA4B-67BF-B59E-326A6CFCA5E2}"/>
          </ac:spMkLst>
        </pc:spChg>
        <pc:spChg chg="add mod">
          <ac:chgData name="Christian Gianoglio" userId="673f2145-451f-4180-b22a-275b3d0149dc" providerId="ADAL" clId="{770450B3-1A21-45D2-99A0-E64D5F01F448}" dt="2023-10-25T15:51:13.759" v="8099" actId="113"/>
          <ac:spMkLst>
            <pc:docMk/>
            <pc:sldMk cId="2595290292" sldId="304"/>
            <ac:spMk id="89" creationId="{9DCC3F9D-5CE6-0171-4835-39172898175D}"/>
          </ac:spMkLst>
        </pc:spChg>
        <pc:spChg chg="add mod">
          <ac:chgData name="Christian Gianoglio" userId="673f2145-451f-4180-b22a-275b3d0149dc" providerId="ADAL" clId="{770450B3-1A21-45D2-99A0-E64D5F01F448}" dt="2023-10-25T15:51:17.049" v="8100" actId="113"/>
          <ac:spMkLst>
            <pc:docMk/>
            <pc:sldMk cId="2595290292" sldId="304"/>
            <ac:spMk id="90" creationId="{758315CE-E4A4-CC67-C6BF-B3EE60CBB2E0}"/>
          </ac:spMkLst>
        </pc:spChg>
        <pc:spChg chg="add del mod">
          <ac:chgData name="Christian Gianoglio" userId="673f2145-451f-4180-b22a-275b3d0149dc" providerId="ADAL" clId="{770450B3-1A21-45D2-99A0-E64D5F01F448}" dt="2023-10-25T15:56:03.531" v="8160" actId="478"/>
          <ac:spMkLst>
            <pc:docMk/>
            <pc:sldMk cId="2595290292" sldId="304"/>
            <ac:spMk id="91" creationId="{ABBB3D34-7BA1-EE61-E3BA-0D1DD8C5CA45}"/>
          </ac:spMkLst>
        </pc:spChg>
        <pc:spChg chg="add del mod">
          <ac:chgData name="Christian Gianoglio" userId="673f2145-451f-4180-b22a-275b3d0149dc" providerId="ADAL" clId="{770450B3-1A21-45D2-99A0-E64D5F01F448}" dt="2023-10-25T15:55:58.211" v="8157" actId="478"/>
          <ac:spMkLst>
            <pc:docMk/>
            <pc:sldMk cId="2595290292" sldId="304"/>
            <ac:spMk id="92" creationId="{E0A5ACE2-187A-652C-1E86-8D17FCB05820}"/>
          </ac:spMkLst>
        </pc:spChg>
        <pc:spChg chg="add del mod">
          <ac:chgData name="Christian Gianoglio" userId="673f2145-451f-4180-b22a-275b3d0149dc" providerId="ADAL" clId="{770450B3-1A21-45D2-99A0-E64D5F01F448}" dt="2023-10-25T15:55:28.406" v="8145" actId="478"/>
          <ac:spMkLst>
            <pc:docMk/>
            <pc:sldMk cId="2595290292" sldId="304"/>
            <ac:spMk id="97" creationId="{F347377B-C836-38FF-F679-6B6B8C13D355}"/>
          </ac:spMkLst>
        </pc:spChg>
        <pc:spChg chg="add del">
          <ac:chgData name="Christian Gianoglio" userId="673f2145-451f-4180-b22a-275b3d0149dc" providerId="ADAL" clId="{770450B3-1A21-45D2-99A0-E64D5F01F448}" dt="2023-10-25T15:56:24.707" v="8165" actId="478"/>
          <ac:spMkLst>
            <pc:docMk/>
            <pc:sldMk cId="2595290292" sldId="304"/>
            <ac:spMk id="98" creationId="{585B2329-8282-13D9-203A-B41A78F6A37E}"/>
          </ac:spMkLst>
        </pc:spChg>
        <pc:spChg chg="add del">
          <ac:chgData name="Christian Gianoglio" userId="673f2145-451f-4180-b22a-275b3d0149dc" providerId="ADAL" clId="{770450B3-1A21-45D2-99A0-E64D5F01F448}" dt="2023-10-25T15:56:59.411" v="8167" actId="478"/>
          <ac:spMkLst>
            <pc:docMk/>
            <pc:sldMk cId="2595290292" sldId="304"/>
            <ac:spMk id="99" creationId="{5CAD4B34-04DD-179E-C58F-4BBF15A3E808}"/>
          </ac:spMkLst>
        </pc:spChg>
        <pc:spChg chg="add del mod">
          <ac:chgData name="Christian Gianoglio" userId="673f2145-451f-4180-b22a-275b3d0149dc" providerId="ADAL" clId="{770450B3-1A21-45D2-99A0-E64D5F01F448}" dt="2023-10-25T16:06:48.036" v="8212" actId="478"/>
          <ac:spMkLst>
            <pc:docMk/>
            <pc:sldMk cId="2595290292" sldId="304"/>
            <ac:spMk id="107" creationId="{D7D9D18D-E872-B0B3-7D81-8FF3EC638D70}"/>
          </ac:spMkLst>
        </pc:spChg>
        <pc:spChg chg="add del mod">
          <ac:chgData name="Christian Gianoglio" userId="673f2145-451f-4180-b22a-275b3d0149dc" providerId="ADAL" clId="{770450B3-1A21-45D2-99A0-E64D5F01F448}" dt="2023-10-25T16:11:02.386" v="8291" actId="478"/>
          <ac:spMkLst>
            <pc:docMk/>
            <pc:sldMk cId="2595290292" sldId="304"/>
            <ac:spMk id="108" creationId="{3D38A324-0F01-8E5F-AA84-56BC8AA621E9}"/>
          </ac:spMkLst>
        </pc:spChg>
        <pc:spChg chg="add mod ord">
          <ac:chgData name="Christian Gianoglio" userId="673f2145-451f-4180-b22a-275b3d0149dc" providerId="ADAL" clId="{770450B3-1A21-45D2-99A0-E64D5F01F448}" dt="2023-10-25T16:16:32.228" v="8472" actId="164"/>
          <ac:spMkLst>
            <pc:docMk/>
            <pc:sldMk cId="2595290292" sldId="304"/>
            <ac:spMk id="109" creationId="{D558FDCB-2D4A-F32E-3405-EB6C27A2927C}"/>
          </ac:spMkLst>
        </pc:spChg>
        <pc:spChg chg="add mod">
          <ac:chgData name="Christian Gianoglio" userId="673f2145-451f-4180-b22a-275b3d0149dc" providerId="ADAL" clId="{770450B3-1A21-45D2-99A0-E64D5F01F448}" dt="2023-10-25T16:16:32.228" v="8472" actId="164"/>
          <ac:spMkLst>
            <pc:docMk/>
            <pc:sldMk cId="2595290292" sldId="304"/>
            <ac:spMk id="110" creationId="{31BBDEDC-5454-87FC-AC11-78E4CDB02AE4}"/>
          </ac:spMkLst>
        </pc:spChg>
        <pc:spChg chg="add del mod">
          <ac:chgData name="Christian Gianoglio" userId="673f2145-451f-4180-b22a-275b3d0149dc" providerId="ADAL" clId="{770450B3-1A21-45D2-99A0-E64D5F01F448}" dt="2023-10-25T16:15:32.228" v="8456" actId="478"/>
          <ac:spMkLst>
            <pc:docMk/>
            <pc:sldMk cId="2595290292" sldId="304"/>
            <ac:spMk id="112" creationId="{DD615462-6903-BA74-C6DB-0823477F27BF}"/>
          </ac:spMkLst>
        </pc:spChg>
        <pc:spChg chg="add mod">
          <ac:chgData name="Christian Gianoglio" userId="673f2145-451f-4180-b22a-275b3d0149dc" providerId="ADAL" clId="{770450B3-1A21-45D2-99A0-E64D5F01F448}" dt="2023-10-25T16:16:17.052" v="8468" actId="1076"/>
          <ac:spMkLst>
            <pc:docMk/>
            <pc:sldMk cId="2595290292" sldId="304"/>
            <ac:spMk id="113" creationId="{3E9A5273-B282-69E7-CF63-234C0107C0CD}"/>
          </ac:spMkLst>
        </pc:spChg>
        <pc:spChg chg="add del mod">
          <ac:chgData name="Christian Gianoglio" userId="673f2145-451f-4180-b22a-275b3d0149dc" providerId="ADAL" clId="{770450B3-1A21-45D2-99A0-E64D5F01F448}" dt="2023-10-26T07:43:37.706" v="10038" actId="478"/>
          <ac:spMkLst>
            <pc:docMk/>
            <pc:sldMk cId="2595290292" sldId="304"/>
            <ac:spMk id="114" creationId="{9A463AA5-F175-BBF5-6789-CC358F973913}"/>
          </ac:spMkLst>
        </pc:spChg>
        <pc:spChg chg="add del mod">
          <ac:chgData name="Christian Gianoglio" userId="673f2145-451f-4180-b22a-275b3d0149dc" providerId="ADAL" clId="{770450B3-1A21-45D2-99A0-E64D5F01F448}" dt="2023-10-26T07:43:37.706" v="10038" actId="478"/>
          <ac:spMkLst>
            <pc:docMk/>
            <pc:sldMk cId="2595290292" sldId="304"/>
            <ac:spMk id="115" creationId="{84C6C2A8-7C50-4163-4B90-F12E6CEF3283}"/>
          </ac:spMkLst>
        </pc:spChg>
        <pc:spChg chg="add del mod">
          <ac:chgData name="Christian Gianoglio" userId="673f2145-451f-4180-b22a-275b3d0149dc" providerId="ADAL" clId="{770450B3-1A21-45D2-99A0-E64D5F01F448}" dt="2023-10-26T07:43:37.706" v="10038" actId="478"/>
          <ac:spMkLst>
            <pc:docMk/>
            <pc:sldMk cId="2595290292" sldId="304"/>
            <ac:spMk id="116" creationId="{BF6ACD65-AD32-C49D-17CE-0DD491F498F2}"/>
          </ac:spMkLst>
        </pc:spChg>
        <pc:spChg chg="add mod">
          <ac:chgData name="Christian Gianoglio" userId="673f2145-451f-4180-b22a-275b3d0149dc" providerId="ADAL" clId="{770450B3-1A21-45D2-99A0-E64D5F01F448}" dt="2023-10-25T16:13:59.485" v="8424" actId="164"/>
          <ac:spMkLst>
            <pc:docMk/>
            <pc:sldMk cId="2595290292" sldId="304"/>
            <ac:spMk id="117" creationId="{F5F71008-3371-6719-077B-65FD84996F46}"/>
          </ac:spMkLst>
        </pc:spChg>
        <pc:spChg chg="add del mod">
          <ac:chgData name="Christian Gianoglio" userId="673f2145-451f-4180-b22a-275b3d0149dc" providerId="ADAL" clId="{770450B3-1A21-45D2-99A0-E64D5F01F448}" dt="2023-10-26T07:43:37.706" v="10038" actId="478"/>
          <ac:spMkLst>
            <pc:docMk/>
            <pc:sldMk cId="2595290292" sldId="304"/>
            <ac:spMk id="119" creationId="{66306D22-397C-5E54-8891-6BE45E2D1EBD}"/>
          </ac:spMkLst>
        </pc:spChg>
        <pc:spChg chg="add del mod">
          <ac:chgData name="Christian Gianoglio" userId="673f2145-451f-4180-b22a-275b3d0149dc" providerId="ADAL" clId="{770450B3-1A21-45D2-99A0-E64D5F01F448}" dt="2023-10-26T07:43:37.706" v="10038" actId="478"/>
          <ac:spMkLst>
            <pc:docMk/>
            <pc:sldMk cId="2595290292" sldId="304"/>
            <ac:spMk id="120" creationId="{24C23A7F-79DF-620A-5C99-ADDB7CB20DA8}"/>
          </ac:spMkLst>
        </pc:spChg>
        <pc:spChg chg="add mod">
          <ac:chgData name="Christian Gianoglio" userId="673f2145-451f-4180-b22a-275b3d0149dc" providerId="ADAL" clId="{770450B3-1A21-45D2-99A0-E64D5F01F448}" dt="2023-10-25T16:16:06.383" v="8467" actId="1076"/>
          <ac:spMkLst>
            <pc:docMk/>
            <pc:sldMk cId="2595290292" sldId="304"/>
            <ac:spMk id="121" creationId="{934BDEF8-DFFB-1E10-85D3-C48D44F93F60}"/>
          </ac:spMkLst>
        </pc:spChg>
        <pc:spChg chg="add del mod">
          <ac:chgData name="Christian Gianoglio" userId="673f2145-451f-4180-b22a-275b3d0149dc" providerId="ADAL" clId="{770450B3-1A21-45D2-99A0-E64D5F01F448}" dt="2023-10-26T07:43:37.706" v="10038" actId="478"/>
          <ac:spMkLst>
            <pc:docMk/>
            <pc:sldMk cId="2595290292" sldId="304"/>
            <ac:spMk id="123" creationId="{D605D11B-D9FF-4716-3FFB-D91A6FAEBACA}"/>
          </ac:spMkLst>
        </pc:spChg>
        <pc:spChg chg="mod">
          <ac:chgData name="Christian Gianoglio" userId="673f2145-451f-4180-b22a-275b3d0149dc" providerId="ADAL" clId="{770450B3-1A21-45D2-99A0-E64D5F01F448}" dt="2023-10-25T17:34:28.197" v="9968" actId="1076"/>
          <ac:spMkLst>
            <pc:docMk/>
            <pc:sldMk cId="2595290292" sldId="304"/>
            <ac:spMk id="124" creationId="{51004A34-BE03-F11A-321C-48222AD18EC7}"/>
          </ac:spMkLst>
        </pc:spChg>
        <pc:spChg chg="del">
          <ac:chgData name="Christian Gianoglio" userId="673f2145-451f-4180-b22a-275b3d0149dc" providerId="ADAL" clId="{770450B3-1A21-45D2-99A0-E64D5F01F448}" dt="2023-10-25T16:05:35.636" v="8193" actId="478"/>
          <ac:spMkLst>
            <pc:docMk/>
            <pc:sldMk cId="2595290292" sldId="304"/>
            <ac:spMk id="127" creationId="{1F7AB4CA-6665-83B5-C486-F259605B9BB6}"/>
          </ac:spMkLst>
        </pc:spChg>
        <pc:spChg chg="mod">
          <ac:chgData name="Christian Gianoglio" userId="673f2145-451f-4180-b22a-275b3d0149dc" providerId="ADAL" clId="{770450B3-1A21-45D2-99A0-E64D5F01F448}" dt="2023-10-25T15:57:11.349" v="8169" actId="13822"/>
          <ac:spMkLst>
            <pc:docMk/>
            <pc:sldMk cId="2595290292" sldId="304"/>
            <ac:spMk id="128" creationId="{374010CC-3849-6457-54D9-42CABC5953E1}"/>
          </ac:spMkLst>
        </pc:spChg>
        <pc:spChg chg="mod">
          <ac:chgData name="Christian Gianoglio" userId="673f2145-451f-4180-b22a-275b3d0149dc" providerId="ADAL" clId="{770450B3-1A21-45D2-99A0-E64D5F01F448}" dt="2023-10-25T15:57:11.349" v="8169" actId="13822"/>
          <ac:spMkLst>
            <pc:docMk/>
            <pc:sldMk cId="2595290292" sldId="304"/>
            <ac:spMk id="129" creationId="{6DBFA485-8492-3292-DD73-BA309BDC6862}"/>
          </ac:spMkLst>
        </pc:spChg>
        <pc:spChg chg="add del mod">
          <ac:chgData name="Christian Gianoglio" userId="673f2145-451f-4180-b22a-275b3d0149dc" providerId="ADAL" clId="{770450B3-1A21-45D2-99A0-E64D5F01F448}" dt="2023-10-25T16:12:49.730" v="8404" actId="478"/>
          <ac:spMkLst>
            <pc:docMk/>
            <pc:sldMk cId="2595290292" sldId="304"/>
            <ac:spMk id="131" creationId="{27D49C42-FDBC-E21F-48CA-0061316D858C}"/>
          </ac:spMkLst>
        </pc:spChg>
        <pc:spChg chg="del topLvl">
          <ac:chgData name="Christian Gianoglio" userId="673f2145-451f-4180-b22a-275b3d0149dc" providerId="ADAL" clId="{770450B3-1A21-45D2-99A0-E64D5F01F448}" dt="2023-10-25T16:13:32.996" v="8415" actId="478"/>
          <ac:spMkLst>
            <pc:docMk/>
            <pc:sldMk cId="2595290292" sldId="304"/>
            <ac:spMk id="132" creationId="{9C82D553-79D9-F31D-7077-AB70659A03C6}"/>
          </ac:spMkLst>
        </pc:spChg>
        <pc:spChg chg="mod ord topLvl">
          <ac:chgData name="Christian Gianoglio" userId="673f2145-451f-4180-b22a-275b3d0149dc" providerId="ADAL" clId="{770450B3-1A21-45D2-99A0-E64D5F01F448}" dt="2023-10-25T16:13:59.485" v="8424" actId="164"/>
          <ac:spMkLst>
            <pc:docMk/>
            <pc:sldMk cId="2595290292" sldId="304"/>
            <ac:spMk id="133" creationId="{02B840D4-674B-8736-211C-7BB3990D5B73}"/>
          </ac:spMkLst>
        </pc:spChg>
        <pc:spChg chg="del mod">
          <ac:chgData name="Christian Gianoglio" userId="673f2145-451f-4180-b22a-275b3d0149dc" providerId="ADAL" clId="{770450B3-1A21-45D2-99A0-E64D5F01F448}" dt="2023-10-25T16:15:15.715" v="8449" actId="478"/>
          <ac:spMkLst>
            <pc:docMk/>
            <pc:sldMk cId="2595290292" sldId="304"/>
            <ac:spMk id="134" creationId="{4D7FF2E1-6DFD-B73E-0972-C07BC2BB681E}"/>
          </ac:spMkLst>
        </pc:spChg>
        <pc:spChg chg="del mod">
          <ac:chgData name="Christian Gianoglio" userId="673f2145-451f-4180-b22a-275b3d0149dc" providerId="ADAL" clId="{770450B3-1A21-45D2-99A0-E64D5F01F448}" dt="2023-10-25T16:15:16.307" v="8450" actId="478"/>
          <ac:spMkLst>
            <pc:docMk/>
            <pc:sldMk cId="2595290292" sldId="304"/>
            <ac:spMk id="135" creationId="{30EB89A6-9E15-E984-557D-5009BAE28CFE}"/>
          </ac:spMkLst>
        </pc:spChg>
        <pc:spChg chg="del">
          <ac:chgData name="Christian Gianoglio" userId="673f2145-451f-4180-b22a-275b3d0149dc" providerId="ADAL" clId="{770450B3-1A21-45D2-99A0-E64D5F01F448}" dt="2023-10-26T07:43:37.706" v="10038" actId="478"/>
          <ac:spMkLst>
            <pc:docMk/>
            <pc:sldMk cId="2595290292" sldId="304"/>
            <ac:spMk id="136" creationId="{835E7475-9146-BBCC-CE95-83F0DA193E57}"/>
          </ac:spMkLst>
        </pc:spChg>
        <pc:spChg chg="del">
          <ac:chgData name="Christian Gianoglio" userId="673f2145-451f-4180-b22a-275b3d0149dc" providerId="ADAL" clId="{770450B3-1A21-45D2-99A0-E64D5F01F448}" dt="2023-10-25T16:05:36.435" v="8194" actId="478"/>
          <ac:spMkLst>
            <pc:docMk/>
            <pc:sldMk cId="2595290292" sldId="304"/>
            <ac:spMk id="137" creationId="{BBB4C8A6-073D-A313-F198-199DD7D9F553}"/>
          </ac:spMkLst>
        </pc:spChg>
        <pc:spChg chg="del">
          <ac:chgData name="Christian Gianoglio" userId="673f2145-451f-4180-b22a-275b3d0149dc" providerId="ADAL" clId="{770450B3-1A21-45D2-99A0-E64D5F01F448}" dt="2023-10-25T16:05:26.628" v="8192" actId="478"/>
          <ac:spMkLst>
            <pc:docMk/>
            <pc:sldMk cId="2595290292" sldId="304"/>
            <ac:spMk id="139" creationId="{6D5B2A9C-9905-08E9-F7C2-C7BC19C51BF2}"/>
          </ac:spMkLst>
        </pc:spChg>
        <pc:spChg chg="del">
          <ac:chgData name="Christian Gianoglio" userId="673f2145-451f-4180-b22a-275b3d0149dc" providerId="ADAL" clId="{770450B3-1A21-45D2-99A0-E64D5F01F448}" dt="2023-10-25T16:05:24.019" v="8191" actId="478"/>
          <ac:spMkLst>
            <pc:docMk/>
            <pc:sldMk cId="2595290292" sldId="304"/>
            <ac:spMk id="140" creationId="{17631854-3D88-1033-D0A0-88F496CB3DDA}"/>
          </ac:spMkLst>
        </pc:spChg>
        <pc:grpChg chg="add del mod">
          <ac:chgData name="Christian Gianoglio" userId="673f2145-451f-4180-b22a-275b3d0149dc" providerId="ADAL" clId="{770450B3-1A21-45D2-99A0-E64D5F01F448}" dt="2023-10-25T15:42:13.524" v="7862" actId="478"/>
          <ac:grpSpMkLst>
            <pc:docMk/>
            <pc:sldMk cId="2595290292" sldId="304"/>
            <ac:grpSpMk id="19" creationId="{4B77B838-B74F-FE43-21E9-8BC9636C6B59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20" creationId="{124AEE10-D901-33F2-7E5D-AD94195F5625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21" creationId="{25DE1D0E-3D29-BA32-5571-4039CFF5CEBD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22" creationId="{6529DBDA-106A-9E65-FD70-0AB0F3D8FC7A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34" creationId="{F8D0BB71-A227-91AB-8626-6DAA83F2ECAE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35" creationId="{479C1235-10C5-7B92-2390-F265B56A8C49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36" creationId="{33072617-C5CD-3F75-A1D3-973857B5970E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37" creationId="{2AF1A813-FFD9-4EB3-0A65-C3BA47D72081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56" creationId="{CB50A240-5E66-7DD1-4730-1538E4CE82A2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57" creationId="{9EC6C703-FF7E-8507-5BB1-04E524C83837}"/>
          </ac:grpSpMkLst>
        </pc:grpChg>
        <pc:grpChg chg="mod">
          <ac:chgData name="Christian Gianoglio" userId="673f2145-451f-4180-b22a-275b3d0149dc" providerId="ADAL" clId="{770450B3-1A21-45D2-99A0-E64D5F01F448}" dt="2023-10-25T15:42:12.637" v="7861" actId="1076"/>
          <ac:grpSpMkLst>
            <pc:docMk/>
            <pc:sldMk cId="2595290292" sldId="304"/>
            <ac:grpSpMk id="64" creationId="{B1EC355B-5FD9-8C70-65E7-44201FC692A9}"/>
          </ac:grpSpMkLst>
        </pc:grpChg>
        <pc:grpChg chg="add del mod">
          <ac:chgData name="Christian Gianoglio" userId="673f2145-451f-4180-b22a-275b3d0149dc" providerId="ADAL" clId="{770450B3-1A21-45D2-99A0-E64D5F01F448}" dt="2023-10-25T16:04:59.731" v="8187" actId="478"/>
          <ac:grpSpMkLst>
            <pc:docMk/>
            <pc:sldMk cId="2595290292" sldId="304"/>
            <ac:grpSpMk id="86" creationId="{FE89789B-7DB0-B499-8549-E77891417BA2}"/>
          </ac:grpSpMkLst>
        </pc:grpChg>
        <pc:grpChg chg="add del mod">
          <ac:chgData name="Christian Gianoglio" userId="673f2145-451f-4180-b22a-275b3d0149dc" providerId="ADAL" clId="{770450B3-1A21-45D2-99A0-E64D5F01F448}" dt="2023-10-25T16:05:01.925" v="8189" actId="478"/>
          <ac:grpSpMkLst>
            <pc:docMk/>
            <pc:sldMk cId="2595290292" sldId="304"/>
            <ac:grpSpMk id="93" creationId="{C7E25E39-2D00-CB62-29C1-D9ABF68A976A}"/>
          </ac:grpSpMkLst>
        </pc:grpChg>
        <pc:grpChg chg="add del mod">
          <ac:chgData name="Christian Gianoglio" userId="673f2145-451f-4180-b22a-275b3d0149dc" providerId="ADAL" clId="{770450B3-1A21-45D2-99A0-E64D5F01F448}" dt="2023-10-25T16:11:03.524" v="8292" actId="478"/>
          <ac:grpSpMkLst>
            <pc:docMk/>
            <pc:sldMk cId="2595290292" sldId="304"/>
            <ac:grpSpMk id="102" creationId="{B238C909-9CB1-1193-7B87-2C1F1365BA95}"/>
          </ac:grpSpMkLst>
        </pc:grpChg>
        <pc:grpChg chg="add del mod">
          <ac:chgData name="Christian Gianoglio" userId="673f2145-451f-4180-b22a-275b3d0149dc" providerId="ADAL" clId="{770450B3-1A21-45D2-99A0-E64D5F01F448}" dt="2023-10-26T07:43:37.706" v="10038" actId="478"/>
          <ac:grpSpMkLst>
            <pc:docMk/>
            <pc:sldMk cId="2595290292" sldId="304"/>
            <ac:grpSpMk id="118" creationId="{7340059F-D7B7-CE0A-E34E-0631C9564996}"/>
          </ac:grpSpMkLst>
        </pc:grpChg>
        <pc:grpChg chg="add del mod">
          <ac:chgData name="Christian Gianoglio" userId="673f2145-451f-4180-b22a-275b3d0149dc" providerId="ADAL" clId="{770450B3-1A21-45D2-99A0-E64D5F01F448}" dt="2023-10-26T07:43:34.834" v="10037" actId="478"/>
          <ac:grpSpMkLst>
            <pc:docMk/>
            <pc:sldMk cId="2595290292" sldId="304"/>
            <ac:grpSpMk id="122" creationId="{9607D6AA-72BF-D511-847D-87732A847EF1}"/>
          </ac:grpSpMkLst>
        </pc:grpChg>
        <pc:grpChg chg="del">
          <ac:chgData name="Christian Gianoglio" userId="673f2145-451f-4180-b22a-275b3d0149dc" providerId="ADAL" clId="{770450B3-1A21-45D2-99A0-E64D5F01F448}" dt="2023-10-25T16:07:47.267" v="8242" actId="478"/>
          <ac:grpSpMkLst>
            <pc:docMk/>
            <pc:sldMk cId="2595290292" sldId="304"/>
            <ac:grpSpMk id="130" creationId="{3358EAA0-51BF-42A9-E939-E844B624AC95}"/>
          </ac:grpSpMkLst>
        </pc:grpChg>
        <pc:grpChg chg="add del mod">
          <ac:chgData name="Christian Gianoglio" userId="673f2145-451f-4180-b22a-275b3d0149dc" providerId="ADAL" clId="{770450B3-1A21-45D2-99A0-E64D5F01F448}" dt="2023-10-25T16:13:32.996" v="8415" actId="478"/>
          <ac:grpSpMkLst>
            <pc:docMk/>
            <pc:sldMk cId="2595290292" sldId="304"/>
            <ac:grpSpMk id="138" creationId="{DAC16102-2EB1-62BD-4B85-8FDC3C3A14FB}"/>
          </ac:grpSpMkLst>
        </pc:grpChg>
        <pc:picChg chg="mod">
          <ac:chgData name="Christian Gianoglio" userId="673f2145-451f-4180-b22a-275b3d0149dc" providerId="ADAL" clId="{770450B3-1A21-45D2-99A0-E64D5F01F448}" dt="2023-10-25T15:42:12.637" v="7861" actId="1076"/>
          <ac:picMkLst>
            <pc:docMk/>
            <pc:sldMk cId="2595290292" sldId="304"/>
            <ac:picMk id="32" creationId="{3FF8DBF3-E71F-9169-F8F2-8D31DE4B05E9}"/>
          </ac:picMkLst>
        </pc:picChg>
        <pc:picChg chg="add del mod">
          <ac:chgData name="Christian Gianoglio" userId="673f2145-451f-4180-b22a-275b3d0149dc" providerId="ADAL" clId="{770450B3-1A21-45D2-99A0-E64D5F01F448}" dt="2023-10-25T16:05:00.507" v="8188" actId="478"/>
          <ac:picMkLst>
            <pc:docMk/>
            <pc:sldMk cId="2595290292" sldId="304"/>
            <ac:picMk id="88" creationId="{C39F76DD-E5E8-C38D-D17A-BC1B4AC7BC0F}"/>
          </ac:picMkLst>
        </pc:picChg>
        <pc:picChg chg="add del mod">
          <ac:chgData name="Christian Gianoglio" userId="673f2145-451f-4180-b22a-275b3d0149dc" providerId="ADAL" clId="{770450B3-1A21-45D2-99A0-E64D5F01F448}" dt="2023-10-25T15:56:07.075" v="8163" actId="478"/>
          <ac:picMkLst>
            <pc:docMk/>
            <pc:sldMk cId="2595290292" sldId="304"/>
            <ac:picMk id="94" creationId="{A4D2F4B7-A138-06E3-BF5D-A2C441189316}"/>
          </ac:picMkLst>
        </pc:picChg>
        <pc:picChg chg="add del mod">
          <ac:chgData name="Christian Gianoglio" userId="673f2145-451f-4180-b22a-275b3d0149dc" providerId="ADAL" clId="{770450B3-1A21-45D2-99A0-E64D5F01F448}" dt="2023-10-25T15:56:05.030" v="8161" actId="478"/>
          <ac:picMkLst>
            <pc:docMk/>
            <pc:sldMk cId="2595290292" sldId="304"/>
            <ac:picMk id="95" creationId="{BEF0E11E-CAD2-7A87-7754-06F5726F80BD}"/>
          </ac:picMkLst>
        </pc:picChg>
        <pc:picChg chg="add del mod">
          <ac:chgData name="Christian Gianoglio" userId="673f2145-451f-4180-b22a-275b3d0149dc" providerId="ADAL" clId="{770450B3-1A21-45D2-99A0-E64D5F01F448}" dt="2023-10-25T16:09:16.708" v="8280"/>
          <ac:picMkLst>
            <pc:docMk/>
            <pc:sldMk cId="2595290292" sldId="304"/>
            <ac:picMk id="111" creationId="{DE725EED-60D0-88DE-A350-B7B466E57771}"/>
          </ac:picMkLst>
        </pc:picChg>
        <pc:cxnChg chg="add del mod">
          <ac:chgData name="Christian Gianoglio" userId="673f2145-451f-4180-b22a-275b3d0149dc" providerId="ADAL" clId="{770450B3-1A21-45D2-99A0-E64D5F01F448}" dt="2023-10-25T15:37:14.772" v="7811" actId="478"/>
          <ac:cxnSpMkLst>
            <pc:docMk/>
            <pc:sldMk cId="2595290292" sldId="304"/>
            <ac:cxnSpMk id="5" creationId="{2AE8A98B-1B2C-B88E-AD02-EA3C121DDDAF}"/>
          </ac:cxnSpMkLst>
        </pc:cxnChg>
        <pc:cxnChg chg="add del mod">
          <ac:chgData name="Christian Gianoglio" userId="673f2145-451f-4180-b22a-275b3d0149dc" providerId="ADAL" clId="{770450B3-1A21-45D2-99A0-E64D5F01F448}" dt="2023-10-25T15:57:30.132" v="8174" actId="478"/>
          <ac:cxnSpMkLst>
            <pc:docMk/>
            <pc:sldMk cId="2595290292" sldId="304"/>
            <ac:cxnSpMk id="8" creationId="{161D0263-3D17-134A-0481-79A0B2B2FC53}"/>
          </ac:cxnSpMkLst>
        </pc:cxnChg>
        <pc:cxnChg chg="add del mod">
          <ac:chgData name="Christian Gianoglio" userId="673f2145-451f-4180-b22a-275b3d0149dc" providerId="ADAL" clId="{770450B3-1A21-45D2-99A0-E64D5F01F448}" dt="2023-10-25T15:57:26.419" v="8173" actId="478"/>
          <ac:cxnSpMkLst>
            <pc:docMk/>
            <pc:sldMk cId="2595290292" sldId="304"/>
            <ac:cxnSpMk id="14" creationId="{FDED5233-2F36-857F-7D61-0494592533A7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23" creationId="{623CBFD4-568C-BFC1-ECA0-9B348CAABCAA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28" creationId="{C2C12B34-875C-1D3C-8CA1-722E41B59D64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29" creationId="{C776E8D2-779F-284A-02E8-D2E77ADA0E57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30" creationId="{7EC7D847-61A8-0F8C-13BA-E223D39F0381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38" creationId="{8C62E0EF-B233-8E73-935C-5DB022BC1EF8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39" creationId="{89735DAF-FD5B-CD7C-A2BE-96F7F38794A3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0" creationId="{12D199E2-9A04-7EBD-2B6F-9D3317FDF109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1" creationId="{753F5DCD-076C-4F51-21B2-6E35E80F8541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2" creationId="{CEFAF68E-6090-6E82-DEAD-96796AB185E5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3" creationId="{DDBFE6FD-610F-F9D4-0DBD-3F4238384A63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4" creationId="{1EB7A007-9A26-323C-5474-0B1E7BEDDCDE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5" creationId="{22A44EC2-F183-BCBA-C511-287F70DBACBD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6" creationId="{80C21541-2DB3-C8CA-E30C-CD2B89596B11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7" creationId="{3D4BA0E0-473E-9452-7C25-C16560C9AB4E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8" creationId="{1EFB3291-B40C-F3A8-3153-00DE392C42E8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49" creationId="{C96B8355-51F3-12FF-5A05-E5A620E95780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50" creationId="{A30C8008-E231-FC6B-E123-431214330C10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51" creationId="{93D72237-F4EA-683B-1803-24547C91B9F3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52" creationId="{81FD2E3C-0A18-1E4C-8D7B-5B6C18D3076C}"/>
          </ac:cxnSpMkLst>
        </pc:cxnChg>
        <pc:cxnChg chg="mod">
          <ac:chgData name="Christian Gianoglio" userId="673f2145-451f-4180-b22a-275b3d0149dc" providerId="ADAL" clId="{770450B3-1A21-45D2-99A0-E64D5F01F448}" dt="2023-10-25T15:42:12.637" v="7861" actId="1076"/>
          <ac:cxnSpMkLst>
            <pc:docMk/>
            <pc:sldMk cId="2595290292" sldId="304"/>
            <ac:cxnSpMk id="53" creationId="{55B8C060-CA91-C579-8782-7E47F2F32507}"/>
          </ac:cxnSpMkLst>
        </pc:cxnChg>
        <pc:cxnChg chg="add del mod">
          <ac:chgData name="Christian Gianoglio" userId="673f2145-451f-4180-b22a-275b3d0149dc" providerId="ADAL" clId="{770450B3-1A21-45D2-99A0-E64D5F01F448}" dt="2023-10-25T16:11:04.771" v="8293" actId="478"/>
          <ac:cxnSpMkLst>
            <pc:docMk/>
            <pc:sldMk cId="2595290292" sldId="304"/>
            <ac:cxnSpMk id="104" creationId="{04A89E3B-E0BE-F8C1-D17E-FDEEC05ACE76}"/>
          </ac:cxnSpMkLst>
        </pc:cxnChg>
        <pc:cxnChg chg="add del mod">
          <ac:chgData name="Christian Gianoglio" userId="673f2145-451f-4180-b22a-275b3d0149dc" providerId="ADAL" clId="{770450B3-1A21-45D2-99A0-E64D5F01F448}" dt="2023-10-25T16:11:01.413" v="8290" actId="478"/>
          <ac:cxnSpMkLst>
            <pc:docMk/>
            <pc:sldMk cId="2595290292" sldId="304"/>
            <ac:cxnSpMk id="106" creationId="{D56D62FF-009B-DD2D-73EC-EB104D3E865B}"/>
          </ac:cxnSpMkLst>
        </pc:cxnChg>
      </pc:sldChg>
      <pc:sldChg chg="addSp modSp add del mod">
        <pc:chgData name="Christian Gianoglio" userId="673f2145-451f-4180-b22a-275b3d0149dc" providerId="ADAL" clId="{770450B3-1A21-45D2-99A0-E64D5F01F448}" dt="2023-10-25T16:25:05.040" v="8714" actId="47"/>
        <pc:sldMkLst>
          <pc:docMk/>
          <pc:sldMk cId="2827652608" sldId="305"/>
        </pc:sldMkLst>
        <pc:spChg chg="mod">
          <ac:chgData name="Christian Gianoglio" userId="673f2145-451f-4180-b22a-275b3d0149dc" providerId="ADAL" clId="{770450B3-1A21-45D2-99A0-E64D5F01F448}" dt="2023-10-25T16:21:58.746" v="8574" actId="20577"/>
          <ac:spMkLst>
            <pc:docMk/>
            <pc:sldMk cId="2827652608" sldId="305"/>
            <ac:spMk id="2" creationId="{999D5B2A-EE29-7750-D724-35023EFF0A1A}"/>
          </ac:spMkLst>
        </pc:spChg>
        <pc:spChg chg="add mod">
          <ac:chgData name="Christian Gianoglio" userId="673f2145-451f-4180-b22a-275b3d0149dc" providerId="ADAL" clId="{770450B3-1A21-45D2-99A0-E64D5F01F448}" dt="2023-10-25T16:24:25.637" v="8712" actId="20577"/>
          <ac:spMkLst>
            <pc:docMk/>
            <pc:sldMk cId="2827652608" sldId="305"/>
            <ac:spMk id="4" creationId="{2287F8B7-EF2C-3E3D-92ED-91358AE01E60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08:43:02.698" v="10550" actId="1038"/>
        <pc:sldMkLst>
          <pc:docMk/>
          <pc:sldMk cId="3623982157" sldId="306"/>
        </pc:sldMkLst>
        <pc:spChg chg="mod">
          <ac:chgData name="Christian Gianoglio" userId="673f2145-451f-4180-b22a-275b3d0149dc" providerId="ADAL" clId="{770450B3-1A21-45D2-99A0-E64D5F01F448}" dt="2023-10-25T16:21:46.018" v="8546" actId="20577"/>
          <ac:spMkLst>
            <pc:docMk/>
            <pc:sldMk cId="3623982157" sldId="306"/>
            <ac:spMk id="2" creationId="{999D5B2A-EE29-7750-D724-35023EFF0A1A}"/>
          </ac:spMkLst>
        </pc:spChg>
        <pc:spChg chg="mod">
          <ac:chgData name="Christian Gianoglio" userId="673f2145-451f-4180-b22a-275b3d0149dc" providerId="ADAL" clId="{770450B3-1A21-45D2-99A0-E64D5F01F448}" dt="2023-10-25T16:19:06.490" v="8503"/>
          <ac:spMkLst>
            <pc:docMk/>
            <pc:sldMk cId="3623982157" sldId="306"/>
            <ac:spMk id="4" creationId="{282552B1-AC9C-1FAD-87FB-D1C7FDF0B5E8}"/>
          </ac:spMkLst>
        </pc:spChg>
        <pc:spChg chg="mod">
          <ac:chgData name="Christian Gianoglio" userId="673f2145-451f-4180-b22a-275b3d0149dc" providerId="ADAL" clId="{770450B3-1A21-45D2-99A0-E64D5F01F448}" dt="2023-10-25T16:19:06.490" v="8503"/>
          <ac:spMkLst>
            <pc:docMk/>
            <pc:sldMk cId="3623982157" sldId="306"/>
            <ac:spMk id="5" creationId="{4E043A24-89EB-1F5E-79F1-15B69177D0F2}"/>
          </ac:spMkLst>
        </pc:spChg>
        <pc:spChg chg="mod">
          <ac:chgData name="Christian Gianoglio" userId="673f2145-451f-4180-b22a-275b3d0149dc" providerId="ADAL" clId="{770450B3-1A21-45D2-99A0-E64D5F01F448}" dt="2023-10-25T16:19:06.490" v="8503"/>
          <ac:spMkLst>
            <pc:docMk/>
            <pc:sldMk cId="3623982157" sldId="306"/>
            <ac:spMk id="6" creationId="{EEB39DA5-88DE-F412-4B11-352391EE7E81}"/>
          </ac:spMkLst>
        </pc:spChg>
        <pc:spChg chg="mod">
          <ac:chgData name="Christian Gianoglio" userId="673f2145-451f-4180-b22a-275b3d0149dc" providerId="ADAL" clId="{770450B3-1A21-45D2-99A0-E64D5F01F448}" dt="2023-10-25T16:19:06.490" v="8503"/>
          <ac:spMkLst>
            <pc:docMk/>
            <pc:sldMk cId="3623982157" sldId="306"/>
            <ac:spMk id="7" creationId="{73A77A67-D56E-B59C-A3A7-FF124F70C25A}"/>
          </ac:spMkLst>
        </pc:spChg>
        <pc:spChg chg="mod">
          <ac:chgData name="Christian Gianoglio" userId="673f2145-451f-4180-b22a-275b3d0149dc" providerId="ADAL" clId="{770450B3-1A21-45D2-99A0-E64D5F01F448}" dt="2023-10-25T17:34:36.203" v="9969" actId="1076"/>
          <ac:spMkLst>
            <pc:docMk/>
            <pc:sldMk cId="3623982157" sldId="306"/>
            <ac:spMk id="10" creationId="{B940E70C-9006-79CB-2FAE-E18ED51BC3FF}"/>
          </ac:spMkLst>
        </pc:spChg>
        <pc:spChg chg="del">
          <ac:chgData name="Christian Gianoglio" userId="673f2145-451f-4180-b22a-275b3d0149dc" providerId="ADAL" clId="{770450B3-1A21-45D2-99A0-E64D5F01F448}" dt="2023-10-25T16:19:16.674" v="8508" actId="478"/>
          <ac:spMkLst>
            <pc:docMk/>
            <pc:sldMk cId="3623982157" sldId="306"/>
            <ac:spMk id="113" creationId="{3E9A5273-B282-69E7-CF63-234C0107C0CD}"/>
          </ac:spMkLst>
        </pc:spChg>
        <pc:spChg chg="del">
          <ac:chgData name="Christian Gianoglio" userId="673f2145-451f-4180-b22a-275b3d0149dc" providerId="ADAL" clId="{770450B3-1A21-45D2-99A0-E64D5F01F448}" dt="2023-10-26T07:57:59.623" v="10110" actId="478"/>
          <ac:spMkLst>
            <pc:docMk/>
            <pc:sldMk cId="3623982157" sldId="306"/>
            <ac:spMk id="114" creationId="{9A463AA5-F175-BBF5-6789-CC358F973913}"/>
          </ac:spMkLst>
        </pc:spChg>
        <pc:spChg chg="del">
          <ac:chgData name="Christian Gianoglio" userId="673f2145-451f-4180-b22a-275b3d0149dc" providerId="ADAL" clId="{770450B3-1A21-45D2-99A0-E64D5F01F448}" dt="2023-10-25T16:19:11.570" v="8505" actId="478"/>
          <ac:spMkLst>
            <pc:docMk/>
            <pc:sldMk cId="3623982157" sldId="306"/>
            <ac:spMk id="115" creationId="{84C6C2A8-7C50-4163-4B90-F12E6CEF3283}"/>
          </ac:spMkLst>
        </pc:spChg>
        <pc:spChg chg="del">
          <ac:chgData name="Christian Gianoglio" userId="673f2145-451f-4180-b22a-275b3d0149dc" providerId="ADAL" clId="{770450B3-1A21-45D2-99A0-E64D5F01F448}" dt="2023-10-26T07:58:01.209" v="10111" actId="478"/>
          <ac:spMkLst>
            <pc:docMk/>
            <pc:sldMk cId="3623982157" sldId="306"/>
            <ac:spMk id="116" creationId="{BF6ACD65-AD32-C49D-17CE-0DD491F498F2}"/>
          </ac:spMkLst>
        </pc:spChg>
        <pc:spChg chg="mod">
          <ac:chgData name="Christian Gianoglio" userId="673f2145-451f-4180-b22a-275b3d0149dc" providerId="ADAL" clId="{770450B3-1A21-45D2-99A0-E64D5F01F448}" dt="2023-10-26T08:43:02.698" v="10550" actId="1038"/>
          <ac:spMkLst>
            <pc:docMk/>
            <pc:sldMk cId="3623982157" sldId="306"/>
            <ac:spMk id="119" creationId="{66306D22-397C-5E54-8891-6BE45E2D1EBD}"/>
          </ac:spMkLst>
        </pc:spChg>
        <pc:spChg chg="mod">
          <ac:chgData name="Christian Gianoglio" userId="673f2145-451f-4180-b22a-275b3d0149dc" providerId="ADAL" clId="{770450B3-1A21-45D2-99A0-E64D5F01F448}" dt="2023-10-26T07:58:30.041" v="10118" actId="14100"/>
          <ac:spMkLst>
            <pc:docMk/>
            <pc:sldMk cId="3623982157" sldId="306"/>
            <ac:spMk id="120" creationId="{24C23A7F-79DF-620A-5C99-ADDB7CB20DA8}"/>
          </ac:spMkLst>
        </pc:spChg>
        <pc:spChg chg="del">
          <ac:chgData name="Christian Gianoglio" userId="673f2145-451f-4180-b22a-275b3d0149dc" providerId="ADAL" clId="{770450B3-1A21-45D2-99A0-E64D5F01F448}" dt="2023-10-25T16:19:15.586" v="8507" actId="478"/>
          <ac:spMkLst>
            <pc:docMk/>
            <pc:sldMk cId="3623982157" sldId="306"/>
            <ac:spMk id="121" creationId="{934BDEF8-DFFB-1E10-85D3-C48D44F93F60}"/>
          </ac:spMkLst>
        </pc:spChg>
        <pc:spChg chg="del">
          <ac:chgData name="Christian Gianoglio" userId="673f2145-451f-4180-b22a-275b3d0149dc" providerId="ADAL" clId="{770450B3-1A21-45D2-99A0-E64D5F01F448}" dt="2023-10-25T16:19:12.370" v="8506" actId="478"/>
          <ac:spMkLst>
            <pc:docMk/>
            <pc:sldMk cId="3623982157" sldId="306"/>
            <ac:spMk id="123" creationId="{D605D11B-D9FF-4716-3FFB-D91A6FAEBACA}"/>
          </ac:spMkLst>
        </pc:spChg>
        <pc:grpChg chg="add mod">
          <ac:chgData name="Christian Gianoglio" userId="673f2145-451f-4180-b22a-275b3d0149dc" providerId="ADAL" clId="{770450B3-1A21-45D2-99A0-E64D5F01F448}" dt="2023-10-25T16:19:09.220" v="8504" actId="1076"/>
          <ac:grpSpMkLst>
            <pc:docMk/>
            <pc:sldMk cId="3623982157" sldId="306"/>
            <ac:grpSpMk id="3" creationId="{1AF25A97-4F36-951B-992C-5E69FCBD12C2}"/>
          </ac:grpSpMkLst>
        </pc:grpChg>
        <pc:grpChg chg="mod">
          <ac:chgData name="Christian Gianoglio" userId="673f2145-451f-4180-b22a-275b3d0149dc" providerId="ADAL" clId="{770450B3-1A21-45D2-99A0-E64D5F01F448}" dt="2023-10-26T07:58:19.375" v="10114" actId="1076"/>
          <ac:grpSpMkLst>
            <pc:docMk/>
            <pc:sldMk cId="3623982157" sldId="306"/>
            <ac:grpSpMk id="118" creationId="{7340059F-D7B7-CE0A-E34E-0631C9564996}"/>
          </ac:grpSpMkLst>
        </pc:grpChg>
        <pc:cxnChg chg="add mod">
          <ac:chgData name="Christian Gianoglio" userId="673f2145-451f-4180-b22a-275b3d0149dc" providerId="ADAL" clId="{770450B3-1A21-45D2-99A0-E64D5F01F448}" dt="2023-10-25T16:19:35.436" v="8511" actId="1582"/>
          <ac:cxnSpMkLst>
            <pc:docMk/>
            <pc:sldMk cId="3623982157" sldId="306"/>
            <ac:cxnSpMk id="9" creationId="{4EA1705C-00AE-A006-F06E-11B4E1D39447}"/>
          </ac:cxnSpMkLst>
        </pc:cxnChg>
      </pc:sldChg>
      <pc:sldChg chg="addSp delSp modSp add mod">
        <pc:chgData name="Christian Gianoglio" userId="673f2145-451f-4180-b22a-275b3d0149dc" providerId="ADAL" clId="{770450B3-1A21-45D2-99A0-E64D5F01F448}" dt="2023-10-26T08:42:55.698" v="10548" actId="1076"/>
        <pc:sldMkLst>
          <pc:docMk/>
          <pc:sldMk cId="2965121747" sldId="307"/>
        </pc:sldMkLst>
        <pc:spChg chg="mod">
          <ac:chgData name="Christian Gianoglio" userId="673f2145-451f-4180-b22a-275b3d0149dc" providerId="ADAL" clId="{770450B3-1A21-45D2-99A0-E64D5F01F448}" dt="2023-10-25T16:21:51.555" v="8558" actId="20577"/>
          <ac:spMkLst>
            <pc:docMk/>
            <pc:sldMk cId="2965121747" sldId="307"/>
            <ac:spMk id="2" creationId="{999D5B2A-EE29-7750-D724-35023EFF0A1A}"/>
          </ac:spMkLst>
        </pc:spChg>
        <pc:spChg chg="add mod">
          <ac:chgData name="Christian Gianoglio" userId="673f2145-451f-4180-b22a-275b3d0149dc" providerId="ADAL" clId="{770450B3-1A21-45D2-99A0-E64D5F01F448}" dt="2023-10-26T07:59:42.384" v="10136" actId="1076"/>
          <ac:spMkLst>
            <pc:docMk/>
            <pc:sldMk cId="2965121747" sldId="307"/>
            <ac:spMk id="8" creationId="{3EBBD8B5-163D-F000-98A1-A0F6A09F352D}"/>
          </ac:spMkLst>
        </pc:spChg>
        <pc:spChg chg="mod">
          <ac:chgData name="Christian Gianoglio" userId="673f2145-451f-4180-b22a-275b3d0149dc" providerId="ADAL" clId="{770450B3-1A21-45D2-99A0-E64D5F01F448}" dt="2023-10-26T07:59:52.332" v="10137" actId="208"/>
          <ac:spMkLst>
            <pc:docMk/>
            <pc:sldMk cId="2965121747" sldId="307"/>
            <ac:spMk id="12" creationId="{A489B51B-0BC4-DE6A-AD0E-659966146443}"/>
          </ac:spMkLst>
        </pc:spChg>
        <pc:spChg chg="mod">
          <ac:chgData name="Christian Gianoglio" userId="673f2145-451f-4180-b22a-275b3d0149dc" providerId="ADAL" clId="{770450B3-1A21-45D2-99A0-E64D5F01F448}" dt="2023-10-26T07:59:57.437" v="10138" actId="2085"/>
          <ac:spMkLst>
            <pc:docMk/>
            <pc:sldMk cId="2965121747" sldId="307"/>
            <ac:spMk id="13" creationId="{1F1D2EE7-44DB-7DC3-562A-BAE048C94DE5}"/>
          </ac:spMkLst>
        </pc:spChg>
        <pc:spChg chg="add del mod">
          <ac:chgData name="Christian Gianoglio" userId="673f2145-451f-4180-b22a-275b3d0149dc" providerId="ADAL" clId="{770450B3-1A21-45D2-99A0-E64D5F01F448}" dt="2023-10-25T16:25:16.291" v="8716" actId="478"/>
          <ac:spMkLst>
            <pc:docMk/>
            <pc:sldMk cId="2965121747" sldId="307"/>
            <ac:spMk id="13" creationId="{7C47AA1B-6687-A60F-580C-E6396472C8E9}"/>
          </ac:spMkLst>
        </pc:spChg>
        <pc:spChg chg="mod">
          <ac:chgData name="Christian Gianoglio" userId="673f2145-451f-4180-b22a-275b3d0149dc" providerId="ADAL" clId="{770450B3-1A21-45D2-99A0-E64D5F01F448}" dt="2023-10-25T17:34:51.545" v="9971" actId="1076"/>
          <ac:spMkLst>
            <pc:docMk/>
            <pc:sldMk cId="2965121747" sldId="307"/>
            <ac:spMk id="14" creationId="{81662D48-1F75-4487-8A6F-3D4B72B697FD}"/>
          </ac:spMkLst>
        </pc:spChg>
        <pc:spChg chg="add mod">
          <ac:chgData name="Christian Gianoglio" userId="673f2145-451f-4180-b22a-275b3d0149dc" providerId="ADAL" clId="{770450B3-1A21-45D2-99A0-E64D5F01F448}" dt="2023-10-26T08:42:55.698" v="10548" actId="1076"/>
          <ac:spMkLst>
            <pc:docMk/>
            <pc:sldMk cId="2965121747" sldId="307"/>
            <ac:spMk id="15" creationId="{9BC27951-BF0C-8939-DD49-36759D898F1A}"/>
          </ac:spMkLst>
        </pc:spChg>
        <pc:spChg chg="add mod">
          <ac:chgData name="Christian Gianoglio" userId="673f2145-451f-4180-b22a-275b3d0149dc" providerId="ADAL" clId="{770450B3-1A21-45D2-99A0-E64D5F01F448}" dt="2023-10-26T07:58:52.971" v="10124"/>
          <ac:spMkLst>
            <pc:docMk/>
            <pc:sldMk cId="2965121747" sldId="307"/>
            <ac:spMk id="16" creationId="{F81116BA-39BD-1013-BB6A-BB10EBBDD222}"/>
          </ac:spMkLst>
        </pc:spChg>
        <pc:spChg chg="del">
          <ac:chgData name="Christian Gianoglio" userId="673f2145-451f-4180-b22a-275b3d0149dc" providerId="ADAL" clId="{770450B3-1A21-45D2-99A0-E64D5F01F448}" dt="2023-10-26T07:58:45.944" v="10119" actId="478"/>
          <ac:spMkLst>
            <pc:docMk/>
            <pc:sldMk cId="2965121747" sldId="307"/>
            <ac:spMk id="114" creationId="{9A463AA5-F175-BBF5-6789-CC358F973913}"/>
          </ac:spMkLst>
        </pc:spChg>
        <pc:spChg chg="del">
          <ac:chgData name="Christian Gianoglio" userId="673f2145-451f-4180-b22a-275b3d0149dc" providerId="ADAL" clId="{770450B3-1A21-45D2-99A0-E64D5F01F448}" dt="2023-10-26T07:58:47.560" v="10120" actId="478"/>
          <ac:spMkLst>
            <pc:docMk/>
            <pc:sldMk cId="2965121747" sldId="307"/>
            <ac:spMk id="116" creationId="{BF6ACD65-AD32-C49D-17CE-0DD491F498F2}"/>
          </ac:spMkLst>
        </pc:spChg>
        <pc:spChg chg="mod">
          <ac:chgData name="Christian Gianoglio" userId="673f2145-451f-4180-b22a-275b3d0149dc" providerId="ADAL" clId="{770450B3-1A21-45D2-99A0-E64D5F01F448}" dt="2023-10-25T16:20:55.329" v="8521" actId="208"/>
          <ac:spMkLst>
            <pc:docMk/>
            <pc:sldMk cId="2965121747" sldId="307"/>
            <ac:spMk id="117" creationId="{F5F71008-3371-6719-077B-65FD84996F46}"/>
          </ac:spMkLst>
        </pc:spChg>
        <pc:spChg chg="del">
          <ac:chgData name="Christian Gianoglio" userId="673f2145-451f-4180-b22a-275b3d0149dc" providerId="ADAL" clId="{770450B3-1A21-45D2-99A0-E64D5F01F448}" dt="2023-10-26T07:58:51.864" v="10123" actId="478"/>
          <ac:spMkLst>
            <pc:docMk/>
            <pc:sldMk cId="2965121747" sldId="307"/>
            <ac:spMk id="119" creationId="{66306D22-397C-5E54-8891-6BE45E2D1EBD}"/>
          </ac:spMkLst>
        </pc:spChg>
        <pc:spChg chg="del">
          <ac:chgData name="Christian Gianoglio" userId="673f2145-451f-4180-b22a-275b3d0149dc" providerId="ADAL" clId="{770450B3-1A21-45D2-99A0-E64D5F01F448}" dt="2023-10-26T07:58:48.840" v="10121" actId="478"/>
          <ac:spMkLst>
            <pc:docMk/>
            <pc:sldMk cId="2965121747" sldId="307"/>
            <ac:spMk id="120" creationId="{24C23A7F-79DF-620A-5C99-ADDB7CB20DA8}"/>
          </ac:spMkLst>
        </pc:spChg>
        <pc:spChg chg="mod">
          <ac:chgData name="Christian Gianoglio" userId="673f2145-451f-4180-b22a-275b3d0149dc" providerId="ADAL" clId="{770450B3-1A21-45D2-99A0-E64D5F01F448}" dt="2023-10-25T16:21:00.482" v="8522" actId="2085"/>
          <ac:spMkLst>
            <pc:docMk/>
            <pc:sldMk cId="2965121747" sldId="307"/>
            <ac:spMk id="133" creationId="{02B840D4-674B-8736-211C-7BB3990D5B73}"/>
          </ac:spMkLst>
        </pc:spChg>
        <pc:grpChg chg="add mod">
          <ac:chgData name="Christian Gianoglio" userId="673f2145-451f-4180-b22a-275b3d0149dc" providerId="ADAL" clId="{770450B3-1A21-45D2-99A0-E64D5F01F448}" dt="2023-10-26T07:58:52.971" v="10124"/>
          <ac:grpSpMkLst>
            <pc:docMk/>
            <pc:sldMk cId="2965121747" sldId="307"/>
            <ac:grpSpMk id="11" creationId="{7D33B5B3-6847-095A-E008-8FF971E0473F}"/>
          </ac:grpSpMkLst>
        </pc:grpChg>
        <pc:grpChg chg="del">
          <ac:chgData name="Christian Gianoglio" userId="673f2145-451f-4180-b22a-275b3d0149dc" providerId="ADAL" clId="{770450B3-1A21-45D2-99A0-E64D5F01F448}" dt="2023-10-26T07:58:50.026" v="10122" actId="478"/>
          <ac:grpSpMkLst>
            <pc:docMk/>
            <pc:sldMk cId="2965121747" sldId="307"/>
            <ac:grpSpMk id="118" creationId="{7340059F-D7B7-CE0A-E34E-0631C9564996}"/>
          </ac:grpSpMkLst>
        </pc:grpChg>
        <pc:cxnChg chg="add mod">
          <ac:chgData name="Christian Gianoglio" userId="673f2145-451f-4180-b22a-275b3d0149dc" providerId="ADAL" clId="{770450B3-1A21-45D2-99A0-E64D5F01F448}" dt="2023-10-26T07:59:40.375" v="10135" actId="14100"/>
          <ac:cxnSpMkLst>
            <pc:docMk/>
            <pc:sldMk cId="2965121747" sldId="307"/>
            <ac:cxnSpMk id="10" creationId="{9D78E43C-1F41-1576-9FA7-606F3D0BBA4B}"/>
          </ac:cxnSpMkLst>
        </pc:cxnChg>
      </pc:sldChg>
      <pc:sldChg chg="addSp delSp modSp add mod">
        <pc:chgData name="Christian Gianoglio" userId="673f2145-451f-4180-b22a-275b3d0149dc" providerId="ADAL" clId="{770450B3-1A21-45D2-99A0-E64D5F01F448}" dt="2023-10-26T08:43:14.827" v="10559" actId="1038"/>
        <pc:sldMkLst>
          <pc:docMk/>
          <pc:sldMk cId="1663128592" sldId="308"/>
        </pc:sldMkLst>
        <pc:spChg chg="mod">
          <ac:chgData name="Christian Gianoglio" userId="673f2145-451f-4180-b22a-275b3d0149dc" providerId="ADAL" clId="{770450B3-1A21-45D2-99A0-E64D5F01F448}" dt="2023-10-26T07:59:23.546" v="10132" actId="1076"/>
          <ac:spMkLst>
            <pc:docMk/>
            <pc:sldMk cId="1663128592" sldId="308"/>
            <ac:spMk id="8" creationId="{3EBBD8B5-163D-F000-98A1-A0F6A09F352D}"/>
          </ac:spMkLst>
        </pc:spChg>
        <pc:spChg chg="add mod">
          <ac:chgData name="Christian Gianoglio" userId="673f2145-451f-4180-b22a-275b3d0149dc" providerId="ADAL" clId="{770450B3-1A21-45D2-99A0-E64D5F01F448}" dt="2023-10-26T07:59:25.901" v="10133" actId="1076"/>
          <ac:spMkLst>
            <pc:docMk/>
            <pc:sldMk cId="1663128592" sldId="308"/>
            <ac:spMk id="11" creationId="{7685CC73-EDE2-7112-215E-FEC3C2B5C607}"/>
          </ac:spMkLst>
        </pc:spChg>
        <pc:spChg chg="mod">
          <ac:chgData name="Christian Gianoglio" userId="673f2145-451f-4180-b22a-275b3d0149dc" providerId="ADAL" clId="{770450B3-1A21-45D2-99A0-E64D5F01F448}" dt="2023-10-25T17:34:57.385" v="9972" actId="1076"/>
          <ac:spMkLst>
            <pc:docMk/>
            <pc:sldMk cId="1663128592" sldId="308"/>
            <ac:spMk id="12" creationId="{474DE732-BDFF-FC05-95D1-E080A9AF0984}"/>
          </ac:spMkLst>
        </pc:spChg>
        <pc:spChg chg="mod">
          <ac:chgData name="Christian Gianoglio" userId="673f2145-451f-4180-b22a-275b3d0149dc" providerId="ADAL" clId="{770450B3-1A21-45D2-99A0-E64D5F01F448}" dt="2023-10-26T07:59:31.069" v="10134" actId="790"/>
          <ac:spMkLst>
            <pc:docMk/>
            <pc:sldMk cId="1663128592" sldId="308"/>
            <ac:spMk id="13" creationId="{7C47AA1B-6687-A60F-580C-E6396472C8E9}"/>
          </ac:spMkLst>
        </pc:spChg>
        <pc:spChg chg="mod">
          <ac:chgData name="Christian Gianoglio" userId="673f2145-451f-4180-b22a-275b3d0149dc" providerId="ADAL" clId="{770450B3-1A21-45D2-99A0-E64D5F01F448}" dt="2023-10-26T08:00:05.339" v="10139" actId="208"/>
          <ac:spMkLst>
            <pc:docMk/>
            <pc:sldMk cId="1663128592" sldId="308"/>
            <ac:spMk id="15" creationId="{773792F1-9E66-2B31-7FD8-90F266506941}"/>
          </ac:spMkLst>
        </pc:spChg>
        <pc:spChg chg="mod">
          <ac:chgData name="Christian Gianoglio" userId="673f2145-451f-4180-b22a-275b3d0149dc" providerId="ADAL" clId="{770450B3-1A21-45D2-99A0-E64D5F01F448}" dt="2023-10-26T08:00:08.116" v="10140" actId="2085"/>
          <ac:spMkLst>
            <pc:docMk/>
            <pc:sldMk cId="1663128592" sldId="308"/>
            <ac:spMk id="16" creationId="{7DE00AF1-A146-02EB-8937-563A2BEC23D3}"/>
          </ac:spMkLst>
        </pc:spChg>
        <pc:spChg chg="add mod">
          <ac:chgData name="Christian Gianoglio" userId="673f2145-451f-4180-b22a-275b3d0149dc" providerId="ADAL" clId="{770450B3-1A21-45D2-99A0-E64D5F01F448}" dt="2023-10-26T08:43:14.827" v="10559" actId="1038"/>
          <ac:spMkLst>
            <pc:docMk/>
            <pc:sldMk cId="1663128592" sldId="308"/>
            <ac:spMk id="17" creationId="{74D2021C-DA8F-93E4-77C4-74A05AB8B3D4}"/>
          </ac:spMkLst>
        </pc:spChg>
        <pc:spChg chg="add mod">
          <ac:chgData name="Christian Gianoglio" userId="673f2145-451f-4180-b22a-275b3d0149dc" providerId="ADAL" clId="{770450B3-1A21-45D2-99A0-E64D5F01F448}" dt="2023-10-26T07:59:13.890" v="10130"/>
          <ac:spMkLst>
            <pc:docMk/>
            <pc:sldMk cId="1663128592" sldId="308"/>
            <ac:spMk id="18" creationId="{97EF9793-D7E8-0CA4-3D99-C733DAD94F08}"/>
          </ac:spMkLst>
        </pc:spChg>
        <pc:spChg chg="del">
          <ac:chgData name="Christian Gianoglio" userId="673f2145-451f-4180-b22a-275b3d0149dc" providerId="ADAL" clId="{770450B3-1A21-45D2-99A0-E64D5F01F448}" dt="2023-10-26T07:58:59.912" v="10125" actId="478"/>
          <ac:spMkLst>
            <pc:docMk/>
            <pc:sldMk cId="1663128592" sldId="308"/>
            <ac:spMk id="114" creationId="{9A463AA5-F175-BBF5-6789-CC358F973913}"/>
          </ac:spMkLst>
        </pc:spChg>
        <pc:spChg chg="del">
          <ac:chgData name="Christian Gianoglio" userId="673f2145-451f-4180-b22a-275b3d0149dc" providerId="ADAL" clId="{770450B3-1A21-45D2-99A0-E64D5F01F448}" dt="2023-10-26T07:59:01.256" v="10126" actId="478"/>
          <ac:spMkLst>
            <pc:docMk/>
            <pc:sldMk cId="1663128592" sldId="308"/>
            <ac:spMk id="116" creationId="{BF6ACD65-AD32-C49D-17CE-0DD491F498F2}"/>
          </ac:spMkLst>
        </pc:spChg>
        <pc:spChg chg="del">
          <ac:chgData name="Christian Gianoglio" userId="673f2145-451f-4180-b22a-275b3d0149dc" providerId="ADAL" clId="{770450B3-1A21-45D2-99A0-E64D5F01F448}" dt="2023-10-26T07:59:04.663" v="10128" actId="478"/>
          <ac:spMkLst>
            <pc:docMk/>
            <pc:sldMk cId="1663128592" sldId="308"/>
            <ac:spMk id="119" creationId="{66306D22-397C-5E54-8891-6BE45E2D1EBD}"/>
          </ac:spMkLst>
        </pc:spChg>
        <pc:spChg chg="del">
          <ac:chgData name="Christian Gianoglio" userId="673f2145-451f-4180-b22a-275b3d0149dc" providerId="ADAL" clId="{770450B3-1A21-45D2-99A0-E64D5F01F448}" dt="2023-10-26T07:59:06.920" v="10129" actId="478"/>
          <ac:spMkLst>
            <pc:docMk/>
            <pc:sldMk cId="1663128592" sldId="308"/>
            <ac:spMk id="120" creationId="{24C23A7F-79DF-620A-5C99-ADDB7CB20DA8}"/>
          </ac:spMkLst>
        </pc:spChg>
        <pc:grpChg chg="add mod">
          <ac:chgData name="Christian Gianoglio" userId="673f2145-451f-4180-b22a-275b3d0149dc" providerId="ADAL" clId="{770450B3-1A21-45D2-99A0-E64D5F01F448}" dt="2023-10-26T07:59:13.890" v="10130"/>
          <ac:grpSpMkLst>
            <pc:docMk/>
            <pc:sldMk cId="1663128592" sldId="308"/>
            <ac:grpSpMk id="14" creationId="{EB739166-EA2E-7E6B-6512-0D36D45B289E}"/>
          </ac:grpSpMkLst>
        </pc:grpChg>
        <pc:grpChg chg="del">
          <ac:chgData name="Christian Gianoglio" userId="673f2145-451f-4180-b22a-275b3d0149dc" providerId="ADAL" clId="{770450B3-1A21-45D2-99A0-E64D5F01F448}" dt="2023-10-26T07:59:02.953" v="10127" actId="478"/>
          <ac:grpSpMkLst>
            <pc:docMk/>
            <pc:sldMk cId="1663128592" sldId="308"/>
            <ac:grpSpMk id="118" creationId="{7340059F-D7B7-CE0A-E34E-0631C9564996}"/>
          </ac:grpSpMkLst>
        </pc:grpChg>
        <pc:cxnChg chg="mod">
          <ac:chgData name="Christian Gianoglio" userId="673f2145-451f-4180-b22a-275b3d0149dc" providerId="ADAL" clId="{770450B3-1A21-45D2-99A0-E64D5F01F448}" dt="2023-10-26T07:59:21.740" v="10131" actId="14100"/>
          <ac:cxnSpMkLst>
            <pc:docMk/>
            <pc:sldMk cId="1663128592" sldId="308"/>
            <ac:cxnSpMk id="10" creationId="{9D78E43C-1F41-1576-9FA7-606F3D0BBA4B}"/>
          </ac:cxnSpMkLst>
        </pc:cxnChg>
      </pc:sldChg>
      <pc:sldChg chg="modSp new mod">
        <pc:chgData name="Christian Gianoglio" userId="673f2145-451f-4180-b22a-275b3d0149dc" providerId="ADAL" clId="{770450B3-1A21-45D2-99A0-E64D5F01F448}" dt="2023-10-26T08:00:46.044" v="10143" actId="790"/>
        <pc:sldMkLst>
          <pc:docMk/>
          <pc:sldMk cId="3411461964" sldId="309"/>
        </pc:sldMkLst>
        <pc:spChg chg="mod">
          <ac:chgData name="Christian Gianoglio" userId="673f2145-451f-4180-b22a-275b3d0149dc" providerId="ADAL" clId="{770450B3-1A21-45D2-99A0-E64D5F01F448}" dt="2023-10-26T08:00:46.044" v="10143" actId="790"/>
          <ac:spMkLst>
            <pc:docMk/>
            <pc:sldMk cId="3411461964" sldId="309"/>
            <ac:spMk id="2" creationId="{C1BCA81E-D7F6-298E-0087-DF151A970061}"/>
          </ac:spMkLst>
        </pc:spChg>
        <pc:spChg chg="mod">
          <ac:chgData name="Christian Gianoglio" userId="673f2145-451f-4180-b22a-275b3d0149dc" providerId="ADAL" clId="{770450B3-1A21-45D2-99A0-E64D5F01F448}" dt="2023-10-26T08:00:39.188" v="10142" actId="790"/>
          <ac:spMkLst>
            <pc:docMk/>
            <pc:sldMk cId="3411461964" sldId="309"/>
            <ac:spMk id="3" creationId="{B7C67097-D8D4-261E-9A56-7843867B7462}"/>
          </ac:spMkLst>
        </pc:spChg>
        <pc:spChg chg="mod">
          <ac:chgData name="Christian Gianoglio" userId="673f2145-451f-4180-b22a-275b3d0149dc" providerId="ADAL" clId="{770450B3-1A21-45D2-99A0-E64D5F01F448}" dt="2023-10-25T17:35:06.829" v="9975" actId="1076"/>
          <ac:spMkLst>
            <pc:docMk/>
            <pc:sldMk cId="3411461964" sldId="309"/>
            <ac:spMk id="4" creationId="{7088932D-206B-632B-7717-1101A3C0CE62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08:07:19.496" v="10434" actId="478"/>
        <pc:sldMkLst>
          <pc:docMk/>
          <pc:sldMk cId="2429300952" sldId="310"/>
        </pc:sldMkLst>
        <pc:spChg chg="mod">
          <ac:chgData name="Christian Gianoglio" userId="673f2145-451f-4180-b22a-275b3d0149dc" providerId="ADAL" clId="{770450B3-1A21-45D2-99A0-E64D5F01F448}" dt="2023-10-26T08:01:09.168" v="10145" actId="790"/>
          <ac:spMkLst>
            <pc:docMk/>
            <pc:sldMk cId="2429300952" sldId="310"/>
            <ac:spMk id="2" creationId="{C1BCA81E-D7F6-298E-0087-DF151A970061}"/>
          </ac:spMkLst>
        </pc:spChg>
        <pc:spChg chg="del mod">
          <ac:chgData name="Christian Gianoglio" userId="673f2145-451f-4180-b22a-275b3d0149dc" providerId="ADAL" clId="{770450B3-1A21-45D2-99A0-E64D5F01F448}" dt="2023-10-25T16:38:53.636" v="8851" actId="1032"/>
          <ac:spMkLst>
            <pc:docMk/>
            <pc:sldMk cId="2429300952" sldId="310"/>
            <ac:spMk id="3" creationId="{B7C67097-D8D4-261E-9A56-7843867B7462}"/>
          </ac:spMkLst>
        </pc:spChg>
        <pc:spChg chg="add del mod">
          <ac:chgData name="Christian Gianoglio" userId="673f2145-451f-4180-b22a-275b3d0149dc" providerId="ADAL" clId="{770450B3-1A21-45D2-99A0-E64D5F01F448}" dt="2023-10-25T16:42:20.402" v="9004" actId="478"/>
          <ac:spMkLst>
            <pc:docMk/>
            <pc:sldMk cId="2429300952" sldId="310"/>
            <ac:spMk id="8" creationId="{ED29963F-4A93-2A10-DC6E-B7E603CD6288}"/>
          </ac:spMkLst>
        </pc:spChg>
        <pc:spChg chg="add del mod">
          <ac:chgData name="Christian Gianoglio" userId="673f2145-451f-4180-b22a-275b3d0149dc" providerId="ADAL" clId="{770450B3-1A21-45D2-99A0-E64D5F01F448}" dt="2023-10-25T16:47:51.506" v="9144" actId="478"/>
          <ac:spMkLst>
            <pc:docMk/>
            <pc:sldMk cId="2429300952" sldId="310"/>
            <ac:spMk id="9" creationId="{04C4230A-D751-6D19-D740-9E866867DBC4}"/>
          </ac:spMkLst>
        </pc:spChg>
        <pc:spChg chg="add del">
          <ac:chgData name="Christian Gianoglio" userId="673f2145-451f-4180-b22a-275b3d0149dc" providerId="ADAL" clId="{770450B3-1A21-45D2-99A0-E64D5F01F448}" dt="2023-10-25T16:42:46.578" v="9015" actId="478"/>
          <ac:spMkLst>
            <pc:docMk/>
            <pc:sldMk cId="2429300952" sldId="310"/>
            <ac:spMk id="10" creationId="{9C5E15D6-376A-EC7D-2A62-BC2070660CEA}"/>
          </ac:spMkLst>
        </pc:spChg>
        <pc:spChg chg="add del mod">
          <ac:chgData name="Christian Gianoglio" userId="673f2145-451f-4180-b22a-275b3d0149dc" providerId="ADAL" clId="{770450B3-1A21-45D2-99A0-E64D5F01F448}" dt="2023-10-25T16:44:56.348" v="9116" actId="478"/>
          <ac:spMkLst>
            <pc:docMk/>
            <pc:sldMk cId="2429300952" sldId="310"/>
            <ac:spMk id="11" creationId="{C6688F58-8567-D5F5-2A14-AA3E13603E1D}"/>
          </ac:spMkLst>
        </pc:spChg>
        <pc:spChg chg="add mod">
          <ac:chgData name="Christian Gianoglio" userId="673f2145-451f-4180-b22a-275b3d0149dc" providerId="ADAL" clId="{770450B3-1A21-45D2-99A0-E64D5F01F448}" dt="2023-10-25T17:10:59.379" v="9583" actId="1076"/>
          <ac:spMkLst>
            <pc:docMk/>
            <pc:sldMk cId="2429300952" sldId="310"/>
            <ac:spMk id="12" creationId="{7CB2E3F0-A53E-C497-C66B-CAE73F99734A}"/>
          </ac:spMkLst>
        </pc:spChg>
        <pc:spChg chg="add mod">
          <ac:chgData name="Christian Gianoglio" userId="673f2145-451f-4180-b22a-275b3d0149dc" providerId="ADAL" clId="{770450B3-1A21-45D2-99A0-E64D5F01F448}" dt="2023-10-25T17:11:04.395" v="9584" actId="1076"/>
          <ac:spMkLst>
            <pc:docMk/>
            <pc:sldMk cId="2429300952" sldId="310"/>
            <ac:spMk id="13" creationId="{C5FB1E27-F815-157A-54D0-B195BF0006DC}"/>
          </ac:spMkLst>
        </pc:spChg>
        <pc:spChg chg="add mod">
          <ac:chgData name="Christian Gianoglio" userId="673f2145-451f-4180-b22a-275b3d0149dc" providerId="ADAL" clId="{770450B3-1A21-45D2-99A0-E64D5F01F448}" dt="2023-10-25T17:03:26.676" v="9476" actId="1076"/>
          <ac:spMkLst>
            <pc:docMk/>
            <pc:sldMk cId="2429300952" sldId="310"/>
            <ac:spMk id="14" creationId="{AD0CABEA-B0E1-F4CF-A005-44B5F7E16A78}"/>
          </ac:spMkLst>
        </pc:spChg>
        <pc:spChg chg="add del mod">
          <ac:chgData name="Christian Gianoglio" userId="673f2145-451f-4180-b22a-275b3d0149dc" providerId="ADAL" clId="{770450B3-1A21-45D2-99A0-E64D5F01F448}" dt="2023-10-26T08:07:12.167" v="10428" actId="478"/>
          <ac:spMkLst>
            <pc:docMk/>
            <pc:sldMk cId="2429300952" sldId="310"/>
            <ac:spMk id="15" creationId="{8FB6C2C5-C65B-619F-6698-D493EC8B405C}"/>
          </ac:spMkLst>
        </pc:spChg>
        <pc:spChg chg="add del mod">
          <ac:chgData name="Christian Gianoglio" userId="673f2145-451f-4180-b22a-275b3d0149dc" providerId="ADAL" clId="{770450B3-1A21-45D2-99A0-E64D5F01F448}" dt="2023-10-26T08:07:17.704" v="10432" actId="478"/>
          <ac:spMkLst>
            <pc:docMk/>
            <pc:sldMk cId="2429300952" sldId="310"/>
            <ac:spMk id="16" creationId="{2FFD8EDB-BBBB-7099-FDD9-8A842A79EE3A}"/>
          </ac:spMkLst>
        </pc:spChg>
        <pc:spChg chg="add del mod">
          <ac:chgData name="Christian Gianoglio" userId="673f2145-451f-4180-b22a-275b3d0149dc" providerId="ADAL" clId="{770450B3-1A21-45D2-99A0-E64D5F01F448}" dt="2023-10-26T08:07:17.112" v="10431" actId="478"/>
          <ac:spMkLst>
            <pc:docMk/>
            <pc:sldMk cId="2429300952" sldId="310"/>
            <ac:spMk id="17" creationId="{DE8A90F2-71A9-A3DA-8C50-7E2BF0D3C38E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18" creationId="{F4E95913-7DB2-04AA-BE94-6A909823D1EB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19" creationId="{4DE2310F-CC7A-74A8-CC1C-979B014D732E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0" creationId="{C6FD5F1E-90F9-6F85-A0EB-8AD1BE61C5B0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1" creationId="{058FEEF8-75DF-8E38-FDAF-156358900F52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2" creationId="{44F3613C-6675-B471-5DF9-5F4934965474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3" creationId="{E67E2FC5-5F1E-D4C3-72F5-B166256E2568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4" creationId="{4A2B8044-CE6B-3141-1336-682D9B85792B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5" creationId="{08CDC0A5-CB4C-30D2-FA09-BB88A960ECF2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6" creationId="{BF73ABEA-38CF-35D4-9E89-2FE149F836B4}"/>
          </ac:spMkLst>
        </pc:spChg>
        <pc:spChg chg="add del mod">
          <ac:chgData name="Christian Gianoglio" userId="673f2145-451f-4180-b22a-275b3d0149dc" providerId="ADAL" clId="{770450B3-1A21-45D2-99A0-E64D5F01F448}" dt="2023-10-25T17:00:27.505" v="9391" actId="478"/>
          <ac:spMkLst>
            <pc:docMk/>
            <pc:sldMk cId="2429300952" sldId="310"/>
            <ac:spMk id="27" creationId="{5C9B1B17-0B3E-E19A-AB3A-1FADF00AC885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8" creationId="{02956010-C0E0-0737-919F-58D7D8048B4D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29" creationId="{6B54F1BE-9670-8B0C-3FB6-218FF966D2BF}"/>
          </ac:spMkLst>
        </pc:spChg>
        <pc:spChg chg="add del mod">
          <ac:chgData name="Christian Gianoglio" userId="673f2145-451f-4180-b22a-275b3d0149dc" providerId="ADAL" clId="{770450B3-1A21-45D2-99A0-E64D5F01F448}" dt="2023-10-26T08:07:14.857" v="10429" actId="478"/>
          <ac:spMkLst>
            <pc:docMk/>
            <pc:sldMk cId="2429300952" sldId="310"/>
            <ac:spMk id="30" creationId="{AB64F0CD-E3EF-1E10-B3A4-BFADDAD176EB}"/>
          </ac:spMkLst>
        </pc:spChg>
        <pc:spChg chg="add del mod">
          <ac:chgData name="Christian Gianoglio" userId="673f2145-451f-4180-b22a-275b3d0149dc" providerId="ADAL" clId="{770450B3-1A21-45D2-99A0-E64D5F01F448}" dt="2023-10-26T08:07:18.247" v="10433" actId="478"/>
          <ac:spMkLst>
            <pc:docMk/>
            <pc:sldMk cId="2429300952" sldId="310"/>
            <ac:spMk id="31" creationId="{F80428E0-3DB2-CF49-D308-822F0EA83CF2}"/>
          </ac:spMkLst>
        </pc:spChg>
        <pc:spChg chg="add del mod">
          <ac:chgData name="Christian Gianoglio" userId="673f2145-451f-4180-b22a-275b3d0149dc" providerId="ADAL" clId="{770450B3-1A21-45D2-99A0-E64D5F01F448}" dt="2023-10-26T08:07:19.496" v="10434" actId="478"/>
          <ac:spMkLst>
            <pc:docMk/>
            <pc:sldMk cId="2429300952" sldId="310"/>
            <ac:spMk id="32" creationId="{DEB9BFF0-FB3B-C930-9DD4-E5FAB41057D8}"/>
          </ac:spMkLst>
        </pc:spChg>
        <pc:spChg chg="add mod">
          <ac:chgData name="Christian Gianoglio" userId="673f2145-451f-4180-b22a-275b3d0149dc" providerId="ADAL" clId="{770450B3-1A21-45D2-99A0-E64D5F01F448}" dt="2023-10-25T17:11:57.592" v="9589"/>
          <ac:spMkLst>
            <pc:docMk/>
            <pc:sldMk cId="2429300952" sldId="310"/>
            <ac:spMk id="33" creationId="{F18AC91B-BDFC-953C-DF01-89E4C57BD84C}"/>
          </ac:spMkLst>
        </pc:spChg>
        <pc:spChg chg="add del mod">
          <ac:chgData name="Christian Gianoglio" userId="673f2145-451f-4180-b22a-275b3d0149dc" providerId="ADAL" clId="{770450B3-1A21-45D2-99A0-E64D5F01F448}" dt="2023-10-26T08:07:16.169" v="10430" actId="478"/>
          <ac:spMkLst>
            <pc:docMk/>
            <pc:sldMk cId="2429300952" sldId="310"/>
            <ac:spMk id="34" creationId="{D4D7F6CC-F0DD-DA1D-F912-F47A3AFC45FF}"/>
          </ac:spMkLst>
        </pc:spChg>
        <pc:spChg chg="mod">
          <ac:chgData name="Christian Gianoglio" userId="673f2145-451f-4180-b22a-275b3d0149dc" providerId="ADAL" clId="{770450B3-1A21-45D2-99A0-E64D5F01F448}" dt="2023-10-25T17:35:14.505" v="9978" actId="1076"/>
          <ac:spMkLst>
            <pc:docMk/>
            <pc:sldMk cId="2429300952" sldId="310"/>
            <ac:spMk id="35" creationId="{83B3851F-E711-A723-CD43-EA91662CF788}"/>
          </ac:spMkLst>
        </pc:spChg>
        <pc:graphicFrameChg chg="add del mod modGraphic">
          <ac:chgData name="Christian Gianoglio" userId="673f2145-451f-4180-b22a-275b3d0149dc" providerId="ADAL" clId="{770450B3-1A21-45D2-99A0-E64D5F01F448}" dt="2023-10-25T16:42:18.234" v="9003" actId="478"/>
          <ac:graphicFrameMkLst>
            <pc:docMk/>
            <pc:sldMk cId="2429300952" sldId="310"/>
            <ac:graphicFrameMk id="6" creationId="{BAD9BAFD-D74E-235A-2D6D-2D51BE516AA3}"/>
          </ac:graphicFrameMkLst>
        </pc:graphicFrameChg>
      </pc:sldChg>
      <pc:sldChg chg="addSp delSp modSp add mod">
        <pc:chgData name="Christian Gianoglio" userId="673f2145-451f-4180-b22a-275b3d0149dc" providerId="ADAL" clId="{770450B3-1A21-45D2-99A0-E64D5F01F448}" dt="2023-10-26T08:38:11.550" v="10540"/>
        <pc:sldMkLst>
          <pc:docMk/>
          <pc:sldMk cId="2396656447" sldId="311"/>
        </pc:sldMkLst>
        <pc:spChg chg="add del mod">
          <ac:chgData name="Christian Gianoglio" userId="673f2145-451f-4180-b22a-275b3d0149dc" providerId="ADAL" clId="{770450B3-1A21-45D2-99A0-E64D5F01F448}" dt="2023-10-26T08:38:10.266" v="10539" actId="478"/>
          <ac:spMkLst>
            <pc:docMk/>
            <pc:sldMk cId="2396656447" sldId="311"/>
            <ac:spMk id="3" creationId="{7D804D2A-97EC-39CF-435B-2BE198CD66A5}"/>
          </ac:spMkLst>
        </pc:spChg>
        <pc:spChg chg="add del mod">
          <ac:chgData name="Christian Gianoglio" userId="673f2145-451f-4180-b22a-275b3d0149dc" providerId="ADAL" clId="{770450B3-1A21-45D2-99A0-E64D5F01F448}" dt="2023-10-26T07:45:51.431" v="10064" actId="478"/>
          <ac:spMkLst>
            <pc:docMk/>
            <pc:sldMk cId="2396656447" sldId="311"/>
            <ac:spMk id="4" creationId="{641EBE85-904C-CEE1-57E4-341CFE808116}"/>
          </ac:spMkLst>
        </pc:spChg>
        <pc:spChg chg="add mod">
          <ac:chgData name="Christian Gianoglio" userId="673f2145-451f-4180-b22a-275b3d0149dc" providerId="ADAL" clId="{770450B3-1A21-45D2-99A0-E64D5F01F448}" dt="2023-10-26T07:56:41.894" v="10104" actId="790"/>
          <ac:spMkLst>
            <pc:docMk/>
            <pc:sldMk cId="2396656447" sldId="311"/>
            <ac:spMk id="5" creationId="{3278F67B-A2FA-2BEC-0873-7C1812BCC3AC}"/>
          </ac:spMkLst>
        </pc:spChg>
        <pc:spChg chg="add mod">
          <ac:chgData name="Christian Gianoglio" userId="673f2145-451f-4180-b22a-275b3d0149dc" providerId="ADAL" clId="{770450B3-1A21-45D2-99A0-E64D5F01F448}" dt="2023-10-26T08:38:11.550" v="10540"/>
          <ac:spMkLst>
            <pc:docMk/>
            <pc:sldMk cId="2396656447" sldId="311"/>
            <ac:spMk id="6" creationId="{6766ECA2-615D-F88C-7282-AE0A6A683B4F}"/>
          </ac:spMkLst>
        </pc:spChg>
        <pc:spChg chg="del">
          <ac:chgData name="Christian Gianoglio" userId="673f2145-451f-4180-b22a-275b3d0149dc" providerId="ADAL" clId="{770450B3-1A21-45D2-99A0-E64D5F01F448}" dt="2023-10-26T07:46:40.135" v="10070" actId="478"/>
          <ac:spMkLst>
            <pc:docMk/>
            <pc:sldMk cId="2396656447" sldId="311"/>
            <ac:spMk id="115" creationId="{84C6C2A8-7C50-4163-4B90-F12E6CEF3283}"/>
          </ac:spMkLst>
        </pc:spChg>
        <pc:spChg chg="del mod">
          <ac:chgData name="Christian Gianoglio" userId="673f2145-451f-4180-b22a-275b3d0149dc" providerId="ADAL" clId="{770450B3-1A21-45D2-99A0-E64D5F01F448}" dt="2023-10-26T07:44:44.215" v="10061" actId="478"/>
          <ac:spMkLst>
            <pc:docMk/>
            <pc:sldMk cId="2396656447" sldId="311"/>
            <ac:spMk id="119" creationId="{66306D22-397C-5E54-8891-6BE45E2D1EBD}"/>
          </ac:spMkLst>
        </pc:spChg>
        <pc:spChg chg="del">
          <ac:chgData name="Christian Gianoglio" userId="673f2145-451f-4180-b22a-275b3d0149dc" providerId="ADAL" clId="{770450B3-1A21-45D2-99A0-E64D5F01F448}" dt="2023-10-26T07:44:45.094" v="10062" actId="478"/>
          <ac:spMkLst>
            <pc:docMk/>
            <pc:sldMk cId="2396656447" sldId="311"/>
            <ac:spMk id="120" creationId="{24C23A7F-79DF-620A-5C99-ADDB7CB20DA8}"/>
          </ac:spMkLst>
        </pc:spChg>
        <pc:spChg chg="del">
          <ac:chgData name="Christian Gianoglio" userId="673f2145-451f-4180-b22a-275b3d0149dc" providerId="ADAL" clId="{770450B3-1A21-45D2-99A0-E64D5F01F448}" dt="2023-10-26T07:46:40.998" v="10071" actId="478"/>
          <ac:spMkLst>
            <pc:docMk/>
            <pc:sldMk cId="2396656447" sldId="311"/>
            <ac:spMk id="123" creationId="{D605D11B-D9FF-4716-3FFB-D91A6FAEBACA}"/>
          </ac:spMkLst>
        </pc:spChg>
        <pc:grpChg chg="del">
          <ac:chgData name="Christian Gianoglio" userId="673f2145-451f-4180-b22a-275b3d0149dc" providerId="ADAL" clId="{770450B3-1A21-45D2-99A0-E64D5F01F448}" dt="2023-10-26T07:44:42.647" v="10059" actId="478"/>
          <ac:grpSpMkLst>
            <pc:docMk/>
            <pc:sldMk cId="2396656447" sldId="311"/>
            <ac:grpSpMk id="118" creationId="{7340059F-D7B7-CE0A-E34E-0631C9564996}"/>
          </ac:grpSpMkLst>
        </pc:grpChg>
      </pc:sldChg>
      <pc:sldChg chg="addSp delSp modSp add mod">
        <pc:chgData name="Christian Gianoglio" userId="673f2145-451f-4180-b22a-275b3d0149dc" providerId="ADAL" clId="{770450B3-1A21-45D2-99A0-E64D5F01F448}" dt="2023-10-26T08:38:16.749" v="10542"/>
        <pc:sldMkLst>
          <pc:docMk/>
          <pc:sldMk cId="42028123" sldId="312"/>
        </pc:sldMkLst>
        <pc:spChg chg="add del mod">
          <ac:chgData name="Christian Gianoglio" userId="673f2145-451f-4180-b22a-275b3d0149dc" providerId="ADAL" clId="{770450B3-1A21-45D2-99A0-E64D5F01F448}" dt="2023-10-26T08:38:15.882" v="10541" actId="478"/>
          <ac:spMkLst>
            <pc:docMk/>
            <pc:sldMk cId="42028123" sldId="312"/>
            <ac:spMk id="3" creationId="{168D1292-2FD3-05F1-9CAA-3259CA25DADF}"/>
          </ac:spMkLst>
        </pc:spChg>
        <pc:spChg chg="add mod">
          <ac:chgData name="Christian Gianoglio" userId="673f2145-451f-4180-b22a-275b3d0149dc" providerId="ADAL" clId="{770450B3-1A21-45D2-99A0-E64D5F01F448}" dt="2023-10-26T07:57:01.511" v="10107" actId="1076"/>
          <ac:spMkLst>
            <pc:docMk/>
            <pc:sldMk cId="42028123" sldId="312"/>
            <ac:spMk id="4" creationId="{7BC04315-71D7-50A9-E376-6B3D3689EFCA}"/>
          </ac:spMkLst>
        </pc:spChg>
        <pc:spChg chg="add mod">
          <ac:chgData name="Christian Gianoglio" userId="673f2145-451f-4180-b22a-275b3d0149dc" providerId="ADAL" clId="{770450B3-1A21-45D2-99A0-E64D5F01F448}" dt="2023-10-26T08:38:16.749" v="10542"/>
          <ac:spMkLst>
            <pc:docMk/>
            <pc:sldMk cId="42028123" sldId="312"/>
            <ac:spMk id="5" creationId="{2EC2DD22-458A-1BC0-F1A0-2CEE47E6F70B}"/>
          </ac:spMkLst>
        </pc:spChg>
        <pc:spChg chg="del">
          <ac:chgData name="Christian Gianoglio" userId="673f2145-451f-4180-b22a-275b3d0149dc" providerId="ADAL" clId="{770450B3-1A21-45D2-99A0-E64D5F01F448}" dt="2023-10-26T07:46:46.456" v="10072" actId="478"/>
          <ac:spMkLst>
            <pc:docMk/>
            <pc:sldMk cId="42028123" sldId="312"/>
            <ac:spMk id="115" creationId="{84C6C2A8-7C50-4163-4B90-F12E6CEF3283}"/>
          </ac:spMkLst>
        </pc:spChg>
        <pc:spChg chg="del">
          <ac:chgData name="Christian Gianoglio" userId="673f2145-451f-4180-b22a-275b3d0149dc" providerId="ADAL" clId="{770450B3-1A21-45D2-99A0-E64D5F01F448}" dt="2023-10-26T07:46:02.021" v="10065" actId="478"/>
          <ac:spMkLst>
            <pc:docMk/>
            <pc:sldMk cId="42028123" sldId="312"/>
            <ac:spMk id="119" creationId="{66306D22-397C-5E54-8891-6BE45E2D1EBD}"/>
          </ac:spMkLst>
        </pc:spChg>
        <pc:spChg chg="del">
          <ac:chgData name="Christian Gianoglio" userId="673f2145-451f-4180-b22a-275b3d0149dc" providerId="ADAL" clId="{770450B3-1A21-45D2-99A0-E64D5F01F448}" dt="2023-10-26T07:46:04.134" v="10066" actId="478"/>
          <ac:spMkLst>
            <pc:docMk/>
            <pc:sldMk cId="42028123" sldId="312"/>
            <ac:spMk id="120" creationId="{24C23A7F-79DF-620A-5C99-ADDB7CB20DA8}"/>
          </ac:spMkLst>
        </pc:spChg>
        <pc:spChg chg="del">
          <ac:chgData name="Christian Gianoglio" userId="673f2145-451f-4180-b22a-275b3d0149dc" providerId="ADAL" clId="{770450B3-1A21-45D2-99A0-E64D5F01F448}" dt="2023-10-26T07:46:47.206" v="10073" actId="478"/>
          <ac:spMkLst>
            <pc:docMk/>
            <pc:sldMk cId="42028123" sldId="312"/>
            <ac:spMk id="123" creationId="{D605D11B-D9FF-4716-3FFB-D91A6FAEBACA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08:38:33.006" v="10544"/>
        <pc:sldMkLst>
          <pc:docMk/>
          <pc:sldMk cId="614376756" sldId="313"/>
        </pc:sldMkLst>
        <pc:spChg chg="del">
          <ac:chgData name="Christian Gianoglio" userId="673f2145-451f-4180-b22a-275b3d0149dc" providerId="ADAL" clId="{770450B3-1A21-45D2-99A0-E64D5F01F448}" dt="2023-10-26T08:38:32.521" v="10543" actId="478"/>
          <ac:spMkLst>
            <pc:docMk/>
            <pc:sldMk cId="614376756" sldId="313"/>
            <ac:spMk id="3" creationId="{168D1292-2FD3-05F1-9CAA-3259CA25DADF}"/>
          </ac:spMkLst>
        </pc:spChg>
        <pc:spChg chg="add mod">
          <ac:chgData name="Christian Gianoglio" userId="673f2145-451f-4180-b22a-275b3d0149dc" providerId="ADAL" clId="{770450B3-1A21-45D2-99A0-E64D5F01F448}" dt="2023-10-26T07:46:27.450" v="10068"/>
          <ac:spMkLst>
            <pc:docMk/>
            <pc:sldMk cId="614376756" sldId="313"/>
            <ac:spMk id="4" creationId="{F5334FF3-5783-977B-E12C-C2E5BBF12A4A}"/>
          </ac:spMkLst>
        </pc:spChg>
        <pc:spChg chg="add mod">
          <ac:chgData name="Christian Gianoglio" userId="673f2145-451f-4180-b22a-275b3d0149dc" providerId="ADAL" clId="{770450B3-1A21-45D2-99A0-E64D5F01F448}" dt="2023-10-26T07:46:31.627" v="10069"/>
          <ac:spMkLst>
            <pc:docMk/>
            <pc:sldMk cId="614376756" sldId="313"/>
            <ac:spMk id="5" creationId="{6044A82A-71C0-4E41-67B0-D41DC90F9A82}"/>
          </ac:spMkLst>
        </pc:spChg>
        <pc:spChg chg="add mod">
          <ac:chgData name="Christian Gianoglio" userId="673f2145-451f-4180-b22a-275b3d0149dc" providerId="ADAL" clId="{770450B3-1A21-45D2-99A0-E64D5F01F448}" dt="2023-10-26T07:57:26.829" v="10108"/>
          <ac:spMkLst>
            <pc:docMk/>
            <pc:sldMk cId="614376756" sldId="313"/>
            <ac:spMk id="6" creationId="{02865221-2601-000E-ACEB-3F2BFF93AFE2}"/>
          </ac:spMkLst>
        </pc:spChg>
        <pc:spChg chg="add mod">
          <ac:chgData name="Christian Gianoglio" userId="673f2145-451f-4180-b22a-275b3d0149dc" providerId="ADAL" clId="{770450B3-1A21-45D2-99A0-E64D5F01F448}" dt="2023-10-26T08:38:33.006" v="10544"/>
          <ac:spMkLst>
            <pc:docMk/>
            <pc:sldMk cId="614376756" sldId="313"/>
            <ac:spMk id="7" creationId="{FE3C6A8A-4ECF-4079-FCC0-933B412A79C3}"/>
          </ac:spMkLst>
        </pc:spChg>
        <pc:spChg chg="del">
          <ac:chgData name="Christian Gianoglio" userId="673f2145-451f-4180-b22a-275b3d0149dc" providerId="ADAL" clId="{770450B3-1A21-45D2-99A0-E64D5F01F448}" dt="2023-10-26T07:47:24.791" v="10075" actId="478"/>
          <ac:spMkLst>
            <pc:docMk/>
            <pc:sldMk cId="614376756" sldId="313"/>
            <ac:spMk id="115" creationId="{84C6C2A8-7C50-4163-4B90-F12E6CEF3283}"/>
          </ac:spMkLst>
        </pc:spChg>
        <pc:spChg chg="del">
          <ac:chgData name="Christian Gianoglio" userId="673f2145-451f-4180-b22a-275b3d0149dc" providerId="ADAL" clId="{770450B3-1A21-45D2-99A0-E64D5F01F448}" dt="2023-10-26T07:47:25.478" v="10076" actId="478"/>
          <ac:spMkLst>
            <pc:docMk/>
            <pc:sldMk cId="614376756" sldId="313"/>
            <ac:spMk id="123" creationId="{D605D11B-D9FF-4716-3FFB-D91A6FAEBACA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08:39:32.990" v="10546"/>
        <pc:sldMkLst>
          <pc:docMk/>
          <pc:sldMk cId="1839281856" sldId="314"/>
        </pc:sldMkLst>
        <pc:spChg chg="del">
          <ac:chgData name="Christian Gianoglio" userId="673f2145-451f-4180-b22a-275b3d0149dc" providerId="ADAL" clId="{770450B3-1A21-45D2-99A0-E64D5F01F448}" dt="2023-10-26T08:39:32.170" v="10545" actId="478"/>
          <ac:spMkLst>
            <pc:docMk/>
            <pc:sldMk cId="1839281856" sldId="314"/>
            <ac:spMk id="3" creationId="{168D1292-2FD3-05F1-9CAA-3259CA25DADF}"/>
          </ac:spMkLst>
        </pc:spChg>
        <pc:spChg chg="add mod">
          <ac:chgData name="Christian Gianoglio" userId="673f2145-451f-4180-b22a-275b3d0149dc" providerId="ADAL" clId="{770450B3-1A21-45D2-99A0-E64D5F01F448}" dt="2023-10-26T07:57:28.397" v="10109"/>
          <ac:spMkLst>
            <pc:docMk/>
            <pc:sldMk cId="1839281856" sldId="314"/>
            <ac:spMk id="6" creationId="{40C2930E-D0A9-08DD-E8BA-F72403E45C86}"/>
          </ac:spMkLst>
        </pc:spChg>
        <pc:spChg chg="add mod">
          <ac:chgData name="Christian Gianoglio" userId="673f2145-451f-4180-b22a-275b3d0149dc" providerId="ADAL" clId="{770450B3-1A21-45D2-99A0-E64D5F01F448}" dt="2023-10-26T08:39:32.990" v="10546"/>
          <ac:spMkLst>
            <pc:docMk/>
            <pc:sldMk cId="1839281856" sldId="314"/>
            <ac:spMk id="7" creationId="{FB8377F5-913B-EA07-C64D-C47DB91F37B6}"/>
          </ac:spMkLst>
        </pc:spChg>
      </pc:sldChg>
      <pc:sldChg chg="delSp add mod">
        <pc:chgData name="Christian Gianoglio" userId="673f2145-451f-4180-b22a-275b3d0149dc" providerId="ADAL" clId="{770450B3-1A21-45D2-99A0-E64D5F01F448}" dt="2023-10-26T08:07:34.089" v="10443" actId="478"/>
        <pc:sldMkLst>
          <pc:docMk/>
          <pc:sldMk cId="657088679" sldId="315"/>
        </pc:sldMkLst>
        <pc:spChg chg="del">
          <ac:chgData name="Christian Gianoglio" userId="673f2145-451f-4180-b22a-275b3d0149dc" providerId="ADAL" clId="{770450B3-1A21-45D2-99A0-E64D5F01F448}" dt="2023-10-26T08:07:22.520" v="10435" actId="478"/>
          <ac:spMkLst>
            <pc:docMk/>
            <pc:sldMk cId="657088679" sldId="315"/>
            <ac:spMk id="18" creationId="{F4E95913-7DB2-04AA-BE94-6A909823D1EB}"/>
          </ac:spMkLst>
        </pc:spChg>
        <pc:spChg chg="del">
          <ac:chgData name="Christian Gianoglio" userId="673f2145-451f-4180-b22a-275b3d0149dc" providerId="ADAL" clId="{770450B3-1A21-45D2-99A0-E64D5F01F448}" dt="2023-10-26T08:07:32.408" v="10441" actId="478"/>
          <ac:spMkLst>
            <pc:docMk/>
            <pc:sldMk cId="657088679" sldId="315"/>
            <ac:spMk id="19" creationId="{4DE2310F-CC7A-74A8-CC1C-979B014D732E}"/>
          </ac:spMkLst>
        </pc:spChg>
        <pc:spChg chg="del">
          <ac:chgData name="Christian Gianoglio" userId="673f2145-451f-4180-b22a-275b3d0149dc" providerId="ADAL" clId="{770450B3-1A21-45D2-99A0-E64D5F01F448}" dt="2023-10-26T08:07:32.408" v="10441" actId="478"/>
          <ac:spMkLst>
            <pc:docMk/>
            <pc:sldMk cId="657088679" sldId="315"/>
            <ac:spMk id="20" creationId="{C6FD5F1E-90F9-6F85-A0EB-8AD1BE61C5B0}"/>
          </ac:spMkLst>
        </pc:spChg>
        <pc:spChg chg="del">
          <ac:chgData name="Christian Gianoglio" userId="673f2145-451f-4180-b22a-275b3d0149dc" providerId="ADAL" clId="{770450B3-1A21-45D2-99A0-E64D5F01F448}" dt="2023-10-26T08:07:25.559" v="10437" actId="478"/>
          <ac:spMkLst>
            <pc:docMk/>
            <pc:sldMk cId="657088679" sldId="315"/>
            <ac:spMk id="21" creationId="{058FEEF8-75DF-8E38-FDAF-156358900F52}"/>
          </ac:spMkLst>
        </pc:spChg>
        <pc:spChg chg="del">
          <ac:chgData name="Christian Gianoglio" userId="673f2145-451f-4180-b22a-275b3d0149dc" providerId="ADAL" clId="{770450B3-1A21-45D2-99A0-E64D5F01F448}" dt="2023-10-26T08:07:28.391" v="10439" actId="478"/>
          <ac:spMkLst>
            <pc:docMk/>
            <pc:sldMk cId="657088679" sldId="315"/>
            <ac:spMk id="22" creationId="{44F3613C-6675-B471-5DF9-5F4934965474}"/>
          </ac:spMkLst>
        </pc:spChg>
        <pc:spChg chg="del">
          <ac:chgData name="Christian Gianoglio" userId="673f2145-451f-4180-b22a-275b3d0149dc" providerId="ADAL" clId="{770450B3-1A21-45D2-99A0-E64D5F01F448}" dt="2023-10-26T08:07:28.391" v="10439" actId="478"/>
          <ac:spMkLst>
            <pc:docMk/>
            <pc:sldMk cId="657088679" sldId="315"/>
            <ac:spMk id="23" creationId="{E67E2FC5-5F1E-D4C3-72F5-B166256E2568}"/>
          </ac:spMkLst>
        </pc:spChg>
        <pc:spChg chg="del">
          <ac:chgData name="Christian Gianoglio" userId="673f2145-451f-4180-b22a-275b3d0149dc" providerId="ADAL" clId="{770450B3-1A21-45D2-99A0-E64D5F01F448}" dt="2023-10-26T08:07:26.552" v="10438" actId="478"/>
          <ac:spMkLst>
            <pc:docMk/>
            <pc:sldMk cId="657088679" sldId="315"/>
            <ac:spMk id="24" creationId="{4A2B8044-CE6B-3141-1336-682D9B85792B}"/>
          </ac:spMkLst>
        </pc:spChg>
        <pc:spChg chg="del">
          <ac:chgData name="Christian Gianoglio" userId="673f2145-451f-4180-b22a-275b3d0149dc" providerId="ADAL" clId="{770450B3-1A21-45D2-99A0-E64D5F01F448}" dt="2023-10-26T08:07:24.872" v="10436" actId="478"/>
          <ac:spMkLst>
            <pc:docMk/>
            <pc:sldMk cId="657088679" sldId="315"/>
            <ac:spMk id="25" creationId="{08CDC0A5-CB4C-30D2-FA09-BB88A960ECF2}"/>
          </ac:spMkLst>
        </pc:spChg>
        <pc:spChg chg="del">
          <ac:chgData name="Christian Gianoglio" userId="673f2145-451f-4180-b22a-275b3d0149dc" providerId="ADAL" clId="{770450B3-1A21-45D2-99A0-E64D5F01F448}" dt="2023-10-26T08:07:24.872" v="10436" actId="478"/>
          <ac:spMkLst>
            <pc:docMk/>
            <pc:sldMk cId="657088679" sldId="315"/>
            <ac:spMk id="26" creationId="{BF73ABEA-38CF-35D4-9E89-2FE149F836B4}"/>
          </ac:spMkLst>
        </pc:spChg>
        <pc:spChg chg="del">
          <ac:chgData name="Christian Gianoglio" userId="673f2145-451f-4180-b22a-275b3d0149dc" providerId="ADAL" clId="{770450B3-1A21-45D2-99A0-E64D5F01F448}" dt="2023-10-26T08:07:28.391" v="10439" actId="478"/>
          <ac:spMkLst>
            <pc:docMk/>
            <pc:sldMk cId="657088679" sldId="315"/>
            <ac:spMk id="28" creationId="{02956010-C0E0-0737-919F-58D7D8048B4D}"/>
          </ac:spMkLst>
        </pc:spChg>
        <pc:spChg chg="del">
          <ac:chgData name="Christian Gianoglio" userId="673f2145-451f-4180-b22a-275b3d0149dc" providerId="ADAL" clId="{770450B3-1A21-45D2-99A0-E64D5F01F448}" dt="2023-10-26T08:07:28.391" v="10439" actId="478"/>
          <ac:spMkLst>
            <pc:docMk/>
            <pc:sldMk cId="657088679" sldId="315"/>
            <ac:spMk id="29" creationId="{6B54F1BE-9670-8B0C-3FB6-218FF966D2BF}"/>
          </ac:spMkLst>
        </pc:spChg>
        <pc:spChg chg="del">
          <ac:chgData name="Christian Gianoglio" userId="673f2145-451f-4180-b22a-275b3d0149dc" providerId="ADAL" clId="{770450B3-1A21-45D2-99A0-E64D5F01F448}" dt="2023-10-26T08:07:28.391" v="10439" actId="478"/>
          <ac:spMkLst>
            <pc:docMk/>
            <pc:sldMk cId="657088679" sldId="315"/>
            <ac:spMk id="30" creationId="{AB64F0CD-E3EF-1E10-B3A4-BFADDAD176EB}"/>
          </ac:spMkLst>
        </pc:spChg>
        <pc:spChg chg="del">
          <ac:chgData name="Christian Gianoglio" userId="673f2145-451f-4180-b22a-275b3d0149dc" providerId="ADAL" clId="{770450B3-1A21-45D2-99A0-E64D5F01F448}" dt="2023-10-26T08:07:33.306" v="10442" actId="478"/>
          <ac:spMkLst>
            <pc:docMk/>
            <pc:sldMk cId="657088679" sldId="315"/>
            <ac:spMk id="31" creationId="{F80428E0-3DB2-CF49-D308-822F0EA83CF2}"/>
          </ac:spMkLst>
        </pc:spChg>
        <pc:spChg chg="del">
          <ac:chgData name="Christian Gianoglio" userId="673f2145-451f-4180-b22a-275b3d0149dc" providerId="ADAL" clId="{770450B3-1A21-45D2-99A0-E64D5F01F448}" dt="2023-10-26T08:07:34.089" v="10443" actId="478"/>
          <ac:spMkLst>
            <pc:docMk/>
            <pc:sldMk cId="657088679" sldId="315"/>
            <ac:spMk id="32" creationId="{DEB9BFF0-FB3B-C930-9DD4-E5FAB41057D8}"/>
          </ac:spMkLst>
        </pc:spChg>
        <pc:spChg chg="del">
          <ac:chgData name="Christian Gianoglio" userId="673f2145-451f-4180-b22a-275b3d0149dc" providerId="ADAL" clId="{770450B3-1A21-45D2-99A0-E64D5F01F448}" dt="2023-10-26T08:07:30.472" v="10440" actId="478"/>
          <ac:spMkLst>
            <pc:docMk/>
            <pc:sldMk cId="657088679" sldId="315"/>
            <ac:spMk id="34" creationId="{D4D7F6CC-F0DD-DA1D-F912-F47A3AFC45FF}"/>
          </ac:spMkLst>
        </pc:spChg>
      </pc:sldChg>
      <pc:sldChg chg="delSp modSp add mod">
        <pc:chgData name="Christian Gianoglio" userId="673f2145-451f-4180-b22a-275b3d0149dc" providerId="ADAL" clId="{770450B3-1A21-45D2-99A0-E64D5F01F448}" dt="2023-10-26T16:05:49.438" v="11042" actId="20577"/>
        <pc:sldMkLst>
          <pc:docMk/>
          <pc:sldMk cId="1622826086" sldId="316"/>
        </pc:sldMkLst>
        <pc:spChg chg="mod">
          <ac:chgData name="Christian Gianoglio" userId="673f2145-451f-4180-b22a-275b3d0149dc" providerId="ADAL" clId="{770450B3-1A21-45D2-99A0-E64D5F01F448}" dt="2023-10-26T08:45:32.417" v="10577" actId="1076"/>
          <ac:spMkLst>
            <pc:docMk/>
            <pc:sldMk cId="1622826086" sldId="316"/>
            <ac:spMk id="3" creationId="{04B8C77B-E3D2-FF77-DB6D-59D87B903973}"/>
          </ac:spMkLst>
        </pc:spChg>
        <pc:spChg chg="del">
          <ac:chgData name="Christian Gianoglio" userId="673f2145-451f-4180-b22a-275b3d0149dc" providerId="ADAL" clId="{770450B3-1A21-45D2-99A0-E64D5F01F448}" dt="2023-10-26T08:07:48.360" v="10447" actId="478"/>
          <ac:spMkLst>
            <pc:docMk/>
            <pc:sldMk cId="1622826086" sldId="316"/>
            <ac:spMk id="21" creationId="{058FEEF8-75DF-8E38-FDAF-156358900F52}"/>
          </ac:spMkLst>
        </pc:spChg>
        <pc:spChg chg="del">
          <ac:chgData name="Christian Gianoglio" userId="673f2145-451f-4180-b22a-275b3d0149dc" providerId="ADAL" clId="{770450B3-1A21-45D2-99A0-E64D5F01F448}" dt="2023-10-26T08:07:50.873" v="10451" actId="478"/>
          <ac:spMkLst>
            <pc:docMk/>
            <pc:sldMk cId="1622826086" sldId="316"/>
            <ac:spMk id="22" creationId="{44F3613C-6675-B471-5DF9-5F4934965474}"/>
          </ac:spMkLst>
        </pc:spChg>
        <pc:spChg chg="del">
          <ac:chgData name="Christian Gianoglio" userId="673f2145-451f-4180-b22a-275b3d0149dc" providerId="ADAL" clId="{770450B3-1A21-45D2-99A0-E64D5F01F448}" dt="2023-10-26T08:07:48.888" v="10448" actId="478"/>
          <ac:spMkLst>
            <pc:docMk/>
            <pc:sldMk cId="1622826086" sldId="316"/>
            <ac:spMk id="23" creationId="{E67E2FC5-5F1E-D4C3-72F5-B166256E2568}"/>
          </ac:spMkLst>
        </pc:spChg>
        <pc:spChg chg="del">
          <ac:chgData name="Christian Gianoglio" userId="673f2145-451f-4180-b22a-275b3d0149dc" providerId="ADAL" clId="{770450B3-1A21-45D2-99A0-E64D5F01F448}" dt="2023-10-26T08:07:49.688" v="10449" actId="478"/>
          <ac:spMkLst>
            <pc:docMk/>
            <pc:sldMk cId="1622826086" sldId="316"/>
            <ac:spMk id="24" creationId="{4A2B8044-CE6B-3141-1336-682D9B85792B}"/>
          </ac:spMkLst>
        </pc:spChg>
        <pc:spChg chg="del">
          <ac:chgData name="Christian Gianoglio" userId="673f2145-451f-4180-b22a-275b3d0149dc" providerId="ADAL" clId="{770450B3-1A21-45D2-99A0-E64D5F01F448}" dt="2023-10-26T08:07:51.402" v="10452" actId="478"/>
          <ac:spMkLst>
            <pc:docMk/>
            <pc:sldMk cId="1622826086" sldId="316"/>
            <ac:spMk id="25" creationId="{08CDC0A5-CB4C-30D2-FA09-BB88A960ECF2}"/>
          </ac:spMkLst>
        </pc:spChg>
        <pc:spChg chg="del">
          <ac:chgData name="Christian Gianoglio" userId="673f2145-451f-4180-b22a-275b3d0149dc" providerId="ADAL" clId="{770450B3-1A21-45D2-99A0-E64D5F01F448}" dt="2023-10-26T08:07:50.265" v="10450" actId="478"/>
          <ac:spMkLst>
            <pc:docMk/>
            <pc:sldMk cId="1622826086" sldId="316"/>
            <ac:spMk id="26" creationId="{BF73ABEA-38CF-35D4-9E89-2FE149F836B4}"/>
          </ac:spMkLst>
        </pc:spChg>
        <pc:spChg chg="del">
          <ac:chgData name="Christian Gianoglio" userId="673f2145-451f-4180-b22a-275b3d0149dc" providerId="ADAL" clId="{770450B3-1A21-45D2-99A0-E64D5F01F448}" dt="2023-10-26T08:07:54.167" v="10455" actId="478"/>
          <ac:spMkLst>
            <pc:docMk/>
            <pc:sldMk cId="1622826086" sldId="316"/>
            <ac:spMk id="28" creationId="{02956010-C0E0-0737-919F-58D7D8048B4D}"/>
          </ac:spMkLst>
        </pc:spChg>
        <pc:spChg chg="del">
          <ac:chgData name="Christian Gianoglio" userId="673f2145-451f-4180-b22a-275b3d0149dc" providerId="ADAL" clId="{770450B3-1A21-45D2-99A0-E64D5F01F448}" dt="2023-10-26T08:07:52.615" v="10454" actId="478"/>
          <ac:spMkLst>
            <pc:docMk/>
            <pc:sldMk cId="1622826086" sldId="316"/>
            <ac:spMk id="29" creationId="{6B54F1BE-9670-8B0C-3FB6-218FF966D2BF}"/>
          </ac:spMkLst>
        </pc:spChg>
        <pc:spChg chg="del">
          <ac:chgData name="Christian Gianoglio" userId="673f2145-451f-4180-b22a-275b3d0149dc" providerId="ADAL" clId="{770450B3-1A21-45D2-99A0-E64D5F01F448}" dt="2023-10-26T08:07:52.106" v="10453" actId="478"/>
          <ac:spMkLst>
            <pc:docMk/>
            <pc:sldMk cId="1622826086" sldId="316"/>
            <ac:spMk id="30" creationId="{AB64F0CD-E3EF-1E10-B3A4-BFADDAD176EB}"/>
          </ac:spMkLst>
        </pc:spChg>
        <pc:spChg chg="del">
          <ac:chgData name="Christian Gianoglio" userId="673f2145-451f-4180-b22a-275b3d0149dc" providerId="ADAL" clId="{770450B3-1A21-45D2-99A0-E64D5F01F448}" dt="2023-10-26T08:07:45.144" v="10445" actId="478"/>
          <ac:spMkLst>
            <pc:docMk/>
            <pc:sldMk cId="1622826086" sldId="316"/>
            <ac:spMk id="31" creationId="{F80428E0-3DB2-CF49-D308-822F0EA83CF2}"/>
          </ac:spMkLst>
        </pc:spChg>
        <pc:spChg chg="del">
          <ac:chgData name="Christian Gianoglio" userId="673f2145-451f-4180-b22a-275b3d0149dc" providerId="ADAL" clId="{770450B3-1A21-45D2-99A0-E64D5F01F448}" dt="2023-10-26T08:07:47.080" v="10446" actId="478"/>
          <ac:spMkLst>
            <pc:docMk/>
            <pc:sldMk cId="1622826086" sldId="316"/>
            <ac:spMk id="32" creationId="{DEB9BFF0-FB3B-C930-9DD4-E5FAB41057D8}"/>
          </ac:spMkLst>
        </pc:spChg>
        <pc:spChg chg="mod">
          <ac:chgData name="Christian Gianoglio" userId="673f2145-451f-4180-b22a-275b3d0149dc" providerId="ADAL" clId="{770450B3-1A21-45D2-99A0-E64D5F01F448}" dt="2023-10-26T16:05:49.438" v="11042" actId="20577"/>
          <ac:spMkLst>
            <pc:docMk/>
            <pc:sldMk cId="1622826086" sldId="316"/>
            <ac:spMk id="34" creationId="{D4D7F6CC-F0DD-DA1D-F912-F47A3AFC45FF}"/>
          </ac:spMkLst>
        </pc:spChg>
      </pc:sldChg>
      <pc:sldChg chg="delSp modSp add mod">
        <pc:chgData name="Christian Gianoglio" userId="673f2145-451f-4180-b22a-275b3d0149dc" providerId="ADAL" clId="{770450B3-1A21-45D2-99A0-E64D5F01F448}" dt="2023-10-26T08:45:43.627" v="10581" actId="478"/>
        <pc:sldMkLst>
          <pc:docMk/>
          <pc:sldMk cId="1684247003" sldId="317"/>
        </pc:sldMkLst>
        <pc:spChg chg="mod">
          <ac:chgData name="Christian Gianoglio" userId="673f2145-451f-4180-b22a-275b3d0149dc" providerId="ADAL" clId="{770450B3-1A21-45D2-99A0-E64D5F01F448}" dt="2023-10-26T08:45:39.787" v="10580" actId="20577"/>
          <ac:spMkLst>
            <pc:docMk/>
            <pc:sldMk cId="1684247003" sldId="317"/>
            <ac:spMk id="19" creationId="{4DE2310F-CC7A-74A8-CC1C-979B014D732E}"/>
          </ac:spMkLst>
        </pc:spChg>
        <pc:spChg chg="del">
          <ac:chgData name="Christian Gianoglio" userId="673f2145-451f-4180-b22a-275b3d0149dc" providerId="ADAL" clId="{770450B3-1A21-45D2-99A0-E64D5F01F448}" dt="2023-10-26T08:45:10.506" v="10570" actId="478"/>
          <ac:spMkLst>
            <pc:docMk/>
            <pc:sldMk cId="1684247003" sldId="317"/>
            <ac:spMk id="24" creationId="{4A2B8044-CE6B-3141-1336-682D9B85792B}"/>
          </ac:spMkLst>
        </pc:spChg>
        <pc:spChg chg="del">
          <ac:chgData name="Christian Gianoglio" userId="673f2145-451f-4180-b22a-275b3d0149dc" providerId="ADAL" clId="{770450B3-1A21-45D2-99A0-E64D5F01F448}" dt="2023-10-26T08:45:12.683" v="10572" actId="478"/>
          <ac:spMkLst>
            <pc:docMk/>
            <pc:sldMk cId="1684247003" sldId="317"/>
            <ac:spMk id="25" creationId="{08CDC0A5-CB4C-30D2-FA09-BB88A960ECF2}"/>
          </ac:spMkLst>
        </pc:spChg>
        <pc:spChg chg="del">
          <ac:chgData name="Christian Gianoglio" userId="673f2145-451f-4180-b22a-275b3d0149dc" providerId="ADAL" clId="{770450B3-1A21-45D2-99A0-E64D5F01F448}" dt="2023-10-26T08:45:11.306" v="10571" actId="478"/>
          <ac:spMkLst>
            <pc:docMk/>
            <pc:sldMk cId="1684247003" sldId="317"/>
            <ac:spMk id="26" creationId="{BF73ABEA-38CF-35D4-9E89-2FE149F836B4}"/>
          </ac:spMkLst>
        </pc:spChg>
        <pc:spChg chg="del">
          <ac:chgData name="Christian Gianoglio" userId="673f2145-451f-4180-b22a-275b3d0149dc" providerId="ADAL" clId="{770450B3-1A21-45D2-99A0-E64D5F01F448}" dt="2023-10-26T08:45:15.643" v="10575" actId="478"/>
          <ac:spMkLst>
            <pc:docMk/>
            <pc:sldMk cId="1684247003" sldId="317"/>
            <ac:spMk id="28" creationId="{02956010-C0E0-0737-919F-58D7D8048B4D}"/>
          </ac:spMkLst>
        </pc:spChg>
        <pc:spChg chg="del">
          <ac:chgData name="Christian Gianoglio" userId="673f2145-451f-4180-b22a-275b3d0149dc" providerId="ADAL" clId="{770450B3-1A21-45D2-99A0-E64D5F01F448}" dt="2023-10-26T08:45:14.730" v="10574" actId="478"/>
          <ac:spMkLst>
            <pc:docMk/>
            <pc:sldMk cId="1684247003" sldId="317"/>
            <ac:spMk id="29" creationId="{6B54F1BE-9670-8B0C-3FB6-218FF966D2BF}"/>
          </ac:spMkLst>
        </pc:spChg>
        <pc:spChg chg="del">
          <ac:chgData name="Christian Gianoglio" userId="673f2145-451f-4180-b22a-275b3d0149dc" providerId="ADAL" clId="{770450B3-1A21-45D2-99A0-E64D5F01F448}" dt="2023-10-26T08:45:13.898" v="10573" actId="478"/>
          <ac:spMkLst>
            <pc:docMk/>
            <pc:sldMk cId="1684247003" sldId="317"/>
            <ac:spMk id="30" creationId="{AB64F0CD-E3EF-1E10-B3A4-BFADDAD176EB}"/>
          </ac:spMkLst>
        </pc:spChg>
        <pc:spChg chg="del">
          <ac:chgData name="Christian Gianoglio" userId="673f2145-451f-4180-b22a-275b3d0149dc" providerId="ADAL" clId="{770450B3-1A21-45D2-99A0-E64D5F01F448}" dt="2023-10-26T08:45:05.675" v="10568" actId="478"/>
          <ac:spMkLst>
            <pc:docMk/>
            <pc:sldMk cId="1684247003" sldId="317"/>
            <ac:spMk id="31" creationId="{F80428E0-3DB2-CF49-D308-822F0EA83CF2}"/>
          </ac:spMkLst>
        </pc:spChg>
        <pc:spChg chg="del">
          <ac:chgData name="Christian Gianoglio" userId="673f2145-451f-4180-b22a-275b3d0149dc" providerId="ADAL" clId="{770450B3-1A21-45D2-99A0-E64D5F01F448}" dt="2023-10-26T08:45:09.178" v="10569" actId="478"/>
          <ac:spMkLst>
            <pc:docMk/>
            <pc:sldMk cId="1684247003" sldId="317"/>
            <ac:spMk id="32" creationId="{DEB9BFF0-FB3B-C930-9DD4-E5FAB41057D8}"/>
          </ac:spMkLst>
        </pc:spChg>
        <pc:spChg chg="del">
          <ac:chgData name="Christian Gianoglio" userId="673f2145-451f-4180-b22a-275b3d0149dc" providerId="ADAL" clId="{770450B3-1A21-45D2-99A0-E64D5F01F448}" dt="2023-10-26T08:45:43.627" v="10581" actId="478"/>
          <ac:spMkLst>
            <pc:docMk/>
            <pc:sldMk cId="1684247003" sldId="317"/>
            <ac:spMk id="34" creationId="{D4D7F6CC-F0DD-DA1D-F912-F47A3AFC45FF}"/>
          </ac:spMkLst>
        </pc:spChg>
      </pc:sldChg>
      <pc:sldChg chg="delSp modSp add mod">
        <pc:chgData name="Christian Gianoglio" userId="673f2145-451f-4180-b22a-275b3d0149dc" providerId="ADAL" clId="{770450B3-1A21-45D2-99A0-E64D5F01F448}" dt="2023-10-26T08:46:29.453" v="10598" actId="20577"/>
        <pc:sldMkLst>
          <pc:docMk/>
          <pc:sldMk cId="1097520607" sldId="318"/>
        </pc:sldMkLst>
        <pc:spChg chg="mod">
          <ac:chgData name="Christian Gianoglio" userId="673f2145-451f-4180-b22a-275b3d0149dc" providerId="ADAL" clId="{770450B3-1A21-45D2-99A0-E64D5F01F448}" dt="2023-10-26T08:46:29.453" v="10598" actId="20577"/>
          <ac:spMkLst>
            <pc:docMk/>
            <pc:sldMk cId="1097520607" sldId="318"/>
            <ac:spMk id="19" creationId="{4DE2310F-CC7A-74A8-CC1C-979B014D732E}"/>
          </ac:spMkLst>
        </pc:spChg>
        <pc:spChg chg="del">
          <ac:chgData name="Christian Gianoglio" userId="673f2145-451f-4180-b22a-275b3d0149dc" providerId="ADAL" clId="{770450B3-1A21-45D2-99A0-E64D5F01F448}" dt="2023-10-26T08:45:53.180" v="10586" actId="478"/>
          <ac:spMkLst>
            <pc:docMk/>
            <pc:sldMk cId="1097520607" sldId="318"/>
            <ac:spMk id="28" creationId="{02956010-C0E0-0737-919F-58D7D8048B4D}"/>
          </ac:spMkLst>
        </pc:spChg>
        <pc:spChg chg="del">
          <ac:chgData name="Christian Gianoglio" userId="673f2145-451f-4180-b22a-275b3d0149dc" providerId="ADAL" clId="{770450B3-1A21-45D2-99A0-E64D5F01F448}" dt="2023-10-26T08:45:52.491" v="10585" actId="478"/>
          <ac:spMkLst>
            <pc:docMk/>
            <pc:sldMk cId="1097520607" sldId="318"/>
            <ac:spMk id="29" creationId="{6B54F1BE-9670-8B0C-3FB6-218FF966D2BF}"/>
          </ac:spMkLst>
        </pc:spChg>
        <pc:spChg chg="del">
          <ac:chgData name="Christian Gianoglio" userId="673f2145-451f-4180-b22a-275b3d0149dc" providerId="ADAL" clId="{770450B3-1A21-45D2-99A0-E64D5F01F448}" dt="2023-10-26T08:45:51.835" v="10584" actId="478"/>
          <ac:spMkLst>
            <pc:docMk/>
            <pc:sldMk cId="1097520607" sldId="318"/>
            <ac:spMk id="30" creationId="{AB64F0CD-E3EF-1E10-B3A4-BFADDAD176EB}"/>
          </ac:spMkLst>
        </pc:spChg>
        <pc:spChg chg="del">
          <ac:chgData name="Christian Gianoglio" userId="673f2145-451f-4180-b22a-275b3d0149dc" providerId="ADAL" clId="{770450B3-1A21-45D2-99A0-E64D5F01F448}" dt="2023-10-26T08:45:49.338" v="10582" actId="478"/>
          <ac:spMkLst>
            <pc:docMk/>
            <pc:sldMk cId="1097520607" sldId="318"/>
            <ac:spMk id="31" creationId="{F80428E0-3DB2-CF49-D308-822F0EA83CF2}"/>
          </ac:spMkLst>
        </pc:spChg>
        <pc:spChg chg="del">
          <ac:chgData name="Christian Gianoglio" userId="673f2145-451f-4180-b22a-275b3d0149dc" providerId="ADAL" clId="{770450B3-1A21-45D2-99A0-E64D5F01F448}" dt="2023-10-26T08:45:50.873" v="10583" actId="478"/>
          <ac:spMkLst>
            <pc:docMk/>
            <pc:sldMk cId="1097520607" sldId="318"/>
            <ac:spMk id="32" creationId="{DEB9BFF0-FB3B-C930-9DD4-E5FAB41057D8}"/>
          </ac:spMkLst>
        </pc:spChg>
        <pc:spChg chg="del">
          <ac:chgData name="Christian Gianoglio" userId="673f2145-451f-4180-b22a-275b3d0149dc" providerId="ADAL" clId="{770450B3-1A21-45D2-99A0-E64D5F01F448}" dt="2023-10-26T08:45:54.171" v="10587" actId="478"/>
          <ac:spMkLst>
            <pc:docMk/>
            <pc:sldMk cId="1097520607" sldId="318"/>
            <ac:spMk id="34" creationId="{D4D7F6CC-F0DD-DA1D-F912-F47A3AFC45FF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16:22:52.318" v="11096" actId="122"/>
        <pc:sldMkLst>
          <pc:docMk/>
          <pc:sldMk cId="997919699" sldId="319"/>
        </pc:sldMkLst>
        <pc:spChg chg="add del mod">
          <ac:chgData name="Christian Gianoglio" userId="673f2145-451f-4180-b22a-275b3d0149dc" providerId="ADAL" clId="{770450B3-1A21-45D2-99A0-E64D5F01F448}" dt="2023-10-26T16:21:59.329" v="11091"/>
          <ac:spMkLst>
            <pc:docMk/>
            <pc:sldMk cId="997919699" sldId="319"/>
            <ac:spMk id="3" creationId="{45973C95-FCE5-B522-B123-5F686E1D9980}"/>
          </ac:spMkLst>
        </pc:spChg>
        <pc:spChg chg="add mod">
          <ac:chgData name="Christian Gianoglio" userId="673f2145-451f-4180-b22a-275b3d0149dc" providerId="ADAL" clId="{770450B3-1A21-45D2-99A0-E64D5F01F448}" dt="2023-10-26T16:22:48.292" v="11095" actId="14100"/>
          <ac:spMkLst>
            <pc:docMk/>
            <pc:sldMk cId="997919699" sldId="319"/>
            <ac:spMk id="4" creationId="{4303B0B3-B5DF-19F4-E8A1-803AF2C50353}"/>
          </ac:spMkLst>
        </pc:spChg>
        <pc:spChg chg="add mod">
          <ac:chgData name="Christian Gianoglio" userId="673f2145-451f-4180-b22a-275b3d0149dc" providerId="ADAL" clId="{770450B3-1A21-45D2-99A0-E64D5F01F448}" dt="2023-10-26T16:22:52.318" v="11096" actId="122"/>
          <ac:spMkLst>
            <pc:docMk/>
            <pc:sldMk cId="997919699" sldId="319"/>
            <ac:spMk id="5" creationId="{348DB24C-98A7-2D09-5B54-ECE599704564}"/>
          </ac:spMkLst>
        </pc:spChg>
        <pc:spChg chg="mod">
          <ac:chgData name="Christian Gianoglio" userId="673f2145-451f-4180-b22a-275b3d0149dc" providerId="ADAL" clId="{770450B3-1A21-45D2-99A0-E64D5F01F448}" dt="2023-10-26T08:46:32.986" v="10601" actId="20577"/>
          <ac:spMkLst>
            <pc:docMk/>
            <pc:sldMk cId="997919699" sldId="319"/>
            <ac:spMk id="19" creationId="{4DE2310F-CC7A-74A8-CC1C-979B014D732E}"/>
          </ac:spMkLst>
        </pc:spChg>
        <pc:spChg chg="del mod">
          <ac:chgData name="Christian Gianoglio" userId="673f2145-451f-4180-b22a-275b3d0149dc" providerId="ADAL" clId="{770450B3-1A21-45D2-99A0-E64D5F01F448}" dt="2023-10-26T08:46:00.026" v="10591" actId="478"/>
          <ac:spMkLst>
            <pc:docMk/>
            <pc:sldMk cId="997919699" sldId="319"/>
            <ac:spMk id="28" creationId="{02956010-C0E0-0737-919F-58D7D8048B4D}"/>
          </ac:spMkLst>
        </pc:spChg>
        <pc:spChg chg="del">
          <ac:chgData name="Christian Gianoglio" userId="673f2145-451f-4180-b22a-275b3d0149dc" providerId="ADAL" clId="{770450B3-1A21-45D2-99A0-E64D5F01F448}" dt="2023-10-26T08:45:58.058" v="10589" actId="478"/>
          <ac:spMkLst>
            <pc:docMk/>
            <pc:sldMk cId="997919699" sldId="319"/>
            <ac:spMk id="29" creationId="{6B54F1BE-9670-8B0C-3FB6-218FF966D2BF}"/>
          </ac:spMkLst>
        </pc:spChg>
        <pc:spChg chg="del">
          <ac:chgData name="Christian Gianoglio" userId="673f2145-451f-4180-b22a-275b3d0149dc" providerId="ADAL" clId="{770450B3-1A21-45D2-99A0-E64D5F01F448}" dt="2023-10-26T08:45:57.387" v="10588" actId="478"/>
          <ac:spMkLst>
            <pc:docMk/>
            <pc:sldMk cId="997919699" sldId="319"/>
            <ac:spMk id="30" creationId="{AB64F0CD-E3EF-1E10-B3A4-BFADDAD176EB}"/>
          </ac:spMkLst>
        </pc:spChg>
        <pc:spChg chg="del">
          <ac:chgData name="Christian Gianoglio" userId="673f2145-451f-4180-b22a-275b3d0149dc" providerId="ADAL" clId="{770450B3-1A21-45D2-99A0-E64D5F01F448}" dt="2023-10-26T16:21:52.703" v="11088" actId="478"/>
          <ac:spMkLst>
            <pc:docMk/>
            <pc:sldMk cId="997919699" sldId="319"/>
            <ac:spMk id="31" creationId="{F80428E0-3DB2-CF49-D308-822F0EA83CF2}"/>
          </ac:spMkLst>
        </pc:spChg>
        <pc:spChg chg="del">
          <ac:chgData name="Christian Gianoglio" userId="673f2145-451f-4180-b22a-275b3d0149dc" providerId="ADAL" clId="{770450B3-1A21-45D2-99A0-E64D5F01F448}" dt="2023-10-26T16:21:55.951" v="11089" actId="478"/>
          <ac:spMkLst>
            <pc:docMk/>
            <pc:sldMk cId="997919699" sldId="319"/>
            <ac:spMk id="32" creationId="{DEB9BFF0-FB3B-C930-9DD4-E5FAB41057D8}"/>
          </ac:spMkLst>
        </pc:spChg>
        <pc:spChg chg="del">
          <ac:chgData name="Christian Gianoglio" userId="673f2145-451f-4180-b22a-275b3d0149dc" providerId="ADAL" clId="{770450B3-1A21-45D2-99A0-E64D5F01F448}" dt="2023-10-26T08:46:01.419" v="10592" actId="478"/>
          <ac:spMkLst>
            <pc:docMk/>
            <pc:sldMk cId="997919699" sldId="319"/>
            <ac:spMk id="34" creationId="{D4D7F6CC-F0DD-DA1D-F912-F47A3AFC45FF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16:23:01.122" v="11099"/>
        <pc:sldMkLst>
          <pc:docMk/>
          <pc:sldMk cId="3821105973" sldId="320"/>
        </pc:sldMkLst>
        <pc:spChg chg="add mod">
          <ac:chgData name="Christian Gianoglio" userId="673f2145-451f-4180-b22a-275b3d0149dc" providerId="ADAL" clId="{770450B3-1A21-45D2-99A0-E64D5F01F448}" dt="2023-10-26T16:23:01.122" v="11099"/>
          <ac:spMkLst>
            <pc:docMk/>
            <pc:sldMk cId="3821105973" sldId="320"/>
            <ac:spMk id="3" creationId="{A1F700C3-3163-3327-13DF-8E09B8B98368}"/>
          </ac:spMkLst>
        </pc:spChg>
        <pc:spChg chg="add mod">
          <ac:chgData name="Christian Gianoglio" userId="673f2145-451f-4180-b22a-275b3d0149dc" providerId="ADAL" clId="{770450B3-1A21-45D2-99A0-E64D5F01F448}" dt="2023-10-26T16:23:01.122" v="11099"/>
          <ac:spMkLst>
            <pc:docMk/>
            <pc:sldMk cId="3821105973" sldId="320"/>
            <ac:spMk id="4" creationId="{CF9CB5C9-B299-FD62-2F59-6008F6FE4ECF}"/>
          </ac:spMkLst>
        </pc:spChg>
        <pc:spChg chg="mod">
          <ac:chgData name="Christian Gianoglio" userId="673f2145-451f-4180-b22a-275b3d0149dc" providerId="ADAL" clId="{770450B3-1A21-45D2-99A0-E64D5F01F448}" dt="2023-10-26T08:46:36.010" v="10604" actId="20577"/>
          <ac:spMkLst>
            <pc:docMk/>
            <pc:sldMk cId="3821105973" sldId="320"/>
            <ac:spMk id="19" creationId="{4DE2310F-CC7A-74A8-CC1C-979B014D732E}"/>
          </ac:spMkLst>
        </pc:spChg>
        <pc:spChg chg="del mod">
          <ac:chgData name="Christian Gianoglio" userId="673f2145-451f-4180-b22a-275b3d0149dc" providerId="ADAL" clId="{770450B3-1A21-45D2-99A0-E64D5F01F448}" dt="2023-10-26T16:22:58.767" v="11097" actId="478"/>
          <ac:spMkLst>
            <pc:docMk/>
            <pc:sldMk cId="3821105973" sldId="320"/>
            <ac:spMk id="31" creationId="{F80428E0-3DB2-CF49-D308-822F0EA83CF2}"/>
          </ac:spMkLst>
        </pc:spChg>
        <pc:spChg chg="del mod">
          <ac:chgData name="Christian Gianoglio" userId="673f2145-451f-4180-b22a-275b3d0149dc" providerId="ADAL" clId="{770450B3-1A21-45D2-99A0-E64D5F01F448}" dt="2023-10-26T16:23:00.095" v="11098" actId="478"/>
          <ac:spMkLst>
            <pc:docMk/>
            <pc:sldMk cId="3821105973" sldId="320"/>
            <ac:spMk id="32" creationId="{DEB9BFF0-FB3B-C930-9DD4-E5FAB41057D8}"/>
          </ac:spMkLst>
        </pc:spChg>
        <pc:spChg chg="del">
          <ac:chgData name="Christian Gianoglio" userId="673f2145-451f-4180-b22a-275b3d0149dc" providerId="ADAL" clId="{770450B3-1A21-45D2-99A0-E64D5F01F448}" dt="2023-10-26T08:46:06.202" v="10593" actId="478"/>
          <ac:spMkLst>
            <pc:docMk/>
            <pc:sldMk cId="3821105973" sldId="320"/>
            <ac:spMk id="34" creationId="{D4D7F6CC-F0DD-DA1D-F912-F47A3AFC45FF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09:22:52.209" v="10925"/>
        <pc:sldMkLst>
          <pc:docMk/>
          <pc:sldMk cId="1621235188" sldId="321"/>
        </pc:sldMkLst>
        <pc:spChg chg="add del mod">
          <ac:chgData name="Christian Gianoglio" userId="673f2145-451f-4180-b22a-275b3d0149dc" providerId="ADAL" clId="{770450B3-1A21-45D2-99A0-E64D5F01F448}" dt="2023-10-26T08:12:19.738" v="10480" actId="478"/>
          <ac:spMkLst>
            <pc:docMk/>
            <pc:sldMk cId="1621235188" sldId="321"/>
            <ac:spMk id="4" creationId="{78E50C84-C31F-F116-9A0F-0B801DB2EC10}"/>
          </ac:spMkLst>
        </pc:spChg>
        <pc:spChg chg="mod">
          <ac:chgData name="Christian Gianoglio" userId="673f2145-451f-4180-b22a-275b3d0149dc" providerId="ADAL" clId="{770450B3-1A21-45D2-99A0-E64D5F01F448}" dt="2023-10-26T08:51:24.574" v="10612" actId="1582"/>
          <ac:spMkLst>
            <pc:docMk/>
            <pc:sldMk cId="1621235188" sldId="321"/>
            <ac:spMk id="6" creationId="{B05FAB10-3D71-B781-A7D4-073321986D47}"/>
          </ac:spMkLst>
        </pc:spChg>
        <pc:spChg chg="add mod">
          <ac:chgData name="Christian Gianoglio" userId="673f2145-451f-4180-b22a-275b3d0149dc" providerId="ADAL" clId="{770450B3-1A21-45D2-99A0-E64D5F01F448}" dt="2023-10-26T09:22:52.209" v="10925"/>
          <ac:spMkLst>
            <pc:docMk/>
            <pc:sldMk cId="1621235188" sldId="321"/>
            <ac:spMk id="9" creationId="{6FA7B408-B02B-1D0A-602E-E8D916BFB528}"/>
          </ac:spMkLst>
        </pc:spChg>
      </pc:sldChg>
      <pc:sldChg chg="add del">
        <pc:chgData name="Christian Gianoglio" userId="673f2145-451f-4180-b22a-275b3d0149dc" providerId="ADAL" clId="{770450B3-1A21-45D2-99A0-E64D5F01F448}" dt="2023-10-26T08:08:00.274" v="10457" actId="47"/>
        <pc:sldMkLst>
          <pc:docMk/>
          <pc:sldMk cId="1650595120" sldId="321"/>
        </pc:sldMkLst>
      </pc:sldChg>
      <pc:sldChg chg="addSp delSp modSp new mod">
        <pc:chgData name="Christian Gianoglio" userId="673f2145-451f-4180-b22a-275b3d0149dc" providerId="ADAL" clId="{770450B3-1A21-45D2-99A0-E64D5F01F448}" dt="2023-10-26T09:42:31.556" v="11016" actId="693"/>
        <pc:sldMkLst>
          <pc:docMk/>
          <pc:sldMk cId="4140802021" sldId="322"/>
        </pc:sldMkLst>
        <pc:spChg chg="mod">
          <ac:chgData name="Christian Gianoglio" userId="673f2145-451f-4180-b22a-275b3d0149dc" providerId="ADAL" clId="{770450B3-1A21-45D2-99A0-E64D5F01F448}" dt="2023-10-26T08:16:26.825" v="10537" actId="20577"/>
          <ac:spMkLst>
            <pc:docMk/>
            <pc:sldMk cId="4140802021" sldId="322"/>
            <ac:spMk id="2" creationId="{E260303F-9C0B-769F-6C6B-07DAD4017B6A}"/>
          </ac:spMkLst>
        </pc:spChg>
        <pc:spChg chg="del mod">
          <ac:chgData name="Christian Gianoglio" userId="673f2145-451f-4180-b22a-275b3d0149dc" providerId="ADAL" clId="{770450B3-1A21-45D2-99A0-E64D5F01F448}" dt="2023-10-26T09:37:52.832" v="10988"/>
          <ac:spMkLst>
            <pc:docMk/>
            <pc:sldMk cId="4140802021" sldId="322"/>
            <ac:spMk id="3" creationId="{E37D0FA9-6180-EEBF-8823-D9D98670AD20}"/>
          </ac:spMkLst>
        </pc:spChg>
        <pc:spChg chg="add del mod">
          <ac:chgData name="Christian Gianoglio" userId="673f2145-451f-4180-b22a-275b3d0149dc" providerId="ADAL" clId="{770450B3-1A21-45D2-99A0-E64D5F01F448}" dt="2023-10-26T09:41:02.490" v="10997"/>
          <ac:spMkLst>
            <pc:docMk/>
            <pc:sldMk cId="4140802021" sldId="322"/>
            <ac:spMk id="12" creationId="{77302D2A-29DD-334A-97A1-B09F25AD0DF3}"/>
          </ac:spMkLst>
        </pc:spChg>
        <pc:picChg chg="add del mod">
          <ac:chgData name="Christian Gianoglio" userId="673f2145-451f-4180-b22a-275b3d0149dc" providerId="ADAL" clId="{770450B3-1A21-45D2-99A0-E64D5F01F448}" dt="2023-10-26T09:39:36.529" v="10996" actId="478"/>
          <ac:picMkLst>
            <pc:docMk/>
            <pc:sldMk cId="4140802021" sldId="322"/>
            <ac:picMk id="6" creationId="{5D1DB28A-DC92-1D39-8C67-C18A08DB2C24}"/>
          </ac:picMkLst>
        </pc:picChg>
        <pc:picChg chg="add del mod">
          <ac:chgData name="Christian Gianoglio" userId="673f2145-451f-4180-b22a-275b3d0149dc" providerId="ADAL" clId="{770450B3-1A21-45D2-99A0-E64D5F01F448}" dt="2023-10-26T09:38:12.479" v="10993" actId="478"/>
          <ac:picMkLst>
            <pc:docMk/>
            <pc:sldMk cId="4140802021" sldId="322"/>
            <ac:picMk id="8" creationId="{CA93B642-BE3A-4D7F-DCFE-EA5257937ECA}"/>
          </ac:picMkLst>
        </pc:picChg>
        <pc:picChg chg="add del mod">
          <ac:chgData name="Christian Gianoglio" userId="673f2145-451f-4180-b22a-275b3d0149dc" providerId="ADAL" clId="{770450B3-1A21-45D2-99A0-E64D5F01F448}" dt="2023-10-26T09:38:17.004" v="10995" actId="478"/>
          <ac:picMkLst>
            <pc:docMk/>
            <pc:sldMk cId="4140802021" sldId="322"/>
            <ac:picMk id="10" creationId="{A517DAB2-FD40-4D88-98A6-933E17853CB5}"/>
          </ac:picMkLst>
        </pc:picChg>
        <pc:picChg chg="add mod">
          <ac:chgData name="Christian Gianoglio" userId="673f2145-451f-4180-b22a-275b3d0149dc" providerId="ADAL" clId="{770450B3-1A21-45D2-99A0-E64D5F01F448}" dt="2023-10-26T09:41:05.577" v="10998" actId="1076"/>
          <ac:picMkLst>
            <pc:docMk/>
            <pc:sldMk cId="4140802021" sldId="322"/>
            <ac:picMk id="14" creationId="{77BC89A8-0AE8-7791-523F-7464001EDDBA}"/>
          </ac:picMkLst>
        </pc:picChg>
        <pc:picChg chg="add mod">
          <ac:chgData name="Christian Gianoglio" userId="673f2145-451f-4180-b22a-275b3d0149dc" providerId="ADAL" clId="{770450B3-1A21-45D2-99A0-E64D5F01F448}" dt="2023-10-26T09:41:16.175" v="11001" actId="1076"/>
          <ac:picMkLst>
            <pc:docMk/>
            <pc:sldMk cId="4140802021" sldId="322"/>
            <ac:picMk id="16" creationId="{58A5105A-1FAE-E9D5-54CC-829969AC0985}"/>
          </ac:picMkLst>
        </pc:picChg>
        <pc:picChg chg="add mod">
          <ac:chgData name="Christian Gianoglio" userId="673f2145-451f-4180-b22a-275b3d0149dc" providerId="ADAL" clId="{770450B3-1A21-45D2-99A0-E64D5F01F448}" dt="2023-10-26T09:41:25.962" v="11004" actId="1076"/>
          <ac:picMkLst>
            <pc:docMk/>
            <pc:sldMk cId="4140802021" sldId="322"/>
            <ac:picMk id="18" creationId="{8E24CBC1-F491-B9D2-75A5-EFF42B07F051}"/>
          </ac:picMkLst>
        </pc:picChg>
        <pc:cxnChg chg="add mod">
          <ac:chgData name="Christian Gianoglio" userId="673f2145-451f-4180-b22a-275b3d0149dc" providerId="ADAL" clId="{770450B3-1A21-45D2-99A0-E64D5F01F448}" dt="2023-10-26T09:42:31.556" v="11016" actId="693"/>
          <ac:cxnSpMkLst>
            <pc:docMk/>
            <pc:sldMk cId="4140802021" sldId="322"/>
            <ac:cxnSpMk id="20" creationId="{7FC03A19-F495-6281-8C13-22F7284A972F}"/>
          </ac:cxnSpMkLst>
        </pc:cxnChg>
        <pc:cxnChg chg="add mod">
          <ac:chgData name="Christian Gianoglio" userId="673f2145-451f-4180-b22a-275b3d0149dc" providerId="ADAL" clId="{770450B3-1A21-45D2-99A0-E64D5F01F448}" dt="2023-10-26T09:42:31.556" v="11016" actId="693"/>
          <ac:cxnSpMkLst>
            <pc:docMk/>
            <pc:sldMk cId="4140802021" sldId="322"/>
            <ac:cxnSpMk id="21" creationId="{AF266380-3DA6-427D-9BFC-EC574F8C2FD4}"/>
          </ac:cxnSpMkLst>
        </pc:cxnChg>
      </pc:sldChg>
      <pc:sldChg chg="addSp delSp modSp add mod ord">
        <pc:chgData name="Christian Gianoglio" userId="673f2145-451f-4180-b22a-275b3d0149dc" providerId="ADAL" clId="{770450B3-1A21-45D2-99A0-E64D5F01F448}" dt="2023-10-26T08:46:19.998" v="10595"/>
        <pc:sldMkLst>
          <pc:docMk/>
          <pc:sldMk cId="2041528824" sldId="323"/>
        </pc:sldMkLst>
        <pc:spChg chg="del">
          <ac:chgData name="Christian Gianoglio" userId="673f2145-451f-4180-b22a-275b3d0149dc" providerId="ADAL" clId="{770450B3-1A21-45D2-99A0-E64D5F01F448}" dt="2023-10-26T08:46:19.035" v="10594" actId="478"/>
          <ac:spMkLst>
            <pc:docMk/>
            <pc:sldMk cId="2041528824" sldId="323"/>
            <ac:spMk id="3" creationId="{04B8C77B-E3D2-FF77-DB6D-59D87B903973}"/>
          </ac:spMkLst>
        </pc:spChg>
        <pc:spChg chg="add mod">
          <ac:chgData name="Christian Gianoglio" userId="673f2145-451f-4180-b22a-275b3d0149dc" providerId="ADAL" clId="{770450B3-1A21-45D2-99A0-E64D5F01F448}" dt="2023-10-26T08:46:19.998" v="10595"/>
          <ac:spMkLst>
            <pc:docMk/>
            <pc:sldMk cId="2041528824" sldId="323"/>
            <ac:spMk id="4" creationId="{C01B355F-DBC2-A947-9667-53628E7148F1}"/>
          </ac:spMkLst>
        </pc:spChg>
        <pc:spChg chg="del">
          <ac:chgData name="Christian Gianoglio" userId="673f2145-451f-4180-b22a-275b3d0149dc" providerId="ADAL" clId="{770450B3-1A21-45D2-99A0-E64D5F01F448}" dt="2023-10-26T08:43:58.956" v="10565" actId="478"/>
          <ac:spMkLst>
            <pc:docMk/>
            <pc:sldMk cId="2041528824" sldId="323"/>
            <ac:spMk id="34" creationId="{D4D7F6CC-F0DD-DA1D-F912-F47A3AFC45FF}"/>
          </ac:spMkLst>
        </pc:spChg>
      </pc:sldChg>
      <pc:sldChg chg="addSp delSp modSp add mod">
        <pc:chgData name="Christian Gianoglio" userId="673f2145-451f-4180-b22a-275b3d0149dc" providerId="ADAL" clId="{770450B3-1A21-45D2-99A0-E64D5F01F448}" dt="2023-10-26T16:23:48.609" v="11117" actId="14100"/>
        <pc:sldMkLst>
          <pc:docMk/>
          <pc:sldMk cId="966725791" sldId="324"/>
        </pc:sldMkLst>
        <pc:spChg chg="mod">
          <ac:chgData name="Christian Gianoglio" userId="673f2145-451f-4180-b22a-275b3d0149dc" providerId="ADAL" clId="{770450B3-1A21-45D2-99A0-E64D5F01F448}" dt="2023-10-26T09:01:07.276" v="10861" actId="20577"/>
          <ac:spMkLst>
            <pc:docMk/>
            <pc:sldMk cId="966725791" sldId="324"/>
            <ac:spMk id="2" creationId="{60507533-4621-4B99-BC21-B5889CE35D9C}"/>
          </ac:spMkLst>
        </pc:spChg>
        <pc:spChg chg="mod">
          <ac:chgData name="Christian Gianoglio" userId="673f2145-451f-4180-b22a-275b3d0149dc" providerId="ADAL" clId="{770450B3-1A21-45D2-99A0-E64D5F01F448}" dt="2023-10-26T16:20:27.936" v="11082" actId="5793"/>
          <ac:spMkLst>
            <pc:docMk/>
            <pc:sldMk cId="966725791" sldId="324"/>
            <ac:spMk id="3" creationId="{4057F9D4-EEF1-4584-04C2-C71A883BADEA}"/>
          </ac:spMkLst>
        </pc:spChg>
        <pc:spChg chg="del">
          <ac:chgData name="Christian Gianoglio" userId="673f2145-451f-4180-b22a-275b3d0149dc" providerId="ADAL" clId="{770450B3-1A21-45D2-99A0-E64D5F01F448}" dt="2023-10-26T09:01:14.667" v="10865" actId="478"/>
          <ac:spMkLst>
            <pc:docMk/>
            <pc:sldMk cId="966725791" sldId="324"/>
            <ac:spMk id="4" creationId="{7CAA5E6B-F3F4-4A61-5EF3-98BA91414AB0}"/>
          </ac:spMkLst>
        </pc:spChg>
        <pc:spChg chg="add mod">
          <ac:chgData name="Christian Gianoglio" userId="673f2145-451f-4180-b22a-275b3d0149dc" providerId="ADAL" clId="{770450B3-1A21-45D2-99A0-E64D5F01F448}" dt="2023-10-26T16:23:48.609" v="11117" actId="14100"/>
          <ac:spMkLst>
            <pc:docMk/>
            <pc:sldMk cId="966725791" sldId="324"/>
            <ac:spMk id="4" creationId="{C617E383-A3F3-F64F-0912-B049BA0D3020}"/>
          </ac:spMkLst>
        </pc:spChg>
        <pc:spChg chg="add mod">
          <ac:chgData name="Christian Gianoglio" userId="673f2145-451f-4180-b22a-275b3d0149dc" providerId="ADAL" clId="{770450B3-1A21-45D2-99A0-E64D5F01F448}" dt="2023-10-26T16:23:42.036" v="11115" actId="1076"/>
          <ac:spMkLst>
            <pc:docMk/>
            <pc:sldMk cId="966725791" sldId="324"/>
            <ac:spMk id="5" creationId="{49497C87-6E6F-E291-5995-7F2304309521}"/>
          </ac:spMkLst>
        </pc:spChg>
        <pc:spChg chg="del">
          <ac:chgData name="Christian Gianoglio" userId="673f2145-451f-4180-b22a-275b3d0149dc" providerId="ADAL" clId="{770450B3-1A21-45D2-99A0-E64D5F01F448}" dt="2023-10-26T09:01:17.612" v="10867" actId="478"/>
          <ac:spMkLst>
            <pc:docMk/>
            <pc:sldMk cId="966725791" sldId="324"/>
            <ac:spMk id="5" creationId="{B4A1701E-8D00-BBC0-2FE3-FCE271DD6BEA}"/>
          </ac:spMkLst>
        </pc:spChg>
        <pc:spChg chg="del">
          <ac:chgData name="Christian Gianoglio" userId="673f2145-451f-4180-b22a-275b3d0149dc" providerId="ADAL" clId="{770450B3-1A21-45D2-99A0-E64D5F01F448}" dt="2023-10-26T09:01:16.603" v="10866" actId="478"/>
          <ac:spMkLst>
            <pc:docMk/>
            <pc:sldMk cId="966725791" sldId="324"/>
            <ac:spMk id="6" creationId="{DF1210B7-B215-AB0E-60DB-FB859726491E}"/>
          </ac:spMkLst>
        </pc:spChg>
        <pc:spChg chg="add mod">
          <ac:chgData name="Christian Gianoglio" userId="673f2145-451f-4180-b22a-275b3d0149dc" providerId="ADAL" clId="{770450B3-1A21-45D2-99A0-E64D5F01F448}" dt="2023-10-26T16:18:58.726" v="11071" actId="1076"/>
          <ac:spMkLst>
            <pc:docMk/>
            <pc:sldMk cId="966725791" sldId="324"/>
            <ac:spMk id="8" creationId="{28EDAB80-A084-C73D-43A7-451437FE83FF}"/>
          </ac:spMkLst>
        </pc:spChg>
        <pc:spChg chg="add mod">
          <ac:chgData name="Christian Gianoglio" userId="673f2145-451f-4180-b22a-275b3d0149dc" providerId="ADAL" clId="{770450B3-1A21-45D2-99A0-E64D5F01F448}" dt="2023-10-26T16:20:23.241" v="11080" actId="1076"/>
          <ac:spMkLst>
            <pc:docMk/>
            <pc:sldMk cId="966725791" sldId="324"/>
            <ac:spMk id="9" creationId="{33E6AFA3-AAD2-4065-8EFE-0690BC4600B6}"/>
          </ac:spMkLst>
        </pc:spChg>
        <pc:spChg chg="add mod">
          <ac:chgData name="Christian Gianoglio" userId="673f2145-451f-4180-b22a-275b3d0149dc" providerId="ADAL" clId="{770450B3-1A21-45D2-99A0-E64D5F01F448}" dt="2023-10-26T16:19:04.843" v="11074" actId="14100"/>
          <ac:spMkLst>
            <pc:docMk/>
            <pc:sldMk cId="966725791" sldId="324"/>
            <ac:spMk id="10" creationId="{D9029B48-8B84-D17C-7AC0-97CA891A9E6F}"/>
          </ac:spMkLst>
        </pc:spChg>
        <pc:spChg chg="add mod">
          <ac:chgData name="Christian Gianoglio" userId="673f2145-451f-4180-b22a-275b3d0149dc" providerId="ADAL" clId="{770450B3-1A21-45D2-99A0-E64D5F01F448}" dt="2023-10-26T16:19:08.577" v="11075" actId="1076"/>
          <ac:spMkLst>
            <pc:docMk/>
            <pc:sldMk cId="966725791" sldId="324"/>
            <ac:spMk id="11" creationId="{3F71F9EE-5755-8A9D-94A7-FA21CFA642A5}"/>
          </ac:spMkLst>
        </pc:spChg>
        <pc:spChg chg="add mod">
          <ac:chgData name="Christian Gianoglio" userId="673f2145-451f-4180-b22a-275b3d0149dc" providerId="ADAL" clId="{770450B3-1A21-45D2-99A0-E64D5F01F448}" dt="2023-10-26T16:19:16.444" v="11078" actId="14100"/>
          <ac:spMkLst>
            <pc:docMk/>
            <pc:sldMk cId="966725791" sldId="324"/>
            <ac:spMk id="12" creationId="{89D58BAA-9B05-0F63-E072-80A47435FE25}"/>
          </ac:spMkLst>
        </pc:spChg>
        <pc:spChg chg="add mod">
          <ac:chgData name="Christian Gianoglio" userId="673f2145-451f-4180-b22a-275b3d0149dc" providerId="ADAL" clId="{770450B3-1A21-45D2-99A0-E64D5F01F448}" dt="2023-10-26T16:19:14.646" v="11077" actId="14100"/>
          <ac:spMkLst>
            <pc:docMk/>
            <pc:sldMk cId="966725791" sldId="324"/>
            <ac:spMk id="13" creationId="{8DDB080C-5955-121E-987D-F60E97E6202C}"/>
          </ac:spMkLst>
        </pc:spChg>
        <pc:spChg chg="add del mod">
          <ac:chgData name="Christian Gianoglio" userId="673f2145-451f-4180-b22a-275b3d0149dc" providerId="ADAL" clId="{770450B3-1A21-45D2-99A0-E64D5F01F448}" dt="2023-10-26T16:23:13.951" v="11101" actId="478"/>
          <ac:spMkLst>
            <pc:docMk/>
            <pc:sldMk cId="966725791" sldId="324"/>
            <ac:spMk id="14" creationId="{11F531D7-9241-0CCA-3095-664BC66988C8}"/>
          </ac:spMkLst>
        </pc:spChg>
        <pc:spChg chg="add del mod">
          <ac:chgData name="Christian Gianoglio" userId="673f2145-451f-4180-b22a-275b3d0149dc" providerId="ADAL" clId="{770450B3-1A21-45D2-99A0-E64D5F01F448}" dt="2023-10-26T16:23:12.719" v="11100" actId="478"/>
          <ac:spMkLst>
            <pc:docMk/>
            <pc:sldMk cId="966725791" sldId="324"/>
            <ac:spMk id="15" creationId="{90900592-88EB-2C08-0D86-A99A189CE5A8}"/>
          </ac:spMkLst>
        </pc:spChg>
      </pc:sldChg>
      <pc:sldChg chg="delSp modSp add mod ord">
        <pc:chgData name="Christian Gianoglio" userId="673f2145-451f-4180-b22a-275b3d0149dc" providerId="ADAL" clId="{770450B3-1A21-45D2-99A0-E64D5F01F448}" dt="2023-10-26T16:17:46.293" v="11050" actId="14100"/>
        <pc:sldMkLst>
          <pc:docMk/>
          <pc:sldMk cId="1299056411" sldId="325"/>
        </pc:sldMkLst>
        <pc:spChg chg="mod">
          <ac:chgData name="Christian Gianoglio" userId="673f2145-451f-4180-b22a-275b3d0149dc" providerId="ADAL" clId="{770450B3-1A21-45D2-99A0-E64D5F01F448}" dt="2023-10-26T15:25:30.687" v="11038" actId="20577"/>
          <ac:spMkLst>
            <pc:docMk/>
            <pc:sldMk cId="1299056411" sldId="325"/>
            <ac:spMk id="3" creationId="{4057F9D4-EEF1-4584-04C2-C71A883BADEA}"/>
          </ac:spMkLst>
        </pc:spChg>
        <pc:spChg chg="mod">
          <ac:chgData name="Christian Gianoglio" userId="673f2145-451f-4180-b22a-275b3d0149dc" providerId="ADAL" clId="{770450B3-1A21-45D2-99A0-E64D5F01F448}" dt="2023-10-26T16:17:37.757" v="11048" actId="14100"/>
          <ac:spMkLst>
            <pc:docMk/>
            <pc:sldMk cId="1299056411" sldId="325"/>
            <ac:spMk id="4" creationId="{7CAA5E6B-F3F4-4A61-5EF3-98BA91414AB0}"/>
          </ac:spMkLst>
        </pc:spChg>
        <pc:spChg chg="mod">
          <ac:chgData name="Christian Gianoglio" userId="673f2145-451f-4180-b22a-275b3d0149dc" providerId="ADAL" clId="{770450B3-1A21-45D2-99A0-E64D5F01F448}" dt="2023-10-26T16:17:46.293" v="11050" actId="14100"/>
          <ac:spMkLst>
            <pc:docMk/>
            <pc:sldMk cId="1299056411" sldId="325"/>
            <ac:spMk id="5" creationId="{B4A1701E-8D00-BBC0-2FE3-FCE271DD6BEA}"/>
          </ac:spMkLst>
        </pc:spChg>
        <pc:spChg chg="mod">
          <ac:chgData name="Christian Gianoglio" userId="673f2145-451f-4180-b22a-275b3d0149dc" providerId="ADAL" clId="{770450B3-1A21-45D2-99A0-E64D5F01F448}" dt="2023-10-26T16:17:34.917" v="11047" actId="14100"/>
          <ac:spMkLst>
            <pc:docMk/>
            <pc:sldMk cId="1299056411" sldId="325"/>
            <ac:spMk id="6" creationId="{DF1210B7-B215-AB0E-60DB-FB859726491E}"/>
          </ac:spMkLst>
        </pc:spChg>
        <pc:spChg chg="del">
          <ac:chgData name="Christian Gianoglio" userId="673f2145-451f-4180-b22a-275b3d0149dc" providerId="ADAL" clId="{770450B3-1A21-45D2-99A0-E64D5F01F448}" dt="2023-10-26T08:59:43.228" v="10833" actId="478"/>
          <ac:spMkLst>
            <pc:docMk/>
            <pc:sldMk cId="1299056411" sldId="325"/>
            <ac:spMk id="8" creationId="{6D159DDF-25F2-52A4-7D8B-20C47AAEED06}"/>
          </ac:spMkLst>
        </pc:spChg>
        <pc:spChg chg="del">
          <ac:chgData name="Christian Gianoglio" userId="673f2145-451f-4180-b22a-275b3d0149dc" providerId="ADAL" clId="{770450B3-1A21-45D2-99A0-E64D5F01F448}" dt="2023-10-26T08:59:43.867" v="10834" actId="478"/>
          <ac:spMkLst>
            <pc:docMk/>
            <pc:sldMk cId="1299056411" sldId="325"/>
            <ac:spMk id="9" creationId="{9B867353-43A3-2BAA-6D20-C052A84F1CE1}"/>
          </ac:spMkLst>
        </pc:spChg>
      </pc:sldChg>
      <pc:sldChg chg="addSp modSp add mod">
        <pc:chgData name="Christian Gianoglio" userId="673f2145-451f-4180-b22a-275b3d0149dc" providerId="ADAL" clId="{770450B3-1A21-45D2-99A0-E64D5F01F448}" dt="2023-10-26T09:28:09.488" v="10973" actId="1076"/>
        <pc:sldMkLst>
          <pc:docMk/>
          <pc:sldMk cId="2915779329" sldId="326"/>
        </pc:sldMkLst>
        <pc:spChg chg="add mod">
          <ac:chgData name="Christian Gianoglio" userId="673f2145-451f-4180-b22a-275b3d0149dc" providerId="ADAL" clId="{770450B3-1A21-45D2-99A0-E64D5F01F448}" dt="2023-10-26T09:27:57.388" v="10969" actId="208"/>
          <ac:spMkLst>
            <pc:docMk/>
            <pc:sldMk cId="2915779329" sldId="326"/>
            <ac:spMk id="5" creationId="{E8C13779-4E35-38D6-8C7C-BED6D91446A2}"/>
          </ac:spMkLst>
        </pc:spChg>
        <pc:spChg chg="add mod">
          <ac:chgData name="Christian Gianoglio" userId="673f2145-451f-4180-b22a-275b3d0149dc" providerId="ADAL" clId="{770450B3-1A21-45D2-99A0-E64D5F01F448}" dt="2023-10-26T09:28:09.488" v="10973" actId="1076"/>
          <ac:spMkLst>
            <pc:docMk/>
            <pc:sldMk cId="2915779329" sldId="326"/>
            <ac:spMk id="7" creationId="{7464BA56-6567-83E9-3B3F-7C204147DE89}"/>
          </ac:spMkLst>
        </pc:spChg>
      </pc:sldChg>
      <pc:sldChg chg="addSp modSp add mod">
        <pc:chgData name="Christian Gianoglio" userId="673f2145-451f-4180-b22a-275b3d0149dc" providerId="ADAL" clId="{770450B3-1A21-45D2-99A0-E64D5F01F448}" dt="2023-10-26T09:28:47.108" v="10979" actId="1076"/>
        <pc:sldMkLst>
          <pc:docMk/>
          <pc:sldMk cId="3495616892" sldId="327"/>
        </pc:sldMkLst>
        <pc:spChg chg="add mod">
          <ac:chgData name="Christian Gianoglio" userId="673f2145-451f-4180-b22a-275b3d0149dc" providerId="ADAL" clId="{770450B3-1A21-45D2-99A0-E64D5F01F448}" dt="2023-10-26T09:28:43.482" v="10978" actId="208"/>
          <ac:spMkLst>
            <pc:docMk/>
            <pc:sldMk cId="3495616892" sldId="327"/>
            <ac:spMk id="5" creationId="{AAE25613-10CB-DEB9-8383-F9ADD3F90784}"/>
          </ac:spMkLst>
        </pc:spChg>
        <pc:spChg chg="add mod">
          <ac:chgData name="Christian Gianoglio" userId="673f2145-451f-4180-b22a-275b3d0149dc" providerId="ADAL" clId="{770450B3-1A21-45D2-99A0-E64D5F01F448}" dt="2023-10-26T09:28:47.108" v="10979" actId="1076"/>
          <ac:spMkLst>
            <pc:docMk/>
            <pc:sldMk cId="3495616892" sldId="327"/>
            <ac:spMk id="7" creationId="{AE90A0B4-84F5-3A27-F61B-AA4D95DE7098}"/>
          </ac:spMkLst>
        </pc:spChg>
      </pc:sldChg>
      <pc:sldChg chg="addSp modSp add mod">
        <pc:chgData name="Christian Gianoglio" userId="673f2145-451f-4180-b22a-275b3d0149dc" providerId="ADAL" clId="{770450B3-1A21-45D2-99A0-E64D5F01F448}" dt="2023-10-26T09:29:45.430" v="10984" actId="1076"/>
        <pc:sldMkLst>
          <pc:docMk/>
          <pc:sldMk cId="3542548075" sldId="328"/>
        </pc:sldMkLst>
        <pc:spChg chg="add mod">
          <ac:chgData name="Christian Gianoglio" userId="673f2145-451f-4180-b22a-275b3d0149dc" providerId="ADAL" clId="{770450B3-1A21-45D2-99A0-E64D5F01F448}" dt="2023-10-26T09:29:31.349" v="10982" actId="208"/>
          <ac:spMkLst>
            <pc:docMk/>
            <pc:sldMk cId="3542548075" sldId="328"/>
            <ac:spMk id="5" creationId="{792A1B32-463E-7266-3286-451C42DCC78E}"/>
          </ac:spMkLst>
        </pc:spChg>
        <pc:spChg chg="add mod">
          <ac:chgData name="Christian Gianoglio" userId="673f2145-451f-4180-b22a-275b3d0149dc" providerId="ADAL" clId="{770450B3-1A21-45D2-99A0-E64D5F01F448}" dt="2023-10-26T09:29:45.430" v="10984" actId="1076"/>
          <ac:spMkLst>
            <pc:docMk/>
            <pc:sldMk cId="3542548075" sldId="328"/>
            <ac:spMk id="7" creationId="{886E8568-E9A6-948D-83EF-01F2DCB4265B}"/>
          </ac:spMkLst>
        </pc:spChg>
      </pc:sldChg>
    </pc:docChg>
  </pc:docChgLst>
  <pc:docChgLst>
    <pc:chgData name="Christian Gianoglio" userId="673f2145-451f-4180-b22a-275b3d0149dc" providerId="ADAL" clId="{0714EEC0-D243-423E-A1EB-7E0F7BB69B97}"/>
    <pc:docChg chg="modSld">
      <pc:chgData name="Christian Gianoglio" userId="673f2145-451f-4180-b22a-275b3d0149dc" providerId="ADAL" clId="{0714EEC0-D243-423E-A1EB-7E0F7BB69B97}" dt="2024-08-01T11:55:10.467" v="0" actId="1076"/>
      <pc:docMkLst>
        <pc:docMk/>
      </pc:docMkLst>
      <pc:sldChg chg="modSp">
        <pc:chgData name="Christian Gianoglio" userId="673f2145-451f-4180-b22a-275b3d0149dc" providerId="ADAL" clId="{0714EEC0-D243-423E-A1EB-7E0F7BB69B97}" dt="2024-08-01T11:55:10.467" v="0" actId="1076"/>
        <pc:sldMkLst>
          <pc:docMk/>
          <pc:sldMk cId="1970220237" sldId="256"/>
        </pc:sldMkLst>
        <pc:picChg chg="mod">
          <ac:chgData name="Christian Gianoglio" userId="673f2145-451f-4180-b22a-275b3d0149dc" providerId="ADAL" clId="{0714EEC0-D243-423E-A1EB-7E0F7BB69B97}" dt="2024-08-01T11:55:10.467" v="0" actId="1076"/>
          <ac:picMkLst>
            <pc:docMk/>
            <pc:sldMk cId="1970220237" sldId="256"/>
            <ac:picMk id="5" creationId="{9C32AABD-8FA0-45D0-4DB6-B23A506F61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22DE-2377-4996-94D5-32B9383B3E5C}" type="datetimeFigureOut">
              <a:rPr lang="it-IT" smtClean="0"/>
              <a:t>01/08/2024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A03D2-C81F-4736-A984-877D9E9C2A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1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23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06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53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74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9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32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03D2-C81F-4736-A984-877D9E9C2A7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48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background with rhombuses&#10;&#10;Description automatically generated">
            <a:extLst>
              <a:ext uri="{FF2B5EF4-FFF2-40B4-BE49-F238E27FC236}">
                <a16:creationId xmlns:a16="http://schemas.microsoft.com/office/drawing/2014/main" id="{2709D87E-BF17-A543-2AA8-110A5D0C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D4B79E-D599-05ED-B76C-300537664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617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13EE-C8DC-5BC1-F8EE-86D7C5C3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584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8CF1-3210-70ED-A9DE-B0901AAE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33B8-3A12-4856-9511-967ACEECBE9E}" type="datetime1">
              <a:rPr lang="it-IT" smtClean="0"/>
              <a:t>01/08/2024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4A8C-4D2E-4FD2-967F-1B57C671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5D65-1D63-84CA-140E-FFA26F5C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  <p:pic>
        <p:nvPicPr>
          <p:cNvPr id="10" name="Picture 9" descr="A black and white logo with a building and text&#10;&#10;Description automatically generated">
            <a:extLst>
              <a:ext uri="{FF2B5EF4-FFF2-40B4-BE49-F238E27FC236}">
                <a16:creationId xmlns:a16="http://schemas.microsoft.com/office/drawing/2014/main" id="{4857893D-C20D-5501-E153-206E3474A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90" y="389560"/>
            <a:ext cx="4077420" cy="24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5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1480-F921-1481-D3ED-368D410F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EF5A5-2462-74CE-F56F-064B0E18F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BF2B-746A-DC06-039D-66D835EE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7EDD-391D-4670-9B97-E3B451012D7D}" type="datetime1">
              <a:rPr lang="it-IT" smtClean="0"/>
              <a:t>01/08/2024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9F29-4826-5D3E-A993-7276742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69A6-44A5-9440-C017-405062F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7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1C0A-56B0-87B4-537B-0D743061E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F9158-3BEE-162D-84AA-0ABDB55C2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07EC-2300-FAE7-4DDE-0EC21A95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A48B-542E-40DE-81FE-EC514CA9BA4E}" type="datetime1">
              <a:rPr lang="it-IT" smtClean="0"/>
              <a:t>01/08/2024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87A3-18C6-ED2D-C910-BA4B2D9E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5203-DE9E-BB67-EF12-C69D1566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6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FCF6-C451-9D9A-FE56-411E2F5D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D7A2-A7DF-9543-B88D-2A2E4D7D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B6E8-B0E2-D638-A0D8-5846231B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A55D-2DD8-4081-9550-529B65BC3AF1}" type="datetime1">
              <a:rPr lang="it-IT" smtClean="0"/>
              <a:t>01/08/2024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0EF9-8AC8-7B86-6BB1-3D0E5CAC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2C1D-DECD-C8CD-D22D-0AE57A69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2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0110-0206-4039-4F95-5E9E69AE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0CA6-CF2D-0918-D5DE-1EBC6FD7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C57C6-08DE-4344-3814-BFCF6AB4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9EDA-B084-4D29-94E6-A8D8788DA153}" type="datetime1">
              <a:rPr lang="it-IT" smtClean="0"/>
              <a:t>01/08/2024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8F90-1497-A652-552F-8958F659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58E9-512D-7392-DC82-D82E0AD1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60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451C-6110-3AD4-681A-D7624BD9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FD1-2432-EE7B-DEFC-7CBA2FFB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9D1C6-97C0-9F62-E2DC-DD521DCE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3414-7894-66CB-1576-C91A3D6F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74C9-411C-4233-A1F4-768F3CFDAFDF}" type="datetime1">
              <a:rPr lang="it-IT" smtClean="0"/>
              <a:t>01/08/2024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A5AF7-86FD-11EE-D63B-81852B40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69BB-7A83-1C85-74D2-D98CE02A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0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8DF5-5407-112C-93F4-DB3C5FC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8E08-DAA3-C1FF-D475-BF7AF1A3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C0575-F7B6-63F5-A143-A3B1CB4E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312E4-EE0F-9460-C0B9-E7306983A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D9E6B-10A0-AED3-5E62-71B84EB8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A925B-56E5-941D-FBD7-457D6CD9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2D60-E5DE-49DC-8024-308787EEF4C7}" type="datetime1">
              <a:rPr lang="it-IT" smtClean="0"/>
              <a:t>01/08/2024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D4D7B-DA40-F1AC-768B-1246C6F2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CBCCB-AFF6-5A0A-4225-DB03EC2A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69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BA22-B67A-2A79-7854-14E8C8C3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3106D-5F72-66B9-2D23-0CC5DD8C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F884-3280-492A-9689-31ECFAD082E9}" type="datetime1">
              <a:rPr lang="it-IT" smtClean="0"/>
              <a:t>01/08/2024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E98BE-5019-0663-F03B-71B2BD25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F99E6-F798-C47D-4A13-66F6EB34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50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94245-5239-1AF6-89E7-7F0BB96C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00C8-8CBA-4B27-BCB0-4584AA9BCD45}" type="datetime1">
              <a:rPr lang="it-IT" smtClean="0"/>
              <a:t>01/08/2024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3DEA9-4452-68C8-9FA0-0B0BFEBB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D06E6-DC39-671C-D1DD-8D883754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2F02-864C-F3D3-14AF-9E6316B6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16C9-2662-2890-F5FC-FB900D81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CB53-D56A-2A1F-4327-6DDAECEEE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928A-C954-A6E5-D764-6362DB52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6029-5AB5-4897-A20B-ACF160FFE763}" type="datetime1">
              <a:rPr lang="it-IT" smtClean="0"/>
              <a:t>01/08/2024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188F-F5CC-7B85-0924-B54505DF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ED4E2-AC74-52BE-114D-30E3A5A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E780-55B2-056D-3286-399FE1A6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22E67-D5AD-D466-7264-735E3032B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12D1-D4D1-655A-32F9-A6678970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4AB45-61C6-0057-5D9F-99380DB1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EF6E-81DD-41D8-8FBB-2985E21D9AC8}" type="datetime1">
              <a:rPr lang="it-IT" smtClean="0"/>
              <a:t>01/08/2024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9F8C0-941F-E0C2-2510-FE88312C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63D34-CAAE-73B1-872B-D007A8B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35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and pink background&#10;&#10;Description automatically generated">
            <a:extLst>
              <a:ext uri="{FF2B5EF4-FFF2-40B4-BE49-F238E27FC236}">
                <a16:creationId xmlns:a16="http://schemas.microsoft.com/office/drawing/2014/main" id="{D99D6E30-DA64-BB37-5887-F25EEBE56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82223-2900-8C8B-4B5E-CBB0A2C6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B380-FE6E-F969-6BCF-40837094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2ADA-9CAA-3F32-9FEF-EEA6A5AC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19EC-A302-4EDB-B8BA-6445DD3F0171}" type="datetime1">
              <a:rPr lang="it-IT" smtClean="0"/>
              <a:t>01/08/2024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80EF-7661-1704-4E1A-7CC19A9F1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7402-B2CF-33F3-77AC-DC4FE4B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4B18-4697-455F-BF9A-7C91E9FD9F9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7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7284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CF65-3E93-52A8-CFE2-15CFAAF8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932" y="1646226"/>
            <a:ext cx="11844068" cy="2387600"/>
          </a:xfrm>
        </p:spPr>
        <p:txBody>
          <a:bodyPr>
            <a:no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Trade-off between Accuracy and Computational Cost with Neural</a:t>
            </a:r>
            <a:br>
              <a:rPr lang="en-US" sz="2800" dirty="0"/>
            </a:br>
            <a:r>
              <a:rPr lang="en-US" sz="2800" b="0" i="0" dirty="0">
                <a:effectLst/>
                <a:latin typeface="Arial" panose="020B0604020202020204" pitchFamily="34" charset="0"/>
              </a:rPr>
              <a:t>Architecture Search: a Novel Strategy for Tactile Sensing Design</a:t>
            </a:r>
            <a:endParaRPr lang="it-IT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DFB11-BF4A-C084-39AF-87AAE217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704" y="4565848"/>
            <a:ext cx="10351008" cy="1655762"/>
          </a:xfrm>
        </p:spPr>
        <p:txBody>
          <a:bodyPr/>
          <a:lstStyle/>
          <a:p>
            <a:r>
              <a:rPr lang="en-US" dirty="0"/>
              <a:t>Authors: </a:t>
            </a:r>
            <a:r>
              <a:rPr lang="en-US" u="sng" dirty="0"/>
              <a:t>Christian Gianoglio</a:t>
            </a:r>
            <a:r>
              <a:rPr lang="en-US" dirty="0"/>
              <a:t>, Edoardo Ragusa, Paolo Gastaldo, Maurizio Valle</a:t>
            </a:r>
          </a:p>
        </p:txBody>
      </p:sp>
      <p:pic>
        <p:nvPicPr>
          <p:cNvPr id="1026" name="Picture 2" descr="Marchio | Identità visiva">
            <a:extLst>
              <a:ext uri="{FF2B5EF4-FFF2-40B4-BE49-F238E27FC236}">
                <a16:creationId xmlns:a16="http://schemas.microsoft.com/office/drawing/2014/main" id="{3315032B-0249-4E5F-E0E7-7B3E7882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53" y="5294750"/>
            <a:ext cx="1857007" cy="1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osmic lab">
            <a:extLst>
              <a:ext uri="{FF2B5EF4-FFF2-40B4-BE49-F238E27FC236}">
                <a16:creationId xmlns:a16="http://schemas.microsoft.com/office/drawing/2014/main" id="{9C32AABD-8FA0-45D0-4DB6-B23A506F61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40" y="5218482"/>
            <a:ext cx="909320" cy="9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envenuti | Sealab">
            <a:extLst>
              <a:ext uri="{FF2B5EF4-FFF2-40B4-BE49-F238E27FC236}">
                <a16:creationId xmlns:a16="http://schemas.microsoft.com/office/drawing/2014/main" id="{AD685943-7AA5-1480-C4EF-EADDC538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13" y="5718566"/>
            <a:ext cx="1189637" cy="4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32F7D-7066-411A-F7AC-E52BF671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097-D8D4-261E-9A56-7843867B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Based on Evolutionary Neural Architecture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932D-206B-632B-7717-1101A3C0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10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6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11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0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FB6C2C5-C65B-619F-6698-D493EC8B405C}"/>
              </a:ext>
            </a:extLst>
          </p:cNvPr>
          <p:cNvSpPr/>
          <p:nvPr/>
        </p:nvSpPr>
        <p:spPr>
          <a:xfrm>
            <a:off x="2109216" y="2624328"/>
            <a:ext cx="1947672" cy="795528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D8EDB-BBBB-7099-FDD9-8A842A79EE3A}"/>
              </a:ext>
            </a:extLst>
          </p:cNvPr>
          <p:cNvSpPr/>
          <p:nvPr/>
        </p:nvSpPr>
        <p:spPr>
          <a:xfrm>
            <a:off x="2109216" y="4742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A90F2-71A9-A3DA-8C50-7E2BF0D3C38E}"/>
              </a:ext>
            </a:extLst>
          </p:cNvPr>
          <p:cNvSpPr/>
          <p:nvPr/>
        </p:nvSpPr>
        <p:spPr>
          <a:xfrm>
            <a:off x="2109216" y="3597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12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8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FB6C2C5-C65B-619F-6698-D493EC8B405C}"/>
              </a:ext>
            </a:extLst>
          </p:cNvPr>
          <p:cNvSpPr/>
          <p:nvPr/>
        </p:nvSpPr>
        <p:spPr>
          <a:xfrm>
            <a:off x="2109216" y="2624328"/>
            <a:ext cx="1947672" cy="795528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D8EDB-BBBB-7099-FDD9-8A842A79EE3A}"/>
              </a:ext>
            </a:extLst>
          </p:cNvPr>
          <p:cNvSpPr/>
          <p:nvPr/>
        </p:nvSpPr>
        <p:spPr>
          <a:xfrm>
            <a:off x="2109216" y="4742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A90F2-71A9-A3DA-8C50-7E2BF0D3C38E}"/>
              </a:ext>
            </a:extLst>
          </p:cNvPr>
          <p:cNvSpPr/>
          <p:nvPr/>
        </p:nvSpPr>
        <p:spPr>
          <a:xfrm>
            <a:off x="2109216" y="3597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F4E95913-7DB2-04AA-BE94-6A909823D1EB}"/>
              </a:ext>
            </a:extLst>
          </p:cNvPr>
          <p:cNvSpPr/>
          <p:nvPr/>
        </p:nvSpPr>
        <p:spPr>
          <a:xfrm>
            <a:off x="4145280" y="2624328"/>
            <a:ext cx="1947672" cy="795528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310F-CC7A-74A8-CC1C-979B014D732E}"/>
              </a:ext>
            </a:extLst>
          </p:cNvPr>
          <p:cNvSpPr/>
          <p:nvPr/>
        </p:nvSpPr>
        <p:spPr>
          <a:xfrm>
            <a:off x="4145280" y="4742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a custom loss function</a:t>
            </a:r>
            <a:r>
              <a:rPr lang="en-US" sz="1800" baseline="30000" dirty="0">
                <a:solidFill>
                  <a:schemeClr val="tx1"/>
                </a:solidFill>
              </a:rPr>
              <a:t>[1]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D5F1E-90F9-6F85-A0EB-8AD1BE61C5B0}"/>
              </a:ext>
            </a:extLst>
          </p:cNvPr>
          <p:cNvSpPr/>
          <p:nvPr/>
        </p:nvSpPr>
        <p:spPr>
          <a:xfrm>
            <a:off x="4145280" y="3597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parent model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13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01B355F-DBC2-A947-9667-53628E71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0156" y="6394195"/>
            <a:ext cx="8165592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C. Gianoglio, et al., “A novel learning strategy for the trade-off between accuracy and computational cost: A touch modalities classification case study,” IEEE Sens. J., vol. 22, no. 1, pp. 659–670, Jan.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2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FB6C2C5-C65B-619F-6698-D493EC8B405C}"/>
              </a:ext>
            </a:extLst>
          </p:cNvPr>
          <p:cNvSpPr/>
          <p:nvPr/>
        </p:nvSpPr>
        <p:spPr>
          <a:xfrm>
            <a:off x="2109216" y="2624328"/>
            <a:ext cx="1947672" cy="795528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D8EDB-BBBB-7099-FDD9-8A842A79EE3A}"/>
              </a:ext>
            </a:extLst>
          </p:cNvPr>
          <p:cNvSpPr/>
          <p:nvPr/>
        </p:nvSpPr>
        <p:spPr>
          <a:xfrm>
            <a:off x="2109216" y="4742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A90F2-71A9-A3DA-8C50-7E2BF0D3C38E}"/>
              </a:ext>
            </a:extLst>
          </p:cNvPr>
          <p:cNvSpPr/>
          <p:nvPr/>
        </p:nvSpPr>
        <p:spPr>
          <a:xfrm>
            <a:off x="2109216" y="3597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F4E95913-7DB2-04AA-BE94-6A909823D1EB}"/>
              </a:ext>
            </a:extLst>
          </p:cNvPr>
          <p:cNvSpPr/>
          <p:nvPr/>
        </p:nvSpPr>
        <p:spPr>
          <a:xfrm>
            <a:off x="4145280" y="2624328"/>
            <a:ext cx="1947672" cy="795528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310F-CC7A-74A8-CC1C-979B014D732E}"/>
              </a:ext>
            </a:extLst>
          </p:cNvPr>
          <p:cNvSpPr/>
          <p:nvPr/>
        </p:nvSpPr>
        <p:spPr>
          <a:xfrm>
            <a:off x="4145280" y="4742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a custom loss function</a:t>
            </a:r>
            <a:r>
              <a:rPr lang="en-US" sz="1800" baseline="30000" dirty="0">
                <a:solidFill>
                  <a:schemeClr val="tx1"/>
                </a:solidFill>
              </a:rPr>
              <a:t>[1]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D5F1E-90F9-6F85-A0EB-8AD1BE61C5B0}"/>
              </a:ext>
            </a:extLst>
          </p:cNvPr>
          <p:cNvSpPr/>
          <p:nvPr/>
        </p:nvSpPr>
        <p:spPr>
          <a:xfrm>
            <a:off x="4145280" y="3597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parent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D7F6CC-F0DD-DA1D-F912-F47A3AFC45FF}"/>
                  </a:ext>
                </a:extLst>
              </p:cNvPr>
              <p:cNvSpPr txBox="1"/>
              <p:nvPr/>
            </p:nvSpPr>
            <p:spPr>
              <a:xfrm>
                <a:off x="4890516" y="5939847"/>
                <a:ext cx="5498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𝑬𝒇𝒇𝒆𝒄𝒕𝒊𝒗𝒆𝒏𝒆𝒔𝒔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𝑪𝒐𝒎𝒑𝒖𝒕𝒂𝒕𝒊𝒐𝒏𝒂𝒍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D7F6CC-F0DD-DA1D-F912-F47A3AFC4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16" y="5939847"/>
                <a:ext cx="5498300" cy="276999"/>
              </a:xfrm>
              <a:prstGeom prst="rect">
                <a:avLst/>
              </a:prstGeom>
              <a:blipFill>
                <a:blip r:embed="rId2"/>
                <a:stretch>
                  <a:fillRect l="-111" t="-4348" r="-66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14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8C77B-E3D2-FF77-DB6D-59D87B90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0156" y="6394195"/>
            <a:ext cx="8165592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C. Gianoglio, et al., “A novel learning strategy for the trade-off between accuracy and computational cost: A touch modalities classification case study,” IEEE Sens. J., vol. 22, no. 1, pp. 659–670, Jan.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2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FB6C2C5-C65B-619F-6698-D493EC8B405C}"/>
              </a:ext>
            </a:extLst>
          </p:cNvPr>
          <p:cNvSpPr/>
          <p:nvPr/>
        </p:nvSpPr>
        <p:spPr>
          <a:xfrm>
            <a:off x="2109216" y="2624328"/>
            <a:ext cx="1947672" cy="795528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D8EDB-BBBB-7099-FDD9-8A842A79EE3A}"/>
              </a:ext>
            </a:extLst>
          </p:cNvPr>
          <p:cNvSpPr/>
          <p:nvPr/>
        </p:nvSpPr>
        <p:spPr>
          <a:xfrm>
            <a:off x="2109216" y="4742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A90F2-71A9-A3DA-8C50-7E2BF0D3C38E}"/>
              </a:ext>
            </a:extLst>
          </p:cNvPr>
          <p:cNvSpPr/>
          <p:nvPr/>
        </p:nvSpPr>
        <p:spPr>
          <a:xfrm>
            <a:off x="2109216" y="3597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F4E95913-7DB2-04AA-BE94-6A909823D1EB}"/>
              </a:ext>
            </a:extLst>
          </p:cNvPr>
          <p:cNvSpPr/>
          <p:nvPr/>
        </p:nvSpPr>
        <p:spPr>
          <a:xfrm>
            <a:off x="4145280" y="2624328"/>
            <a:ext cx="1947672" cy="795528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310F-CC7A-74A8-CC1C-979B014D732E}"/>
              </a:ext>
            </a:extLst>
          </p:cNvPr>
          <p:cNvSpPr/>
          <p:nvPr/>
        </p:nvSpPr>
        <p:spPr>
          <a:xfrm>
            <a:off x="4145280" y="4742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a custom loss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D5F1E-90F9-6F85-A0EB-8AD1BE61C5B0}"/>
              </a:ext>
            </a:extLst>
          </p:cNvPr>
          <p:cNvSpPr/>
          <p:nvPr/>
        </p:nvSpPr>
        <p:spPr>
          <a:xfrm>
            <a:off x="4145280" y="3597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parent model</a:t>
            </a:r>
          </a:p>
        </p:txBody>
      </p:sp>
      <p:sp>
        <p:nvSpPr>
          <p:cNvPr id="21" name="Callout: Right Arrow 20">
            <a:extLst>
              <a:ext uri="{FF2B5EF4-FFF2-40B4-BE49-F238E27FC236}">
                <a16:creationId xmlns:a16="http://schemas.microsoft.com/office/drawing/2014/main" id="{058FEEF8-75DF-8E38-FDAF-156358900F52}"/>
              </a:ext>
            </a:extLst>
          </p:cNvPr>
          <p:cNvSpPr/>
          <p:nvPr/>
        </p:nvSpPr>
        <p:spPr>
          <a:xfrm>
            <a:off x="6181344" y="2624328"/>
            <a:ext cx="1947672" cy="795528"/>
          </a:xfrm>
          <a:prstGeom prst="rightArrowCallout">
            <a:avLst/>
          </a:prstGeom>
          <a:solidFill>
            <a:srgbClr val="D317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F3613C-6675-B471-5DF9-5F4934965474}"/>
              </a:ext>
            </a:extLst>
          </p:cNvPr>
          <p:cNvSpPr/>
          <p:nvPr/>
        </p:nvSpPr>
        <p:spPr>
          <a:xfrm>
            <a:off x="6181344" y="4742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E2FC5-5F1E-D4C3-72F5-B166256E2568}"/>
              </a:ext>
            </a:extLst>
          </p:cNvPr>
          <p:cNvSpPr/>
          <p:nvPr/>
        </p:nvSpPr>
        <p:spPr>
          <a:xfrm>
            <a:off x="6181344" y="3597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 the parent model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15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4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FB6C2C5-C65B-619F-6698-D493EC8B405C}"/>
              </a:ext>
            </a:extLst>
          </p:cNvPr>
          <p:cNvSpPr/>
          <p:nvPr/>
        </p:nvSpPr>
        <p:spPr>
          <a:xfrm>
            <a:off x="2109216" y="2624328"/>
            <a:ext cx="1947672" cy="795528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D8EDB-BBBB-7099-FDD9-8A842A79EE3A}"/>
              </a:ext>
            </a:extLst>
          </p:cNvPr>
          <p:cNvSpPr/>
          <p:nvPr/>
        </p:nvSpPr>
        <p:spPr>
          <a:xfrm>
            <a:off x="2109216" y="4742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A90F2-71A9-A3DA-8C50-7E2BF0D3C38E}"/>
              </a:ext>
            </a:extLst>
          </p:cNvPr>
          <p:cNvSpPr/>
          <p:nvPr/>
        </p:nvSpPr>
        <p:spPr>
          <a:xfrm>
            <a:off x="2109216" y="3597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F4E95913-7DB2-04AA-BE94-6A909823D1EB}"/>
              </a:ext>
            </a:extLst>
          </p:cNvPr>
          <p:cNvSpPr/>
          <p:nvPr/>
        </p:nvSpPr>
        <p:spPr>
          <a:xfrm>
            <a:off x="4145280" y="2624328"/>
            <a:ext cx="1947672" cy="795528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310F-CC7A-74A8-CC1C-979B014D732E}"/>
              </a:ext>
            </a:extLst>
          </p:cNvPr>
          <p:cNvSpPr/>
          <p:nvPr/>
        </p:nvSpPr>
        <p:spPr>
          <a:xfrm>
            <a:off x="4145280" y="4742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a custom loss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D5F1E-90F9-6F85-A0EB-8AD1BE61C5B0}"/>
              </a:ext>
            </a:extLst>
          </p:cNvPr>
          <p:cNvSpPr/>
          <p:nvPr/>
        </p:nvSpPr>
        <p:spPr>
          <a:xfrm>
            <a:off x="4145280" y="3597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parent model</a:t>
            </a:r>
          </a:p>
        </p:txBody>
      </p:sp>
      <p:sp>
        <p:nvSpPr>
          <p:cNvPr id="21" name="Callout: Right Arrow 20">
            <a:extLst>
              <a:ext uri="{FF2B5EF4-FFF2-40B4-BE49-F238E27FC236}">
                <a16:creationId xmlns:a16="http://schemas.microsoft.com/office/drawing/2014/main" id="{058FEEF8-75DF-8E38-FDAF-156358900F52}"/>
              </a:ext>
            </a:extLst>
          </p:cNvPr>
          <p:cNvSpPr/>
          <p:nvPr/>
        </p:nvSpPr>
        <p:spPr>
          <a:xfrm>
            <a:off x="6181344" y="2624328"/>
            <a:ext cx="1947672" cy="795528"/>
          </a:xfrm>
          <a:prstGeom prst="rightArrowCallout">
            <a:avLst/>
          </a:prstGeom>
          <a:solidFill>
            <a:srgbClr val="D317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F3613C-6675-B471-5DF9-5F4934965474}"/>
              </a:ext>
            </a:extLst>
          </p:cNvPr>
          <p:cNvSpPr/>
          <p:nvPr/>
        </p:nvSpPr>
        <p:spPr>
          <a:xfrm>
            <a:off x="6181344" y="4742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E2FC5-5F1E-D4C3-72F5-B166256E2568}"/>
              </a:ext>
            </a:extLst>
          </p:cNvPr>
          <p:cNvSpPr/>
          <p:nvPr/>
        </p:nvSpPr>
        <p:spPr>
          <a:xfrm>
            <a:off x="6181344" y="3597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 the parent model</a:t>
            </a: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4A2B8044-CE6B-3141-1336-682D9B85792B}"/>
              </a:ext>
            </a:extLst>
          </p:cNvPr>
          <p:cNvSpPr/>
          <p:nvPr/>
        </p:nvSpPr>
        <p:spPr>
          <a:xfrm>
            <a:off x="8217408" y="2624328"/>
            <a:ext cx="1947672" cy="795528"/>
          </a:xfrm>
          <a:prstGeom prst="rightArrowCallou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DC0A5-CB4C-30D2-FA09-BB88A960ECF2}"/>
              </a:ext>
            </a:extLst>
          </p:cNvPr>
          <p:cNvSpPr/>
          <p:nvPr/>
        </p:nvSpPr>
        <p:spPr>
          <a:xfrm>
            <a:off x="8217408" y="4742688"/>
            <a:ext cx="1810512" cy="105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the loss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73ABEA-38CF-35D4-9E89-2FE149F836B4}"/>
              </a:ext>
            </a:extLst>
          </p:cNvPr>
          <p:cNvSpPr/>
          <p:nvPr/>
        </p:nvSpPr>
        <p:spPr>
          <a:xfrm>
            <a:off x="8217408" y="3597688"/>
            <a:ext cx="1810512" cy="105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modified model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16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2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FB6C2C5-C65B-619F-6698-D493EC8B405C}"/>
              </a:ext>
            </a:extLst>
          </p:cNvPr>
          <p:cNvSpPr/>
          <p:nvPr/>
        </p:nvSpPr>
        <p:spPr>
          <a:xfrm>
            <a:off x="2109216" y="2624328"/>
            <a:ext cx="1947672" cy="795528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D8EDB-BBBB-7099-FDD9-8A842A79EE3A}"/>
              </a:ext>
            </a:extLst>
          </p:cNvPr>
          <p:cNvSpPr/>
          <p:nvPr/>
        </p:nvSpPr>
        <p:spPr>
          <a:xfrm>
            <a:off x="2109216" y="4742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A90F2-71A9-A3DA-8C50-7E2BF0D3C38E}"/>
              </a:ext>
            </a:extLst>
          </p:cNvPr>
          <p:cNvSpPr/>
          <p:nvPr/>
        </p:nvSpPr>
        <p:spPr>
          <a:xfrm>
            <a:off x="2109216" y="3597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F4E95913-7DB2-04AA-BE94-6A909823D1EB}"/>
              </a:ext>
            </a:extLst>
          </p:cNvPr>
          <p:cNvSpPr/>
          <p:nvPr/>
        </p:nvSpPr>
        <p:spPr>
          <a:xfrm>
            <a:off x="4145280" y="2624328"/>
            <a:ext cx="1947672" cy="795528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310F-CC7A-74A8-CC1C-979B014D732E}"/>
              </a:ext>
            </a:extLst>
          </p:cNvPr>
          <p:cNvSpPr/>
          <p:nvPr/>
        </p:nvSpPr>
        <p:spPr>
          <a:xfrm>
            <a:off x="4145280" y="4742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a custom loss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D5F1E-90F9-6F85-A0EB-8AD1BE61C5B0}"/>
              </a:ext>
            </a:extLst>
          </p:cNvPr>
          <p:cNvSpPr/>
          <p:nvPr/>
        </p:nvSpPr>
        <p:spPr>
          <a:xfrm>
            <a:off x="4145280" y="3597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parent model</a:t>
            </a:r>
          </a:p>
        </p:txBody>
      </p:sp>
      <p:sp>
        <p:nvSpPr>
          <p:cNvPr id="21" name="Callout: Right Arrow 20">
            <a:extLst>
              <a:ext uri="{FF2B5EF4-FFF2-40B4-BE49-F238E27FC236}">
                <a16:creationId xmlns:a16="http://schemas.microsoft.com/office/drawing/2014/main" id="{058FEEF8-75DF-8E38-FDAF-156358900F52}"/>
              </a:ext>
            </a:extLst>
          </p:cNvPr>
          <p:cNvSpPr/>
          <p:nvPr/>
        </p:nvSpPr>
        <p:spPr>
          <a:xfrm>
            <a:off x="6181344" y="2624328"/>
            <a:ext cx="1947672" cy="795528"/>
          </a:xfrm>
          <a:prstGeom prst="rightArrowCallout">
            <a:avLst/>
          </a:prstGeom>
          <a:solidFill>
            <a:srgbClr val="D317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F3613C-6675-B471-5DF9-5F4934965474}"/>
              </a:ext>
            </a:extLst>
          </p:cNvPr>
          <p:cNvSpPr/>
          <p:nvPr/>
        </p:nvSpPr>
        <p:spPr>
          <a:xfrm>
            <a:off x="6181344" y="4742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E2FC5-5F1E-D4C3-72F5-B166256E2568}"/>
              </a:ext>
            </a:extLst>
          </p:cNvPr>
          <p:cNvSpPr/>
          <p:nvPr/>
        </p:nvSpPr>
        <p:spPr>
          <a:xfrm>
            <a:off x="6181344" y="3597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 the parent model</a:t>
            </a: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4A2B8044-CE6B-3141-1336-682D9B85792B}"/>
              </a:ext>
            </a:extLst>
          </p:cNvPr>
          <p:cNvSpPr/>
          <p:nvPr/>
        </p:nvSpPr>
        <p:spPr>
          <a:xfrm>
            <a:off x="8217408" y="2624328"/>
            <a:ext cx="1947672" cy="795528"/>
          </a:xfrm>
          <a:prstGeom prst="rightArrowCallou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DC0A5-CB4C-30D2-FA09-BB88A960ECF2}"/>
              </a:ext>
            </a:extLst>
          </p:cNvPr>
          <p:cNvSpPr/>
          <p:nvPr/>
        </p:nvSpPr>
        <p:spPr>
          <a:xfrm>
            <a:off x="8217408" y="4742688"/>
            <a:ext cx="1810512" cy="105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the loss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73ABEA-38CF-35D4-9E89-2FE149F836B4}"/>
              </a:ext>
            </a:extLst>
          </p:cNvPr>
          <p:cNvSpPr/>
          <p:nvPr/>
        </p:nvSpPr>
        <p:spPr>
          <a:xfrm>
            <a:off x="8217408" y="3597688"/>
            <a:ext cx="1810512" cy="105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modified model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17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4303B0B3-B5DF-19F4-E8A1-803AF2C50353}"/>
              </a:ext>
            </a:extLst>
          </p:cNvPr>
          <p:cNvSpPr/>
          <p:nvPr/>
        </p:nvSpPr>
        <p:spPr>
          <a:xfrm rot="16200000" flipV="1">
            <a:off x="7126732" y="-191484"/>
            <a:ext cx="1557528" cy="3899408"/>
          </a:xfrm>
          <a:prstGeom prst="curvedLeftArrow">
            <a:avLst>
              <a:gd name="adj1" fmla="val 16648"/>
              <a:gd name="adj2" fmla="val 50000"/>
              <a:gd name="adj3" fmla="val 25000"/>
            </a:avLst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41000">
                <a:schemeClr val="accent4">
                  <a:lumMod val="40000"/>
                  <a:lumOff val="60000"/>
                </a:schemeClr>
              </a:gs>
              <a:gs pos="68000">
                <a:srgbClr val="F66D36"/>
              </a:gs>
              <a:gs pos="100000">
                <a:srgbClr val="D31703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DB24C-98A7-2D09-5B54-ECE599704564}"/>
              </a:ext>
            </a:extLst>
          </p:cNvPr>
          <p:cNvSpPr txBox="1"/>
          <p:nvPr/>
        </p:nvSpPr>
        <p:spPr>
          <a:xfrm>
            <a:off x="7289292" y="1562138"/>
            <a:ext cx="167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 until a stop criterion is met</a:t>
            </a:r>
          </a:p>
        </p:txBody>
      </p:sp>
    </p:spTree>
    <p:extLst>
      <p:ext uri="{BB962C8B-B14F-4D97-AF65-F5344CB8AC3E}">
        <p14:creationId xmlns:p14="http://schemas.microsoft.com/office/powerpoint/2010/main" val="99791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81E-D7F6-298E-0087-DF151A9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2E3F0-A53E-C497-C66B-CAE73F99734A}"/>
              </a:ext>
            </a:extLst>
          </p:cNvPr>
          <p:cNvSpPr/>
          <p:nvPr/>
        </p:nvSpPr>
        <p:spPr>
          <a:xfrm>
            <a:off x="73152" y="3597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B1E27-F815-157A-54D0-B195BF0006DC}"/>
              </a:ext>
            </a:extLst>
          </p:cNvPr>
          <p:cNvSpPr/>
          <p:nvPr/>
        </p:nvSpPr>
        <p:spPr>
          <a:xfrm>
            <a:off x="73152" y="4742688"/>
            <a:ext cx="1810512" cy="105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14" name="Callout: Right Arrow 13">
            <a:extLst>
              <a:ext uri="{FF2B5EF4-FFF2-40B4-BE49-F238E27FC236}">
                <a16:creationId xmlns:a16="http://schemas.microsoft.com/office/drawing/2014/main" id="{AD0CABEA-B0E1-F4CF-A005-44B5F7E16A78}"/>
              </a:ext>
            </a:extLst>
          </p:cNvPr>
          <p:cNvSpPr/>
          <p:nvPr/>
        </p:nvSpPr>
        <p:spPr>
          <a:xfrm>
            <a:off x="73152" y="2624328"/>
            <a:ext cx="1947672" cy="795528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1</a:t>
            </a:r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FB6C2C5-C65B-619F-6698-D493EC8B405C}"/>
              </a:ext>
            </a:extLst>
          </p:cNvPr>
          <p:cNvSpPr/>
          <p:nvPr/>
        </p:nvSpPr>
        <p:spPr>
          <a:xfrm>
            <a:off x="2109216" y="2624328"/>
            <a:ext cx="1947672" cy="795528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FD8EDB-BBBB-7099-FDD9-8A842A79EE3A}"/>
              </a:ext>
            </a:extLst>
          </p:cNvPr>
          <p:cNvSpPr/>
          <p:nvPr/>
        </p:nvSpPr>
        <p:spPr>
          <a:xfrm>
            <a:off x="2109216" y="4742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8A90F2-71A9-A3DA-8C50-7E2BF0D3C38E}"/>
              </a:ext>
            </a:extLst>
          </p:cNvPr>
          <p:cNvSpPr/>
          <p:nvPr/>
        </p:nvSpPr>
        <p:spPr>
          <a:xfrm>
            <a:off x="2109216" y="3597688"/>
            <a:ext cx="1810512" cy="1057656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F4E95913-7DB2-04AA-BE94-6A909823D1EB}"/>
              </a:ext>
            </a:extLst>
          </p:cNvPr>
          <p:cNvSpPr/>
          <p:nvPr/>
        </p:nvSpPr>
        <p:spPr>
          <a:xfrm>
            <a:off x="4145280" y="2624328"/>
            <a:ext cx="1947672" cy="795528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2310F-CC7A-74A8-CC1C-979B014D732E}"/>
              </a:ext>
            </a:extLst>
          </p:cNvPr>
          <p:cNvSpPr/>
          <p:nvPr/>
        </p:nvSpPr>
        <p:spPr>
          <a:xfrm>
            <a:off x="4145280" y="4742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a custom loss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FD5F1E-90F9-6F85-A0EB-8AD1BE61C5B0}"/>
              </a:ext>
            </a:extLst>
          </p:cNvPr>
          <p:cNvSpPr/>
          <p:nvPr/>
        </p:nvSpPr>
        <p:spPr>
          <a:xfrm>
            <a:off x="4145280" y="3597688"/>
            <a:ext cx="1810512" cy="1057656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parent model</a:t>
            </a:r>
          </a:p>
        </p:txBody>
      </p:sp>
      <p:sp>
        <p:nvSpPr>
          <p:cNvPr id="21" name="Callout: Right Arrow 20">
            <a:extLst>
              <a:ext uri="{FF2B5EF4-FFF2-40B4-BE49-F238E27FC236}">
                <a16:creationId xmlns:a16="http://schemas.microsoft.com/office/drawing/2014/main" id="{058FEEF8-75DF-8E38-FDAF-156358900F52}"/>
              </a:ext>
            </a:extLst>
          </p:cNvPr>
          <p:cNvSpPr/>
          <p:nvPr/>
        </p:nvSpPr>
        <p:spPr>
          <a:xfrm>
            <a:off x="6181344" y="2624328"/>
            <a:ext cx="1947672" cy="795528"/>
          </a:xfrm>
          <a:prstGeom prst="rightArrowCallout">
            <a:avLst/>
          </a:prstGeom>
          <a:solidFill>
            <a:srgbClr val="D317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F3613C-6675-B471-5DF9-5F4934965474}"/>
              </a:ext>
            </a:extLst>
          </p:cNvPr>
          <p:cNvSpPr/>
          <p:nvPr/>
        </p:nvSpPr>
        <p:spPr>
          <a:xfrm>
            <a:off x="6181344" y="4742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E2FC5-5F1E-D4C3-72F5-B166256E2568}"/>
              </a:ext>
            </a:extLst>
          </p:cNvPr>
          <p:cNvSpPr/>
          <p:nvPr/>
        </p:nvSpPr>
        <p:spPr>
          <a:xfrm>
            <a:off x="6181344" y="3597688"/>
            <a:ext cx="1810512" cy="1057656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 the parent model</a:t>
            </a: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4A2B8044-CE6B-3141-1336-682D9B85792B}"/>
              </a:ext>
            </a:extLst>
          </p:cNvPr>
          <p:cNvSpPr/>
          <p:nvPr/>
        </p:nvSpPr>
        <p:spPr>
          <a:xfrm>
            <a:off x="8217408" y="2624328"/>
            <a:ext cx="1947672" cy="795528"/>
          </a:xfrm>
          <a:prstGeom prst="rightArrowCallou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DC0A5-CB4C-30D2-FA09-BB88A960ECF2}"/>
              </a:ext>
            </a:extLst>
          </p:cNvPr>
          <p:cNvSpPr/>
          <p:nvPr/>
        </p:nvSpPr>
        <p:spPr>
          <a:xfrm>
            <a:off x="8217408" y="4742688"/>
            <a:ext cx="1810512" cy="105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the loss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73ABEA-38CF-35D4-9E89-2FE149F836B4}"/>
              </a:ext>
            </a:extLst>
          </p:cNvPr>
          <p:cNvSpPr/>
          <p:nvPr/>
        </p:nvSpPr>
        <p:spPr>
          <a:xfrm>
            <a:off x="8217408" y="3597688"/>
            <a:ext cx="1810512" cy="105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modified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956010-C0E0-0737-919F-58D7D8048B4D}"/>
              </a:ext>
            </a:extLst>
          </p:cNvPr>
          <p:cNvSpPr/>
          <p:nvPr/>
        </p:nvSpPr>
        <p:spPr>
          <a:xfrm>
            <a:off x="10253472" y="4742688"/>
            <a:ext cx="1810512" cy="105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signal processing technique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54F1BE-9670-8B0C-3FB6-218FF966D2BF}"/>
              </a:ext>
            </a:extLst>
          </p:cNvPr>
          <p:cNvSpPr/>
          <p:nvPr/>
        </p:nvSpPr>
        <p:spPr>
          <a:xfrm>
            <a:off x="10253472" y="3597688"/>
            <a:ext cx="1810512" cy="105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Optimized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64F0CD-E3EF-1E10-B3A4-BFADDAD176EB}"/>
              </a:ext>
            </a:extLst>
          </p:cNvPr>
          <p:cNvSpPr/>
          <p:nvPr/>
        </p:nvSpPr>
        <p:spPr>
          <a:xfrm>
            <a:off x="10253472" y="2624328"/>
            <a:ext cx="1478280" cy="795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Step 6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3B3851F-E711-A723-CD43-EA91662C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6574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18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A1F700C3-3163-3327-13DF-8E09B8B98368}"/>
              </a:ext>
            </a:extLst>
          </p:cNvPr>
          <p:cNvSpPr/>
          <p:nvPr/>
        </p:nvSpPr>
        <p:spPr>
          <a:xfrm rot="16200000" flipV="1">
            <a:off x="7126732" y="-191484"/>
            <a:ext cx="1557528" cy="3899408"/>
          </a:xfrm>
          <a:prstGeom prst="curvedLeftArrow">
            <a:avLst>
              <a:gd name="adj1" fmla="val 16648"/>
              <a:gd name="adj2" fmla="val 50000"/>
              <a:gd name="adj3" fmla="val 25000"/>
            </a:avLst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41000">
                <a:schemeClr val="accent4">
                  <a:lumMod val="40000"/>
                  <a:lumOff val="60000"/>
                </a:schemeClr>
              </a:gs>
              <a:gs pos="68000">
                <a:srgbClr val="F66D36"/>
              </a:gs>
              <a:gs pos="100000">
                <a:srgbClr val="D31703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CB5C9-B299-FD62-2F59-6008F6FE4ECF}"/>
              </a:ext>
            </a:extLst>
          </p:cNvPr>
          <p:cNvSpPr txBox="1"/>
          <p:nvPr/>
        </p:nvSpPr>
        <p:spPr>
          <a:xfrm>
            <a:off x="7289292" y="1562138"/>
            <a:ext cx="167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 until a stop criterion is met</a:t>
            </a:r>
          </a:p>
        </p:txBody>
      </p:sp>
    </p:spTree>
    <p:extLst>
      <p:ext uri="{BB962C8B-B14F-4D97-AF65-F5344CB8AC3E}">
        <p14:creationId xmlns:p14="http://schemas.microsoft.com/office/powerpoint/2010/main" val="382110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448E-0CD5-D9A0-3ACC-0AF1BF93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/>
          <a:lstStyle/>
          <a:p>
            <a:r>
              <a:rPr lang="en-US" dirty="0"/>
              <a:t>Case Study: Touch Modalities Classification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B39935-6B0D-583C-6DF4-CDA61FB9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81" y="1663256"/>
            <a:ext cx="6882485" cy="46388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87FAC-046B-A1DD-E809-8A5541A98B6C}"/>
              </a:ext>
            </a:extLst>
          </p:cNvPr>
          <p:cNvSpPr txBox="1"/>
          <p:nvPr/>
        </p:nvSpPr>
        <p:spPr>
          <a:xfrm>
            <a:off x="8202169" y="1859340"/>
            <a:ext cx="3630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Action performed on a 4x4 sensing patch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280 data per class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933306-AB1D-0CE5-B114-56D2B180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7367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19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C32D7-90A8-0E9A-3B3C-C579FA2C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0156" y="6394195"/>
            <a:ext cx="8165592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C. Gianoglio, et al., “A novel learning strategy for the trade-off between accuracy and computational cost: A touch modalities classification case study,” IEEE Sens. J., vol. 22, no. 1, pp. 659–670, Jan.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E9A5273-B282-69E7-CF63-234C0107C0CD}"/>
              </a:ext>
            </a:extLst>
          </p:cNvPr>
          <p:cNvSpPr/>
          <p:nvPr/>
        </p:nvSpPr>
        <p:spPr>
          <a:xfrm>
            <a:off x="1370901" y="3641266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34BDEF8-DFFB-1E10-85D3-C48D44F93F60}"/>
              </a:ext>
            </a:extLst>
          </p:cNvPr>
          <p:cNvSpPr/>
          <p:nvPr/>
        </p:nvSpPr>
        <p:spPr>
          <a:xfrm rot="16200000">
            <a:off x="-384561" y="3547218"/>
            <a:ext cx="2496314" cy="605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Sensors Array</a:t>
            </a:r>
          </a:p>
        </p:txBody>
      </p: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51004A34-BE03-F11A-321C-48222AD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39DC2-7C16-271B-65B7-4423D96506F5}"/>
              </a:ext>
            </a:extLst>
          </p:cNvPr>
          <p:cNvSpPr txBox="1"/>
          <p:nvPr/>
        </p:nvSpPr>
        <p:spPr>
          <a:xfrm>
            <a:off x="1118861" y="4127562"/>
            <a:ext cx="9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59529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41F-07EE-77C2-ECF7-7CE7E4B8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and Signal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5754-72BA-66CF-85AE-E7236B83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Three 1-D Convolutional Neural Networks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Standard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Binary weights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Binary weights and activations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CF6EA-28CD-761C-FFCA-763C94E82B97}"/>
              </a:ext>
            </a:extLst>
          </p:cNvPr>
          <p:cNvSpPr/>
          <p:nvPr/>
        </p:nvSpPr>
        <p:spPr>
          <a:xfrm>
            <a:off x="10433304" y="2160444"/>
            <a:ext cx="1453896" cy="661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C1399613-211A-FCCB-98FD-2011A0BC5F71}"/>
              </a:ext>
            </a:extLst>
          </p:cNvPr>
          <p:cNvSpPr/>
          <p:nvPr/>
        </p:nvSpPr>
        <p:spPr>
          <a:xfrm>
            <a:off x="10433304" y="1579372"/>
            <a:ext cx="1371600" cy="492506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FF7309-7940-B4D3-B92B-74341081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20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41F-07EE-77C2-ECF7-7CE7E4B8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and Signal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5754-72BA-66CF-85AE-E7236B83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Three 1-D Convolutional Neural Networks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Standard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Binary weights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Binary weights and activations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Filtering techniques + Moving average with 50% overlap</a:t>
            </a:r>
            <a:r>
              <a:rPr lang="en-US" b="1" baseline="30000" dirty="0">
                <a:solidFill>
                  <a:schemeClr val="tx1"/>
                </a:solidFill>
              </a:rPr>
              <a:t>[1]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No filtering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Low-pass filter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Gaussian window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Decimation technique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CF6EA-28CD-761C-FFCA-763C94E82B97}"/>
              </a:ext>
            </a:extLst>
          </p:cNvPr>
          <p:cNvSpPr/>
          <p:nvPr/>
        </p:nvSpPr>
        <p:spPr>
          <a:xfrm>
            <a:off x="10433304" y="2160444"/>
            <a:ext cx="1453896" cy="661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model hyperparameters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FAB10-3D71-B781-A7D4-073321986D47}"/>
              </a:ext>
            </a:extLst>
          </p:cNvPr>
          <p:cNvSpPr/>
          <p:nvPr/>
        </p:nvSpPr>
        <p:spPr>
          <a:xfrm>
            <a:off x="10433304" y="2904935"/>
            <a:ext cx="1453896" cy="661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 signal processing techniques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C1399613-211A-FCCB-98FD-2011A0BC5F71}"/>
              </a:ext>
            </a:extLst>
          </p:cNvPr>
          <p:cNvSpPr/>
          <p:nvPr/>
        </p:nvSpPr>
        <p:spPr>
          <a:xfrm>
            <a:off x="10433304" y="1579372"/>
            <a:ext cx="1371600" cy="492506"/>
          </a:xfrm>
          <a:prstGeom prst="right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FF7309-7940-B4D3-B92B-74341081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21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FA7B408-B02B-1D0A-602E-E8D916BF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0156" y="6394195"/>
            <a:ext cx="8165592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C. Gianoglio, et al., “A novel learning strategy for the trade-off between accuracy and computational cost: A touch modalities classification case study,” IEEE Sens. J., vol. 22, no. 1, pp. 659–670, Jan.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7533-4621-4B99-BC21-B5889CE3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F9D4-EEF1-4584-04C2-C71A883B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First parent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model has 4 convolutional blocks 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Signal processing technique randomly chosen</a:t>
            </a:r>
          </a:p>
          <a:p>
            <a:pPr marL="0" indent="0">
              <a:spcAft>
                <a:spcPts val="18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7CAA5E6B-F3F4-4A61-5EF3-98BA91414AB0}"/>
              </a:ext>
            </a:extLst>
          </p:cNvPr>
          <p:cNvSpPr/>
          <p:nvPr/>
        </p:nvSpPr>
        <p:spPr>
          <a:xfrm>
            <a:off x="10552176" y="1380743"/>
            <a:ext cx="1298448" cy="444881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1701E-8D00-BBC0-2FE3-FCE271DD6BEA}"/>
              </a:ext>
            </a:extLst>
          </p:cNvPr>
          <p:cNvSpPr/>
          <p:nvPr/>
        </p:nvSpPr>
        <p:spPr>
          <a:xfrm>
            <a:off x="10552176" y="2706305"/>
            <a:ext cx="1414272" cy="652272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210B7-B215-AB0E-60DB-FB859726491E}"/>
              </a:ext>
            </a:extLst>
          </p:cNvPr>
          <p:cNvSpPr/>
          <p:nvPr/>
        </p:nvSpPr>
        <p:spPr>
          <a:xfrm>
            <a:off x="10552176" y="1922541"/>
            <a:ext cx="1414272" cy="686848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18E6-4BDC-6EB8-98DE-B6B0052E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22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5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7533-4621-4B99-BC21-B5889CE3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F9D4-EEF1-4584-04C2-C71A883B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First parent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model has 4 convolutional blocks 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Signal processing technique randomly chosen</a:t>
            </a:r>
          </a:p>
          <a:p>
            <a:pPr marL="0" indent="0">
              <a:spcAft>
                <a:spcPts val="18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18E6-4BDC-6EB8-98DE-B6B0052E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23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6D159DDF-25F2-52A4-7D8B-20C47AAEED06}"/>
              </a:ext>
            </a:extLst>
          </p:cNvPr>
          <p:cNvSpPr/>
          <p:nvPr/>
        </p:nvSpPr>
        <p:spPr>
          <a:xfrm>
            <a:off x="10552176" y="3674489"/>
            <a:ext cx="1298448" cy="484633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7353-43A3-2BAA-6D20-C052A84F1CE1}"/>
              </a:ext>
            </a:extLst>
          </p:cNvPr>
          <p:cNvSpPr/>
          <p:nvPr/>
        </p:nvSpPr>
        <p:spPr>
          <a:xfrm>
            <a:off x="10552176" y="4245150"/>
            <a:ext cx="1414272" cy="697992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parent model</a:t>
            </a:r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328900B3-FC0E-C12F-82E3-887FFC8FAA8E}"/>
              </a:ext>
            </a:extLst>
          </p:cNvPr>
          <p:cNvSpPr/>
          <p:nvPr/>
        </p:nvSpPr>
        <p:spPr>
          <a:xfrm>
            <a:off x="10552176" y="1380743"/>
            <a:ext cx="1298448" cy="444881"/>
          </a:xfrm>
          <a:prstGeom prst="rightArrowCallou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770F2-0076-4DC6-5BB7-CE75A857EE83}"/>
              </a:ext>
            </a:extLst>
          </p:cNvPr>
          <p:cNvSpPr/>
          <p:nvPr/>
        </p:nvSpPr>
        <p:spPr>
          <a:xfrm>
            <a:off x="10552176" y="2706305"/>
            <a:ext cx="1414272" cy="652272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a parent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67C931-786C-BD07-7DE5-20A82AF417B4}"/>
              </a:ext>
            </a:extLst>
          </p:cNvPr>
          <p:cNvSpPr/>
          <p:nvPr/>
        </p:nvSpPr>
        <p:spPr>
          <a:xfrm>
            <a:off x="10552176" y="1922541"/>
            <a:ext cx="1414272" cy="686848"/>
          </a:xfrm>
          <a:prstGeom prst="rect">
            <a:avLst/>
          </a:prstGeom>
          <a:solidFill>
            <a:srgbClr val="E8AB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</p:spTree>
    <p:extLst>
      <p:ext uri="{BB962C8B-B14F-4D97-AF65-F5344CB8AC3E}">
        <p14:creationId xmlns:p14="http://schemas.microsoft.com/office/powerpoint/2010/main" val="372604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F25F-935E-C11A-C197-1647D52D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0B12-7FB0-D03B-5EEB-19EB7EB1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Number of floating-point operations </a:t>
            </a:r>
            <a:r>
              <a:rPr lang="en-US" dirty="0">
                <a:solidFill>
                  <a:schemeClr val="tx1"/>
                </a:solidFill>
              </a:rPr>
              <a:t>(FLOPs)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Measured for both signal processing and classification stages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Memory occupation </a:t>
            </a:r>
            <a:r>
              <a:rPr lang="en-US" dirty="0">
                <a:solidFill>
                  <a:schemeClr val="tx1"/>
                </a:solidFill>
              </a:rPr>
              <a:t>(MO)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Number of elements that must be loaded in the RAM during the inference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largest MO is the biggest tensor processed by the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DECB4-AB8E-D364-6EA6-23D9EC902C62}"/>
              </a:ext>
            </a:extLst>
          </p:cNvPr>
          <p:cNvSpPr/>
          <p:nvPr/>
        </p:nvSpPr>
        <p:spPr>
          <a:xfrm>
            <a:off x="10591800" y="1729073"/>
            <a:ext cx="1395984" cy="697992"/>
          </a:xfrm>
          <a:prstGeom prst="rect">
            <a:avLst/>
          </a:prstGeom>
          <a:solidFill>
            <a:srgbClr val="9DE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a custom loss function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2C0F1-EDB9-872E-2926-39944410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24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CA9E9CDB-83A1-E96C-19BD-DADDEEC854CD}"/>
              </a:ext>
            </a:extLst>
          </p:cNvPr>
          <p:cNvSpPr/>
          <p:nvPr/>
        </p:nvSpPr>
        <p:spPr>
          <a:xfrm>
            <a:off x="10591800" y="1101502"/>
            <a:ext cx="1298448" cy="484633"/>
          </a:xfrm>
          <a:prstGeom prst="rightArrowCallout">
            <a:avLst/>
          </a:prstGeom>
          <a:solidFill>
            <a:srgbClr val="14BC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69226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7533-4621-4B99-BC21-B5889CE3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F9D4-EEF1-4584-04C2-C71A883B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At each iteration </a:t>
            </a:r>
            <a:r>
              <a:rPr lang="en-US" b="1" dirty="0">
                <a:solidFill>
                  <a:schemeClr val="tx1"/>
                </a:solidFill>
              </a:rPr>
              <a:t>two mutations </a:t>
            </a:r>
            <a:r>
              <a:rPr lang="en-US" dirty="0">
                <a:solidFill>
                  <a:schemeClr val="tx1"/>
                </a:solidFill>
              </a:rPr>
              <a:t>are applied: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Add or remove a convolutional block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Random mutation to a convolutional layer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Stop criteria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Maximum number of iterations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Early-stop criterion on number of times no children achieved a better score than parent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18E6-4BDC-6EB8-98DE-B6B0052E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25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28EDAB80-A084-C73D-43A7-451437FE83FF}"/>
              </a:ext>
            </a:extLst>
          </p:cNvPr>
          <p:cNvSpPr/>
          <p:nvPr/>
        </p:nvSpPr>
        <p:spPr>
          <a:xfrm>
            <a:off x="9012936" y="1279404"/>
            <a:ext cx="1231392" cy="439223"/>
          </a:xfrm>
          <a:prstGeom prst="rightArrowCallout">
            <a:avLst/>
          </a:prstGeom>
          <a:solidFill>
            <a:srgbClr val="D317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6AFA3-AAD2-4065-8EFE-0690BC4600B6}"/>
              </a:ext>
            </a:extLst>
          </p:cNvPr>
          <p:cNvSpPr/>
          <p:nvPr/>
        </p:nvSpPr>
        <p:spPr>
          <a:xfrm>
            <a:off x="9012936" y="2513302"/>
            <a:ext cx="1365504" cy="618421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Pick a signal processing technique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29B48-8B84-D17C-7AC0-97CA891A9E6F}"/>
              </a:ext>
            </a:extLst>
          </p:cNvPr>
          <p:cNvSpPr/>
          <p:nvPr/>
        </p:nvSpPr>
        <p:spPr>
          <a:xfrm>
            <a:off x="9012936" y="1769824"/>
            <a:ext cx="1365504" cy="618433"/>
          </a:xfrm>
          <a:prstGeom prst="rect">
            <a:avLst/>
          </a:prstGeom>
          <a:solidFill>
            <a:srgbClr val="FD88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 the parent model</a:t>
            </a:r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3F71F9EE-5755-8A9D-94A7-FA21CFA642A5}"/>
              </a:ext>
            </a:extLst>
          </p:cNvPr>
          <p:cNvSpPr/>
          <p:nvPr/>
        </p:nvSpPr>
        <p:spPr>
          <a:xfrm>
            <a:off x="10457688" y="1279404"/>
            <a:ext cx="1231392" cy="439223"/>
          </a:xfrm>
          <a:prstGeom prst="rightArrowCallou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Step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58BAA-9B05-0F63-E072-80A47435FE25}"/>
              </a:ext>
            </a:extLst>
          </p:cNvPr>
          <p:cNvSpPr/>
          <p:nvPr/>
        </p:nvSpPr>
        <p:spPr>
          <a:xfrm>
            <a:off x="10457688" y="2513302"/>
            <a:ext cx="1365504" cy="618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 the loss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B080C-5955-121E-987D-F60E97E6202C}"/>
              </a:ext>
            </a:extLst>
          </p:cNvPr>
          <p:cNvSpPr/>
          <p:nvPr/>
        </p:nvSpPr>
        <p:spPr>
          <a:xfrm>
            <a:off x="10457688" y="1773735"/>
            <a:ext cx="1365504" cy="618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modified model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C617E383-A3F3-F64F-0912-B049BA0D3020}"/>
              </a:ext>
            </a:extLst>
          </p:cNvPr>
          <p:cNvSpPr/>
          <p:nvPr/>
        </p:nvSpPr>
        <p:spPr>
          <a:xfrm rot="16200000" flipV="1">
            <a:off x="9818642" y="-531193"/>
            <a:ext cx="848969" cy="2641602"/>
          </a:xfrm>
          <a:prstGeom prst="curvedLeftArrow">
            <a:avLst>
              <a:gd name="adj1" fmla="val 16648"/>
              <a:gd name="adj2" fmla="val 50000"/>
              <a:gd name="adj3" fmla="val 25000"/>
            </a:avLst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41000">
                <a:schemeClr val="accent4">
                  <a:lumMod val="40000"/>
                  <a:lumOff val="60000"/>
                </a:schemeClr>
              </a:gs>
              <a:gs pos="68000">
                <a:srgbClr val="F66D36"/>
              </a:gs>
              <a:gs pos="100000">
                <a:srgbClr val="D31703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97C87-6E6F-E291-5995-7F2304309521}"/>
              </a:ext>
            </a:extLst>
          </p:cNvPr>
          <p:cNvSpPr txBox="1"/>
          <p:nvPr/>
        </p:nvSpPr>
        <p:spPr>
          <a:xfrm>
            <a:off x="9448800" y="609557"/>
            <a:ext cx="167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 until a stop criterion is met</a:t>
            </a:r>
          </a:p>
        </p:txBody>
      </p:sp>
    </p:spTree>
    <p:extLst>
      <p:ext uri="{BB962C8B-B14F-4D97-AF65-F5344CB8AC3E}">
        <p14:creationId xmlns:p14="http://schemas.microsoft.com/office/powerpoint/2010/main" val="96672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7D69-484A-C3EE-887B-4CBBDAD3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531114"/>
                  </p:ext>
                </p:extLst>
              </p:nvPr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531114"/>
                  </p:ext>
                </p:extLst>
              </p:nvPr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8197" r="-24508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8197" r="-245085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16667" r="-245085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06557" r="-24508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06557" r="-24508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06557" r="-24508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06557" r="-24508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6557" r="-24508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1B057-2E75-91E2-363E-F25D0CDB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26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E1BF2-A003-E929-C8CB-46BDE557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3204" y="6054598"/>
            <a:ext cx="8165592" cy="73025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[2] C. Gianoglio, et al., “</a:t>
            </a:r>
            <a:r>
              <a:rPr lang="en-US" dirty="0"/>
              <a:t>1-D convolutional neural networks for touch modalities classification,” in Proc. IEEE 28th Int. Conf. Electron., </a:t>
            </a:r>
            <a:r>
              <a:rPr lang="fr-FR" dirty="0"/>
              <a:t>Circuits, </a:t>
            </a:r>
            <a:r>
              <a:rPr lang="fr-FR" dirty="0" err="1"/>
              <a:t>Syst</a:t>
            </a:r>
            <a:r>
              <a:rPr lang="fr-FR" dirty="0"/>
              <a:t>., 2021, pp. 1–6.</a:t>
            </a:r>
          </a:p>
          <a:p>
            <a:pPr algn="l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en-US" dirty="0"/>
              <a:t>Z. Yi, et al., “Touch modality identification with tensorial tactile signals: A kernel-based approach,” IEEE Trans. </a:t>
            </a:r>
            <a:r>
              <a:rPr lang="en-US" dirty="0" err="1"/>
              <a:t>Autom</a:t>
            </a:r>
            <a:r>
              <a:rPr lang="en-US" dirty="0"/>
              <a:t>. Sci. Eng., vol. 19, </a:t>
            </a:r>
            <a:r>
              <a:rPr lang="pt-BR" dirty="0"/>
              <a:t>no. 2, pp. 959–968, Apr.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87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7D69-484A-C3EE-887B-4CBBDAD3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8197" r="-24508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8197" r="-245085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16667" r="-245085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06557" r="-24508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06557" r="-24508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06557" r="-24508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06557" r="-24508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6557" r="-24508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1B057-2E75-91E2-363E-F25D0CDB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27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E1BF2-A003-E929-C8CB-46BDE557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3204" y="6054598"/>
            <a:ext cx="8165592" cy="73025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[2] C. Gianoglio, et al., “</a:t>
            </a:r>
            <a:r>
              <a:rPr lang="en-US" dirty="0"/>
              <a:t>1-D convolutional neural networks for touch modalities classification,” in Proc. IEEE 28th Int. Conf. Electron., </a:t>
            </a:r>
            <a:r>
              <a:rPr lang="fr-FR" dirty="0"/>
              <a:t>Circuits, </a:t>
            </a:r>
            <a:r>
              <a:rPr lang="fr-FR" dirty="0" err="1"/>
              <a:t>Syst</a:t>
            </a:r>
            <a:r>
              <a:rPr lang="fr-FR" dirty="0"/>
              <a:t>., 2021, pp. 1–6.</a:t>
            </a:r>
          </a:p>
          <a:p>
            <a:pPr algn="l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en-US" dirty="0"/>
              <a:t>Z. Yi, et al., “Touch modality identification with tensorial tactile signals: A kernel-based approach,” IEEE Trans. </a:t>
            </a:r>
            <a:r>
              <a:rPr lang="en-US" dirty="0" err="1"/>
              <a:t>Autom</a:t>
            </a:r>
            <a:r>
              <a:rPr lang="en-US" dirty="0"/>
              <a:t>. Sci. Eng., vol. 19, </a:t>
            </a:r>
            <a:r>
              <a:rPr lang="pt-BR" dirty="0"/>
              <a:t>no. 2, pp. 959–968, Apr.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13779-4E35-38D6-8C7C-BED6D91446A2}"/>
              </a:ext>
            </a:extLst>
          </p:cNvPr>
          <p:cNvSpPr/>
          <p:nvPr/>
        </p:nvSpPr>
        <p:spPr>
          <a:xfrm>
            <a:off x="2113281" y="2889504"/>
            <a:ext cx="7965437" cy="365760"/>
          </a:xfrm>
          <a:prstGeom prst="rect">
            <a:avLst/>
          </a:prstGeom>
          <a:noFill/>
          <a:ln w="57150">
            <a:solidFill>
              <a:srgbClr val="F236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4BA56-6567-83E9-3B3F-7C204147DE89}"/>
              </a:ext>
            </a:extLst>
          </p:cNvPr>
          <p:cNvSpPr txBox="1"/>
          <p:nvPr/>
        </p:nvSpPr>
        <p:spPr>
          <a:xfrm>
            <a:off x="10289030" y="2749218"/>
            <a:ext cx="151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accuracy matters</a:t>
            </a:r>
          </a:p>
        </p:txBody>
      </p:sp>
    </p:spTree>
    <p:extLst>
      <p:ext uri="{BB962C8B-B14F-4D97-AF65-F5344CB8AC3E}">
        <p14:creationId xmlns:p14="http://schemas.microsoft.com/office/powerpoint/2010/main" val="2915779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7D69-484A-C3EE-887B-4CBBDAD3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8197" r="-24508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8197" r="-245085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16667" r="-245085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06557" r="-24508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06557" r="-24508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06557" r="-24508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06557" r="-24508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6557" r="-24508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1B057-2E75-91E2-363E-F25D0CDB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28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E1BF2-A003-E929-C8CB-46BDE557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3204" y="6054598"/>
            <a:ext cx="8165592" cy="73025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[2] C. Gianoglio, et al., “</a:t>
            </a:r>
            <a:r>
              <a:rPr lang="en-US" dirty="0"/>
              <a:t>1-D convolutional neural networks for touch modalities classification,” in Proc. IEEE 28th Int. Conf. Electron., </a:t>
            </a:r>
            <a:r>
              <a:rPr lang="fr-FR" dirty="0"/>
              <a:t>Circuits, </a:t>
            </a:r>
            <a:r>
              <a:rPr lang="fr-FR" dirty="0" err="1"/>
              <a:t>Syst</a:t>
            </a:r>
            <a:r>
              <a:rPr lang="fr-FR" dirty="0"/>
              <a:t>., 2021, pp. 1–6.</a:t>
            </a:r>
          </a:p>
          <a:p>
            <a:pPr algn="l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en-US" dirty="0"/>
              <a:t>Z. Yi, et al., “Touch modality identification with tensorial tactile signals: A kernel-based approach,” IEEE Trans. </a:t>
            </a:r>
            <a:r>
              <a:rPr lang="en-US" dirty="0" err="1"/>
              <a:t>Autom</a:t>
            </a:r>
            <a:r>
              <a:rPr lang="en-US" dirty="0"/>
              <a:t>. Sci. Eng., vol. 19, </a:t>
            </a:r>
            <a:r>
              <a:rPr lang="pt-BR" dirty="0"/>
              <a:t>no. 2, pp. 959–968, Apr.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25613-10CB-DEB9-8383-F9ADD3F90784}"/>
              </a:ext>
            </a:extLst>
          </p:cNvPr>
          <p:cNvSpPr/>
          <p:nvPr/>
        </p:nvSpPr>
        <p:spPr>
          <a:xfrm>
            <a:off x="2113281" y="3620972"/>
            <a:ext cx="7965437" cy="722376"/>
          </a:xfrm>
          <a:prstGeom prst="rect">
            <a:avLst/>
          </a:prstGeom>
          <a:noFill/>
          <a:ln w="57150">
            <a:solidFill>
              <a:srgbClr val="F236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0A0B4-84F5-3A27-F61B-AA4D95DE7098}"/>
              </a:ext>
            </a:extLst>
          </p:cNvPr>
          <p:cNvSpPr txBox="1"/>
          <p:nvPr/>
        </p:nvSpPr>
        <p:spPr>
          <a:xfrm>
            <a:off x="10156949" y="3520495"/>
            <a:ext cx="2035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Good compromises between accuracy and cost </a:t>
            </a:r>
          </a:p>
        </p:txBody>
      </p:sp>
    </p:spTree>
    <p:extLst>
      <p:ext uri="{BB962C8B-B14F-4D97-AF65-F5344CB8AC3E}">
        <p14:creationId xmlns:p14="http://schemas.microsoft.com/office/powerpoint/2010/main" val="3495616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7D69-484A-C3EE-887B-4CBBDAD3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4A2DF06-DCB9-DB80-C134-C6A43A5B82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13281" y="1756220"/>
              <a:ext cx="7965437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2755">
                      <a:extLst>
                        <a:ext uri="{9D8B030D-6E8A-4147-A177-3AD203B41FA5}">
                          <a16:colId xmlns:a16="http://schemas.microsoft.com/office/drawing/2014/main" val="3996522557"/>
                        </a:ext>
                      </a:extLst>
                    </a:gridCol>
                    <a:gridCol w="1792755">
                      <a:extLst>
                        <a:ext uri="{9D8B030D-6E8A-4147-A177-3AD203B41FA5}">
                          <a16:colId xmlns:a16="http://schemas.microsoft.com/office/drawing/2014/main" val="539327791"/>
                        </a:ext>
                      </a:extLst>
                    </a:gridCol>
                    <a:gridCol w="1361394">
                      <a:extLst>
                        <a:ext uri="{9D8B030D-6E8A-4147-A177-3AD203B41FA5}">
                          <a16:colId xmlns:a16="http://schemas.microsoft.com/office/drawing/2014/main" val="1727360376"/>
                        </a:ext>
                      </a:extLst>
                    </a:gridCol>
                    <a:gridCol w="1182476">
                      <a:extLst>
                        <a:ext uri="{9D8B030D-6E8A-4147-A177-3AD203B41FA5}">
                          <a16:colId xmlns:a16="http://schemas.microsoft.com/office/drawing/2014/main" val="2074811052"/>
                        </a:ext>
                      </a:extLst>
                    </a:gridCol>
                    <a:gridCol w="1836057">
                      <a:extLst>
                        <a:ext uri="{9D8B030D-6E8A-4147-A177-3AD203B41FA5}">
                          <a16:colId xmlns:a16="http://schemas.microsoft.com/office/drawing/2014/main" val="189984037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Accuracy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FLOPs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303677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85.0%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1.31M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222282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Ref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85.4%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&gt;&gt; 1.31M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2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Standard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8197" r="-24508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2.69M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1840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845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BW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8197" r="-245085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1.54M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3360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04545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Standard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16667" r="-245085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87.1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695K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84071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06557" r="-24508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621K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34078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FLOPs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06557" r="-24508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530K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12114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06557" r="-24508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79.7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236K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1120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38698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/>
                            <a:t>BW MO loss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906557" r="-24508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421K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6784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6557" r="-24508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FF0000"/>
                              </a:solidFill>
                            </a:rPr>
                            <a:t>80.7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347K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>
                              <a:solidFill>
                                <a:srgbClr val="00B050"/>
                              </a:solidFill>
                            </a:rPr>
                            <a:t>800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961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1B057-2E75-91E2-363E-F25D0CDB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29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E1BF2-A003-E929-C8CB-46BDE557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3204" y="6054598"/>
            <a:ext cx="8165592" cy="73025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[2] C. Gianoglio, et al., “</a:t>
            </a:r>
            <a:r>
              <a:rPr lang="en-US" dirty="0"/>
              <a:t>1-D convolutional neural networks for touch modalities classification,” in Proc. IEEE 28th Int. Conf. Electron., </a:t>
            </a:r>
            <a:r>
              <a:rPr lang="fr-FR" dirty="0"/>
              <a:t>Circuits, </a:t>
            </a:r>
            <a:r>
              <a:rPr lang="fr-FR" dirty="0" err="1"/>
              <a:t>Syst</a:t>
            </a:r>
            <a:r>
              <a:rPr lang="fr-FR" dirty="0"/>
              <a:t>., 2021, pp. 1–6.</a:t>
            </a:r>
          </a:p>
          <a:p>
            <a:pPr algn="l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en-US" dirty="0"/>
              <a:t>Z. Yi, et al., “Touch modality identification with tensorial tactile signals: A kernel-based approach,” IEEE Trans. </a:t>
            </a:r>
            <a:r>
              <a:rPr lang="en-US" dirty="0" err="1"/>
              <a:t>Autom</a:t>
            </a:r>
            <a:r>
              <a:rPr lang="en-US" dirty="0"/>
              <a:t>. Sci. Eng., vol. 19, </a:t>
            </a:r>
            <a:r>
              <a:rPr lang="pt-BR" dirty="0"/>
              <a:t>no. 2, pp. 959–968, Apr. 2022.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A1B32-463E-7266-3286-451C42DCC78E}"/>
              </a:ext>
            </a:extLst>
          </p:cNvPr>
          <p:cNvSpPr/>
          <p:nvPr/>
        </p:nvSpPr>
        <p:spPr>
          <a:xfrm>
            <a:off x="2113281" y="4359148"/>
            <a:ext cx="7965437" cy="1476312"/>
          </a:xfrm>
          <a:prstGeom prst="rect">
            <a:avLst/>
          </a:prstGeom>
          <a:noFill/>
          <a:ln w="57150">
            <a:solidFill>
              <a:srgbClr val="F236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E8568-E9A6-948D-83EF-01F2DCB4265B}"/>
              </a:ext>
            </a:extLst>
          </p:cNvPr>
          <p:cNvSpPr txBox="1"/>
          <p:nvPr/>
        </p:nvSpPr>
        <p:spPr>
          <a:xfrm>
            <a:off x="10078718" y="4666950"/>
            <a:ext cx="2155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cost matters more than accuracy</a:t>
            </a:r>
          </a:p>
        </p:txBody>
      </p:sp>
    </p:spTree>
    <p:extLst>
      <p:ext uri="{BB962C8B-B14F-4D97-AF65-F5344CB8AC3E}">
        <p14:creationId xmlns:p14="http://schemas.microsoft.com/office/powerpoint/2010/main" val="354254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35E7475-9146-BBCC-CE95-83F0DA193E57}"/>
              </a:ext>
            </a:extLst>
          </p:cNvPr>
          <p:cNvSpPr/>
          <p:nvPr/>
        </p:nvSpPr>
        <p:spPr>
          <a:xfrm>
            <a:off x="2920268" y="3725304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07D6AA-72BF-D511-847D-87732A847EF1}"/>
              </a:ext>
            </a:extLst>
          </p:cNvPr>
          <p:cNvGrpSpPr/>
          <p:nvPr/>
        </p:nvGrpSpPr>
        <p:grpSpPr>
          <a:xfrm>
            <a:off x="1994960" y="2007410"/>
            <a:ext cx="5329384" cy="3685031"/>
            <a:chOff x="2051136" y="1847088"/>
            <a:chExt cx="4891563" cy="368503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558FDCB-2D4A-F32E-3405-EB6C27A2927C}"/>
                </a:ext>
              </a:extLst>
            </p:cNvPr>
            <p:cNvSpPr/>
            <p:nvPr/>
          </p:nvSpPr>
          <p:spPr>
            <a:xfrm>
              <a:off x="2051136" y="1847088"/>
              <a:ext cx="4891563" cy="3685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BBDEDC-5454-87FC-AC11-78E4CDB02AE4}"/>
                </a:ext>
              </a:extLst>
            </p:cNvPr>
            <p:cNvSpPr txBox="1"/>
            <p:nvPr/>
          </p:nvSpPr>
          <p:spPr>
            <a:xfrm>
              <a:off x="2994229" y="1847088"/>
              <a:ext cx="300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Embedded Electronics</a:t>
              </a:r>
            </a:p>
          </p:txBody>
        </p:sp>
      </p:grp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E9A5273-B282-69E7-CF63-234C0107C0CD}"/>
              </a:ext>
            </a:extLst>
          </p:cNvPr>
          <p:cNvSpPr/>
          <p:nvPr/>
        </p:nvSpPr>
        <p:spPr>
          <a:xfrm>
            <a:off x="1370901" y="3641266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A463AA5-F175-BBF5-6789-CC358F973913}"/>
              </a:ext>
            </a:extLst>
          </p:cNvPr>
          <p:cNvSpPr/>
          <p:nvPr/>
        </p:nvSpPr>
        <p:spPr>
          <a:xfrm>
            <a:off x="3033233" y="3636995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F6ACD65-AD32-C49D-17CE-0DD491F498F2}"/>
              </a:ext>
            </a:extLst>
          </p:cNvPr>
          <p:cNvSpPr/>
          <p:nvPr/>
        </p:nvSpPr>
        <p:spPr>
          <a:xfrm rot="16200000">
            <a:off x="1447894" y="3543601"/>
            <a:ext cx="2148840" cy="6126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Acquisition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34BDEF8-DFFB-1E10-85D3-C48D44F93F60}"/>
              </a:ext>
            </a:extLst>
          </p:cNvPr>
          <p:cNvSpPr/>
          <p:nvPr/>
        </p:nvSpPr>
        <p:spPr>
          <a:xfrm rot="16200000">
            <a:off x="-384561" y="3547218"/>
            <a:ext cx="2496314" cy="605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Sensors Array</a:t>
            </a:r>
          </a:p>
        </p:txBody>
      </p: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51004A34-BE03-F11A-321C-48222AD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3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8F67B-A2FA-2BEC-0873-7C1812BCC3AC}"/>
              </a:ext>
            </a:extLst>
          </p:cNvPr>
          <p:cNvSpPr txBox="1"/>
          <p:nvPr/>
        </p:nvSpPr>
        <p:spPr>
          <a:xfrm>
            <a:off x="2795664" y="4142625"/>
            <a:ext cx="108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Digitized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6ECA2-615D-F88C-7282-AE0A6A683B4F}"/>
              </a:ext>
            </a:extLst>
          </p:cNvPr>
          <p:cNvSpPr txBox="1"/>
          <p:nvPr/>
        </p:nvSpPr>
        <p:spPr>
          <a:xfrm>
            <a:off x="1118861" y="4127562"/>
            <a:ext cx="9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39665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1F7D-85AB-9AFC-F35E-1E1B9C40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82D6-5AE0-4637-E463-0652A057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Optimization</a:t>
            </a:r>
            <a:r>
              <a:rPr lang="en-US" dirty="0">
                <a:solidFill>
                  <a:schemeClr val="tx1"/>
                </a:solidFill>
              </a:rPr>
              <a:t> of tactile elaboration system by an </a:t>
            </a:r>
            <a:r>
              <a:rPr lang="en-US" b="1" dirty="0">
                <a:solidFill>
                  <a:schemeClr val="tx1"/>
                </a:solidFill>
              </a:rPr>
              <a:t>ENAS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Evaluation of a </a:t>
            </a:r>
            <a:r>
              <a:rPr lang="en-US" b="1" dirty="0">
                <a:solidFill>
                  <a:schemeClr val="tx1"/>
                </a:solidFill>
              </a:rPr>
              <a:t>custom loss function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Standard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CNNs</a:t>
            </a:r>
            <a:r>
              <a:rPr lang="en-US" dirty="0">
                <a:solidFill>
                  <a:schemeClr val="tx1"/>
                </a:solidFill>
              </a:rPr>
              <a:t> achieved best accuracy  and outperformed SoA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</a:rPr>
              <a:t>Binary weights CNNs </a:t>
            </a:r>
            <a:r>
              <a:rPr lang="en-US" dirty="0">
                <a:solidFill>
                  <a:schemeClr val="tx1"/>
                </a:solidFill>
              </a:rPr>
              <a:t>presented a better computational cost with a drop in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7D3E-E1EE-030E-6AF6-62CB9E9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30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303F-9C0B-769F-6C6B-07DAD40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E513-9EEF-1199-FD88-90DA6790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31</a:t>
            </a:fld>
            <a:endParaRPr lang="it-IT"/>
          </a:p>
        </p:txBody>
      </p:sp>
      <p:pic>
        <p:nvPicPr>
          <p:cNvPr id="14" name="Content Placeholder 13" descr="A hand with a prosthetic arm&#10;&#10;Description automatically generated">
            <a:extLst>
              <a:ext uri="{FF2B5EF4-FFF2-40B4-BE49-F238E27FC236}">
                <a16:creationId xmlns:a16="http://schemas.microsoft.com/office/drawing/2014/main" id="{77BC89A8-0AE8-7791-523F-7464001ED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9" y="1690688"/>
            <a:ext cx="4105487" cy="4351338"/>
          </a:xfrm>
        </p:spPr>
      </p:pic>
      <p:pic>
        <p:nvPicPr>
          <p:cNvPr id="16" name="Picture 15" descr="A robot hand with a metal arm&#10;&#10;Description automatically generated with medium confidence">
            <a:extLst>
              <a:ext uri="{FF2B5EF4-FFF2-40B4-BE49-F238E27FC236}">
                <a16:creationId xmlns:a16="http://schemas.microsoft.com/office/drawing/2014/main" id="{58A5105A-1FAE-E9D5-54CC-829969AC0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30" y="1690687"/>
            <a:ext cx="3692111" cy="4351339"/>
          </a:xfrm>
          <a:prstGeom prst="rect">
            <a:avLst/>
          </a:prstGeom>
        </p:spPr>
      </p:pic>
      <p:pic>
        <p:nvPicPr>
          <p:cNvPr id="18" name="Picture 17" descr="A green circuit board with many small chips&#10;&#10;Description automatically generated">
            <a:extLst>
              <a:ext uri="{FF2B5EF4-FFF2-40B4-BE49-F238E27FC236}">
                <a16:creationId xmlns:a16="http://schemas.microsoft.com/office/drawing/2014/main" id="{8E24CBC1-F491-B9D2-75A5-EFF42B07F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641" y="2649466"/>
            <a:ext cx="1539239" cy="243378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C03A19-F495-6281-8C13-22F7284A972F}"/>
              </a:ext>
            </a:extLst>
          </p:cNvPr>
          <p:cNvCxnSpPr/>
          <p:nvPr/>
        </p:nvCxnSpPr>
        <p:spPr>
          <a:xfrm flipV="1">
            <a:off x="7047345" y="2743200"/>
            <a:ext cx="2578296" cy="10067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266380-3DA6-427D-9BFC-EC574F8C2FD4}"/>
              </a:ext>
            </a:extLst>
          </p:cNvPr>
          <p:cNvCxnSpPr>
            <a:cxnSpLocks/>
          </p:cNvCxnSpPr>
          <p:nvPr/>
        </p:nvCxnSpPr>
        <p:spPr>
          <a:xfrm>
            <a:off x="7047345" y="4425696"/>
            <a:ext cx="2578296" cy="59737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0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2A5C-351E-8CD3-B337-DF168CC77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1999"/>
            <a:ext cx="9144000" cy="238760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4" name="Picture 2" descr="Marchio | Identità visiva">
            <a:extLst>
              <a:ext uri="{FF2B5EF4-FFF2-40B4-BE49-F238E27FC236}">
                <a16:creationId xmlns:a16="http://schemas.microsoft.com/office/drawing/2014/main" id="{CC2FBF52-8370-8165-C196-BF56F797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53" y="5294750"/>
            <a:ext cx="1857007" cy="1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osmic lab">
            <a:extLst>
              <a:ext uri="{FF2B5EF4-FFF2-40B4-BE49-F238E27FC236}">
                <a16:creationId xmlns:a16="http://schemas.microsoft.com/office/drawing/2014/main" id="{1461E95E-F40C-1D2E-C05B-B5BAB8F0E4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260" y="5393729"/>
            <a:ext cx="909320" cy="9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nvenuti | Sealab">
            <a:extLst>
              <a:ext uri="{FF2B5EF4-FFF2-40B4-BE49-F238E27FC236}">
                <a16:creationId xmlns:a16="http://schemas.microsoft.com/office/drawing/2014/main" id="{DFE14408-6AAB-9BCE-E079-2A2C284C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13" y="5718566"/>
            <a:ext cx="1189637" cy="4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FC5CC-F566-9D7E-75CD-854A3682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203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32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0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B4D-CE48-27C4-C2C5-FAC1E723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Custom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D4377-44BC-5EEE-F18E-9FE0CA137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tx1"/>
                    </a:solidFill>
                  </a:rPr>
                  <a:t>Custom loss function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[1]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</a:p>
              <a:p>
                <a:pPr marL="0" indent="0">
                  <a:buNone/>
                </a:pP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with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D4377-44BC-5EEE-F18E-9FE0CA137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8B6D-6F02-264E-8A01-EC5F22DE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5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B4D-CE48-27C4-C2C5-FAC1E723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3256"/>
            <a:ext cx="10515600" cy="1325563"/>
          </a:xfrm>
        </p:spPr>
        <p:txBody>
          <a:bodyPr/>
          <a:lstStyle/>
          <a:p>
            <a:r>
              <a:rPr lang="en-US" dirty="0"/>
              <a:t>Appendix: Custom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D4377-44BC-5EEE-F18E-9FE0CA137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tx1"/>
                    </a:solidFill>
                  </a:rPr>
                  <a:t>Custom loss function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[1]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</a:p>
              <a:p>
                <a:pPr marL="0" indent="0">
                  <a:buNone/>
                </a:pP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with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D4377-44BC-5EEE-F18E-9FE0CA137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19783A0-D2E8-D71C-5C81-EEE6FE65B5A2}"/>
              </a:ext>
            </a:extLst>
          </p:cNvPr>
          <p:cNvSpPr/>
          <p:nvPr/>
        </p:nvSpPr>
        <p:spPr>
          <a:xfrm>
            <a:off x="3812875" y="4608585"/>
            <a:ext cx="638355" cy="575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2A26E-0A9B-C093-8C8F-BBCAFBC6FB64}"/>
              </a:ext>
            </a:extLst>
          </p:cNvPr>
          <p:cNvSpPr txBox="1"/>
          <p:nvPr/>
        </p:nvSpPr>
        <p:spPr>
          <a:xfrm>
            <a:off x="128110" y="4239252"/>
            <a:ext cx="3638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Trained algorithms,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indexed by different values of hyperparameters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0E371-EC5A-72B6-1300-38D8EDE2E0F5}"/>
              </a:ext>
            </a:extLst>
          </p:cNvPr>
          <p:cNvSpPr/>
          <p:nvPr/>
        </p:nvSpPr>
        <p:spPr>
          <a:xfrm>
            <a:off x="7323826" y="4494362"/>
            <a:ext cx="992038" cy="69011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2EDDC4-E59C-0752-42CB-555E736CBA37}"/>
              </a:ext>
            </a:extLst>
          </p:cNvPr>
          <p:cNvSpPr/>
          <p:nvPr/>
        </p:nvSpPr>
        <p:spPr>
          <a:xfrm>
            <a:off x="6001110" y="4500111"/>
            <a:ext cx="992038" cy="69011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A9049-478A-BB2E-18BB-7DF18A08CFA3}"/>
              </a:ext>
            </a:extLst>
          </p:cNvPr>
          <p:cNvSpPr txBox="1"/>
          <p:nvPr/>
        </p:nvSpPr>
        <p:spPr>
          <a:xfrm>
            <a:off x="4569230" y="5363862"/>
            <a:ext cx="429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Empirical risk on the training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A1C30-8331-9B42-E603-CB9B185097E5}"/>
              </a:ext>
            </a:extLst>
          </p:cNvPr>
          <p:cNvSpPr txBox="1"/>
          <p:nvPr/>
        </p:nvSpPr>
        <p:spPr>
          <a:xfrm>
            <a:off x="8387858" y="4608585"/>
            <a:ext cx="269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Regularization term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8253E2-B2CB-20BB-2E2A-5ACD8913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81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B4D-CE48-27C4-C2C5-FAC1E723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Custom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D4377-44BC-5EEE-F18E-9FE0CA137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b="1" dirty="0">
                    <a:solidFill>
                      <a:schemeClr val="tx1"/>
                    </a:solidFill>
                  </a:rPr>
                  <a:t>Custom loss function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[1]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</a:t>
                </a:r>
              </a:p>
              <a:p>
                <a:pPr marL="0" indent="0">
                  <a:buNone/>
                </a:pP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		with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D4377-44BC-5EEE-F18E-9FE0CA137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8BEB040-5FD9-12E8-1A29-AC65A54E94B7}"/>
              </a:ext>
            </a:extLst>
          </p:cNvPr>
          <p:cNvSpPr/>
          <p:nvPr/>
        </p:nvSpPr>
        <p:spPr>
          <a:xfrm>
            <a:off x="3278039" y="2484407"/>
            <a:ext cx="500332" cy="486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BB0A1-1DAD-5712-0DE0-6AFF1B2287BF}"/>
              </a:ext>
            </a:extLst>
          </p:cNvPr>
          <p:cNvSpPr txBox="1"/>
          <p:nvPr/>
        </p:nvSpPr>
        <p:spPr>
          <a:xfrm>
            <a:off x="320399" y="2332770"/>
            <a:ext cx="302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Best hyperparameters configuration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D0DC15-0D64-441E-8D01-EDCC4735C6E9}"/>
              </a:ext>
            </a:extLst>
          </p:cNvPr>
          <p:cNvSpPr/>
          <p:nvPr/>
        </p:nvSpPr>
        <p:spPr>
          <a:xfrm>
            <a:off x="5349815" y="2403213"/>
            <a:ext cx="1302589" cy="69011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613A6-8700-5B69-8A46-20E5DD983B59}"/>
              </a:ext>
            </a:extLst>
          </p:cNvPr>
          <p:cNvSpPr txBox="1"/>
          <p:nvPr/>
        </p:nvSpPr>
        <p:spPr>
          <a:xfrm>
            <a:off x="4621448" y="3039379"/>
            <a:ext cx="2730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Empirical risk on the validation 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A8B272-0EDD-FD8D-6638-7A77FCE5ABA3}"/>
              </a:ext>
            </a:extLst>
          </p:cNvPr>
          <p:cNvSpPr/>
          <p:nvPr/>
        </p:nvSpPr>
        <p:spPr>
          <a:xfrm>
            <a:off x="6976222" y="2388841"/>
            <a:ext cx="1577916" cy="69011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3FAC1-A40C-9C84-1A67-44B299F9A9DA}"/>
              </a:ext>
            </a:extLst>
          </p:cNvPr>
          <p:cNvSpPr txBox="1"/>
          <p:nvPr/>
        </p:nvSpPr>
        <p:spPr>
          <a:xfrm>
            <a:off x="8623556" y="2332770"/>
            <a:ext cx="3447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Regularization term on the computational cost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F8183-284E-4F34-6DEE-9FD616AC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8-4697-455F-BF9A-7C91E9FD9F90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14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35E7475-9146-BBCC-CE95-83F0DA193E57}"/>
              </a:ext>
            </a:extLst>
          </p:cNvPr>
          <p:cNvSpPr/>
          <p:nvPr/>
        </p:nvSpPr>
        <p:spPr>
          <a:xfrm>
            <a:off x="2920268" y="3725304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07D6AA-72BF-D511-847D-87732A847EF1}"/>
              </a:ext>
            </a:extLst>
          </p:cNvPr>
          <p:cNvGrpSpPr/>
          <p:nvPr/>
        </p:nvGrpSpPr>
        <p:grpSpPr>
          <a:xfrm>
            <a:off x="1994960" y="2007410"/>
            <a:ext cx="5329384" cy="3685031"/>
            <a:chOff x="2051136" y="1847088"/>
            <a:chExt cx="4891563" cy="368503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558FDCB-2D4A-F32E-3405-EB6C27A2927C}"/>
                </a:ext>
              </a:extLst>
            </p:cNvPr>
            <p:cNvSpPr/>
            <p:nvPr/>
          </p:nvSpPr>
          <p:spPr>
            <a:xfrm>
              <a:off x="2051136" y="1847088"/>
              <a:ext cx="4891563" cy="3685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BBDEDC-5454-87FC-AC11-78E4CDB02AE4}"/>
                </a:ext>
              </a:extLst>
            </p:cNvPr>
            <p:cNvSpPr txBox="1"/>
            <p:nvPr/>
          </p:nvSpPr>
          <p:spPr>
            <a:xfrm>
              <a:off x="2994229" y="1847088"/>
              <a:ext cx="300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Embedded Electronics</a:t>
              </a:r>
            </a:p>
          </p:txBody>
        </p:sp>
      </p:grp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E9A5273-B282-69E7-CF63-234C0107C0CD}"/>
              </a:ext>
            </a:extLst>
          </p:cNvPr>
          <p:cNvSpPr/>
          <p:nvPr/>
        </p:nvSpPr>
        <p:spPr>
          <a:xfrm>
            <a:off x="1370901" y="3641266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A463AA5-F175-BBF5-6789-CC358F973913}"/>
              </a:ext>
            </a:extLst>
          </p:cNvPr>
          <p:cNvSpPr/>
          <p:nvPr/>
        </p:nvSpPr>
        <p:spPr>
          <a:xfrm>
            <a:off x="3033233" y="3636995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F6ACD65-AD32-C49D-17CE-0DD491F498F2}"/>
              </a:ext>
            </a:extLst>
          </p:cNvPr>
          <p:cNvSpPr/>
          <p:nvPr/>
        </p:nvSpPr>
        <p:spPr>
          <a:xfrm rot="16200000">
            <a:off x="1447894" y="3543601"/>
            <a:ext cx="2148840" cy="6126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Acquisition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40059F-D7B7-CE0A-E34E-0631C9564996}"/>
              </a:ext>
            </a:extLst>
          </p:cNvPr>
          <p:cNvGrpSpPr/>
          <p:nvPr/>
        </p:nvGrpSpPr>
        <p:grpSpPr>
          <a:xfrm>
            <a:off x="3663346" y="2775505"/>
            <a:ext cx="3441542" cy="2148840"/>
            <a:chOff x="8677656" y="587246"/>
            <a:chExt cx="3245726" cy="196596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5F71008-3371-6719-077B-65FD84996F46}"/>
                </a:ext>
              </a:extLst>
            </p:cNvPr>
            <p:cNvSpPr/>
            <p:nvPr/>
          </p:nvSpPr>
          <p:spPr>
            <a:xfrm>
              <a:off x="8677656" y="587246"/>
              <a:ext cx="3245726" cy="1965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2B840D4-674B-8736-211C-7BB3990D5B73}"/>
                </a:ext>
              </a:extLst>
            </p:cNvPr>
            <p:cNvSpPr txBox="1"/>
            <p:nvPr/>
          </p:nvSpPr>
          <p:spPr>
            <a:xfrm>
              <a:off x="9330880" y="638332"/>
              <a:ext cx="2230034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Elaboration System</a:t>
              </a: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34BDEF8-DFFB-1E10-85D3-C48D44F93F60}"/>
              </a:ext>
            </a:extLst>
          </p:cNvPr>
          <p:cNvSpPr/>
          <p:nvPr/>
        </p:nvSpPr>
        <p:spPr>
          <a:xfrm rot="16200000">
            <a:off x="-384561" y="3547218"/>
            <a:ext cx="2496314" cy="605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Sensors Array</a:t>
            </a:r>
          </a:p>
        </p:txBody>
      </p: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51004A34-BE03-F11A-321C-48222AD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4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04315-71D7-50A9-E376-6B3D3689EFCA}"/>
              </a:ext>
            </a:extLst>
          </p:cNvPr>
          <p:cNvSpPr txBox="1"/>
          <p:nvPr/>
        </p:nvSpPr>
        <p:spPr>
          <a:xfrm>
            <a:off x="2726853" y="4142625"/>
            <a:ext cx="108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Digit.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DD22-458A-1BC0-F1A0-2CEE47E6F70B}"/>
              </a:ext>
            </a:extLst>
          </p:cNvPr>
          <p:cNvSpPr txBox="1"/>
          <p:nvPr/>
        </p:nvSpPr>
        <p:spPr>
          <a:xfrm>
            <a:off x="1118861" y="4127562"/>
            <a:ext cx="9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420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35E7475-9146-BBCC-CE95-83F0DA193E57}"/>
              </a:ext>
            </a:extLst>
          </p:cNvPr>
          <p:cNvSpPr/>
          <p:nvPr/>
        </p:nvSpPr>
        <p:spPr>
          <a:xfrm>
            <a:off x="2920268" y="3725304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07D6AA-72BF-D511-847D-87732A847EF1}"/>
              </a:ext>
            </a:extLst>
          </p:cNvPr>
          <p:cNvGrpSpPr/>
          <p:nvPr/>
        </p:nvGrpSpPr>
        <p:grpSpPr>
          <a:xfrm>
            <a:off x="1994960" y="2007410"/>
            <a:ext cx="5329384" cy="3685031"/>
            <a:chOff x="2051136" y="1847088"/>
            <a:chExt cx="4891563" cy="368503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558FDCB-2D4A-F32E-3405-EB6C27A2927C}"/>
                </a:ext>
              </a:extLst>
            </p:cNvPr>
            <p:cNvSpPr/>
            <p:nvPr/>
          </p:nvSpPr>
          <p:spPr>
            <a:xfrm>
              <a:off x="2051136" y="1847088"/>
              <a:ext cx="4891563" cy="3685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BBDEDC-5454-87FC-AC11-78E4CDB02AE4}"/>
                </a:ext>
              </a:extLst>
            </p:cNvPr>
            <p:cNvSpPr txBox="1"/>
            <p:nvPr/>
          </p:nvSpPr>
          <p:spPr>
            <a:xfrm>
              <a:off x="2994229" y="1847088"/>
              <a:ext cx="300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Embedded Electronics</a:t>
              </a:r>
            </a:p>
          </p:txBody>
        </p:sp>
      </p:grp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E9A5273-B282-69E7-CF63-234C0107C0CD}"/>
              </a:ext>
            </a:extLst>
          </p:cNvPr>
          <p:cNvSpPr/>
          <p:nvPr/>
        </p:nvSpPr>
        <p:spPr>
          <a:xfrm>
            <a:off x="1370901" y="3641266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A463AA5-F175-BBF5-6789-CC358F973913}"/>
              </a:ext>
            </a:extLst>
          </p:cNvPr>
          <p:cNvSpPr/>
          <p:nvPr/>
        </p:nvSpPr>
        <p:spPr>
          <a:xfrm>
            <a:off x="3033233" y="3636995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F6ACD65-AD32-C49D-17CE-0DD491F498F2}"/>
              </a:ext>
            </a:extLst>
          </p:cNvPr>
          <p:cNvSpPr/>
          <p:nvPr/>
        </p:nvSpPr>
        <p:spPr>
          <a:xfrm rot="16200000">
            <a:off x="1447894" y="3543601"/>
            <a:ext cx="2148840" cy="6126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Acquisition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40059F-D7B7-CE0A-E34E-0631C9564996}"/>
              </a:ext>
            </a:extLst>
          </p:cNvPr>
          <p:cNvGrpSpPr/>
          <p:nvPr/>
        </p:nvGrpSpPr>
        <p:grpSpPr>
          <a:xfrm>
            <a:off x="3663346" y="2775505"/>
            <a:ext cx="3441542" cy="2148840"/>
            <a:chOff x="8677656" y="587246"/>
            <a:chExt cx="3245726" cy="196596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5F71008-3371-6719-077B-65FD84996F46}"/>
                </a:ext>
              </a:extLst>
            </p:cNvPr>
            <p:cNvSpPr/>
            <p:nvPr/>
          </p:nvSpPr>
          <p:spPr>
            <a:xfrm>
              <a:off x="8677656" y="587246"/>
              <a:ext cx="3245726" cy="1965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2B840D4-674B-8736-211C-7BB3990D5B73}"/>
                </a:ext>
              </a:extLst>
            </p:cNvPr>
            <p:cNvSpPr txBox="1"/>
            <p:nvPr/>
          </p:nvSpPr>
          <p:spPr>
            <a:xfrm>
              <a:off x="9330880" y="638332"/>
              <a:ext cx="2230034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Elaboration System</a:t>
              </a: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34BDEF8-DFFB-1E10-85D3-C48D44F93F60}"/>
              </a:ext>
            </a:extLst>
          </p:cNvPr>
          <p:cNvSpPr/>
          <p:nvPr/>
        </p:nvSpPr>
        <p:spPr>
          <a:xfrm rot="16200000">
            <a:off x="-384561" y="3547218"/>
            <a:ext cx="2496314" cy="605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Sensors Array</a:t>
            </a:r>
          </a:p>
        </p:txBody>
      </p: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51004A34-BE03-F11A-321C-48222AD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5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334FF3-5783-977B-E12C-C2E5BBF12A4A}"/>
              </a:ext>
            </a:extLst>
          </p:cNvPr>
          <p:cNvSpPr/>
          <p:nvPr/>
        </p:nvSpPr>
        <p:spPr>
          <a:xfrm>
            <a:off x="3840882" y="3251295"/>
            <a:ext cx="1418600" cy="11887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Signal</a:t>
            </a:r>
          </a:p>
          <a:p>
            <a:pPr algn="ctr"/>
            <a:r>
              <a:rPr lang="it-IT" sz="2000" b="1" dirty="0">
                <a:solidFill>
                  <a:sysClr val="windowText" lastClr="000000"/>
                </a:solidFill>
              </a:rPr>
              <a:t>Processing</a:t>
            </a:r>
            <a:endParaRPr lang="it-IT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4A82A-71C0-4E41-67B0-D41DC90F9A82}"/>
              </a:ext>
            </a:extLst>
          </p:cNvPr>
          <p:cNvSpPr/>
          <p:nvPr/>
        </p:nvSpPr>
        <p:spPr>
          <a:xfrm>
            <a:off x="5434949" y="3237170"/>
            <a:ext cx="1494471" cy="11887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ML model</a:t>
            </a:r>
            <a:endParaRPr lang="it-IT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65221-2601-000E-ACEB-3F2BFF93AFE2}"/>
              </a:ext>
            </a:extLst>
          </p:cNvPr>
          <p:cNvSpPr txBox="1"/>
          <p:nvPr/>
        </p:nvSpPr>
        <p:spPr>
          <a:xfrm>
            <a:off x="2726853" y="4142625"/>
            <a:ext cx="108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Digit.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C6A8A-4ECF-4079-FCC0-933B412A79C3}"/>
              </a:ext>
            </a:extLst>
          </p:cNvPr>
          <p:cNvSpPr txBox="1"/>
          <p:nvPr/>
        </p:nvSpPr>
        <p:spPr>
          <a:xfrm>
            <a:off x="1118861" y="4127562"/>
            <a:ext cx="9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61437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35E7475-9146-BBCC-CE95-83F0DA193E57}"/>
              </a:ext>
            </a:extLst>
          </p:cNvPr>
          <p:cNvSpPr/>
          <p:nvPr/>
        </p:nvSpPr>
        <p:spPr>
          <a:xfrm>
            <a:off x="2920268" y="3725304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07D6AA-72BF-D511-847D-87732A847EF1}"/>
              </a:ext>
            </a:extLst>
          </p:cNvPr>
          <p:cNvGrpSpPr/>
          <p:nvPr/>
        </p:nvGrpSpPr>
        <p:grpSpPr>
          <a:xfrm>
            <a:off x="1994960" y="2007410"/>
            <a:ext cx="5329384" cy="3685031"/>
            <a:chOff x="2051136" y="1847088"/>
            <a:chExt cx="4891563" cy="368503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558FDCB-2D4A-F32E-3405-EB6C27A2927C}"/>
                </a:ext>
              </a:extLst>
            </p:cNvPr>
            <p:cNvSpPr/>
            <p:nvPr/>
          </p:nvSpPr>
          <p:spPr>
            <a:xfrm>
              <a:off x="2051136" y="1847088"/>
              <a:ext cx="4891563" cy="3685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BBDEDC-5454-87FC-AC11-78E4CDB02AE4}"/>
                </a:ext>
              </a:extLst>
            </p:cNvPr>
            <p:cNvSpPr txBox="1"/>
            <p:nvPr/>
          </p:nvSpPr>
          <p:spPr>
            <a:xfrm>
              <a:off x="2994229" y="1847088"/>
              <a:ext cx="300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Embedded Electronics</a:t>
              </a:r>
            </a:p>
          </p:txBody>
        </p:sp>
      </p:grp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3E9A5273-B282-69E7-CF63-234C0107C0CD}"/>
              </a:ext>
            </a:extLst>
          </p:cNvPr>
          <p:cNvSpPr/>
          <p:nvPr/>
        </p:nvSpPr>
        <p:spPr>
          <a:xfrm>
            <a:off x="1370901" y="3641266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A463AA5-F175-BBF5-6789-CC358F973913}"/>
              </a:ext>
            </a:extLst>
          </p:cNvPr>
          <p:cNvSpPr/>
          <p:nvPr/>
        </p:nvSpPr>
        <p:spPr>
          <a:xfrm>
            <a:off x="3033233" y="3636995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C6C2A8-7C50-4163-4B90-F12E6CEF3283}"/>
              </a:ext>
            </a:extLst>
          </p:cNvPr>
          <p:cNvSpPr txBox="1"/>
          <p:nvPr/>
        </p:nvSpPr>
        <p:spPr>
          <a:xfrm>
            <a:off x="8076413" y="3416030"/>
            <a:ext cx="179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Elaborated Information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F6ACD65-AD32-C49D-17CE-0DD491F498F2}"/>
              </a:ext>
            </a:extLst>
          </p:cNvPr>
          <p:cNvSpPr/>
          <p:nvPr/>
        </p:nvSpPr>
        <p:spPr>
          <a:xfrm rot="16200000">
            <a:off x="1447894" y="3543601"/>
            <a:ext cx="2148840" cy="6126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Acquisition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40059F-D7B7-CE0A-E34E-0631C9564996}"/>
              </a:ext>
            </a:extLst>
          </p:cNvPr>
          <p:cNvGrpSpPr/>
          <p:nvPr/>
        </p:nvGrpSpPr>
        <p:grpSpPr>
          <a:xfrm>
            <a:off x="3663346" y="2775505"/>
            <a:ext cx="3441542" cy="2148840"/>
            <a:chOff x="8677656" y="587246"/>
            <a:chExt cx="3245726" cy="196596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5F71008-3371-6719-077B-65FD84996F46}"/>
                </a:ext>
              </a:extLst>
            </p:cNvPr>
            <p:cNvSpPr/>
            <p:nvPr/>
          </p:nvSpPr>
          <p:spPr>
            <a:xfrm>
              <a:off x="8677656" y="587246"/>
              <a:ext cx="3245726" cy="1965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2B840D4-674B-8736-211C-7BB3990D5B73}"/>
                </a:ext>
              </a:extLst>
            </p:cNvPr>
            <p:cNvSpPr txBox="1"/>
            <p:nvPr/>
          </p:nvSpPr>
          <p:spPr>
            <a:xfrm>
              <a:off x="9330880" y="638332"/>
              <a:ext cx="2230034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Elaboration System</a:t>
              </a: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34BDEF8-DFFB-1E10-85D3-C48D44F93F60}"/>
              </a:ext>
            </a:extLst>
          </p:cNvPr>
          <p:cNvSpPr/>
          <p:nvPr/>
        </p:nvSpPr>
        <p:spPr>
          <a:xfrm rot="16200000">
            <a:off x="-384561" y="3547218"/>
            <a:ext cx="2496314" cy="605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Sensors Array</a:t>
            </a:r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D605D11B-D9FF-4716-3FFB-D91A6FAEBACA}"/>
              </a:ext>
            </a:extLst>
          </p:cNvPr>
          <p:cNvSpPr/>
          <p:nvPr/>
        </p:nvSpPr>
        <p:spPr>
          <a:xfrm>
            <a:off x="7545374" y="3622869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51004A34-BE03-F11A-321C-48222AD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6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334FF3-5783-977B-E12C-C2E5BBF12A4A}"/>
              </a:ext>
            </a:extLst>
          </p:cNvPr>
          <p:cNvSpPr/>
          <p:nvPr/>
        </p:nvSpPr>
        <p:spPr>
          <a:xfrm>
            <a:off x="3840882" y="3251295"/>
            <a:ext cx="1418600" cy="11887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Signal</a:t>
            </a:r>
          </a:p>
          <a:p>
            <a:pPr algn="ctr"/>
            <a:r>
              <a:rPr lang="it-IT" sz="2000" b="1" dirty="0">
                <a:solidFill>
                  <a:sysClr val="windowText" lastClr="000000"/>
                </a:solidFill>
              </a:rPr>
              <a:t>Processing</a:t>
            </a:r>
            <a:endParaRPr lang="it-IT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4A82A-71C0-4E41-67B0-D41DC90F9A82}"/>
              </a:ext>
            </a:extLst>
          </p:cNvPr>
          <p:cNvSpPr/>
          <p:nvPr/>
        </p:nvSpPr>
        <p:spPr>
          <a:xfrm>
            <a:off x="5434949" y="3237170"/>
            <a:ext cx="1494471" cy="11887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ML model</a:t>
            </a:r>
            <a:endParaRPr lang="it-IT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2930E-D0A9-08DD-E8BA-F72403E45C86}"/>
              </a:ext>
            </a:extLst>
          </p:cNvPr>
          <p:cNvSpPr txBox="1"/>
          <p:nvPr/>
        </p:nvSpPr>
        <p:spPr>
          <a:xfrm>
            <a:off x="2726853" y="4142625"/>
            <a:ext cx="108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Digit.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377F5-913B-EA07-C64D-C47DB91F37B6}"/>
              </a:ext>
            </a:extLst>
          </p:cNvPr>
          <p:cNvSpPr txBox="1"/>
          <p:nvPr/>
        </p:nvSpPr>
        <p:spPr>
          <a:xfrm>
            <a:off x="1118861" y="4127562"/>
            <a:ext cx="92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8392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35E7475-9146-BBCC-CE95-83F0DA193E57}"/>
              </a:ext>
            </a:extLst>
          </p:cNvPr>
          <p:cNvSpPr/>
          <p:nvPr/>
        </p:nvSpPr>
        <p:spPr>
          <a:xfrm>
            <a:off x="2920268" y="3725304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07D6AA-72BF-D511-847D-87732A847EF1}"/>
              </a:ext>
            </a:extLst>
          </p:cNvPr>
          <p:cNvGrpSpPr/>
          <p:nvPr/>
        </p:nvGrpSpPr>
        <p:grpSpPr>
          <a:xfrm>
            <a:off x="1994960" y="2007410"/>
            <a:ext cx="5329384" cy="3685031"/>
            <a:chOff x="2051136" y="1847088"/>
            <a:chExt cx="4891563" cy="368503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558FDCB-2D4A-F32E-3405-EB6C27A2927C}"/>
                </a:ext>
              </a:extLst>
            </p:cNvPr>
            <p:cNvSpPr/>
            <p:nvPr/>
          </p:nvSpPr>
          <p:spPr>
            <a:xfrm>
              <a:off x="2051136" y="1847088"/>
              <a:ext cx="4891563" cy="3685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BBDEDC-5454-87FC-AC11-78E4CDB02AE4}"/>
                </a:ext>
              </a:extLst>
            </p:cNvPr>
            <p:cNvSpPr txBox="1"/>
            <p:nvPr/>
          </p:nvSpPr>
          <p:spPr>
            <a:xfrm>
              <a:off x="2994229" y="1847088"/>
              <a:ext cx="300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Embedded Electronics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40059F-D7B7-CE0A-E34E-0631C9564996}"/>
              </a:ext>
            </a:extLst>
          </p:cNvPr>
          <p:cNvGrpSpPr/>
          <p:nvPr/>
        </p:nvGrpSpPr>
        <p:grpSpPr>
          <a:xfrm>
            <a:off x="2641929" y="2590488"/>
            <a:ext cx="4035446" cy="2747471"/>
            <a:chOff x="8677656" y="587246"/>
            <a:chExt cx="3245726" cy="196596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5F71008-3371-6719-077B-65FD84996F46}"/>
                </a:ext>
              </a:extLst>
            </p:cNvPr>
            <p:cNvSpPr/>
            <p:nvPr/>
          </p:nvSpPr>
          <p:spPr>
            <a:xfrm>
              <a:off x="8677656" y="587246"/>
              <a:ext cx="3245726" cy="1965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2B840D4-674B-8736-211C-7BB3990D5B73}"/>
                </a:ext>
              </a:extLst>
            </p:cNvPr>
            <p:cNvSpPr txBox="1"/>
            <p:nvPr/>
          </p:nvSpPr>
          <p:spPr>
            <a:xfrm>
              <a:off x="9330880" y="638332"/>
              <a:ext cx="2230034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Elaboration System</a:t>
              </a:r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66306D22-397C-5E54-8891-6BE45E2D1EBD}"/>
              </a:ext>
            </a:extLst>
          </p:cNvPr>
          <p:cNvSpPr/>
          <p:nvPr/>
        </p:nvSpPr>
        <p:spPr>
          <a:xfrm>
            <a:off x="2827821" y="3292438"/>
            <a:ext cx="1735771" cy="14990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Signal</a:t>
            </a:r>
          </a:p>
          <a:p>
            <a:pPr algn="ctr"/>
            <a:r>
              <a:rPr lang="it-IT" sz="2000" b="1" dirty="0">
                <a:solidFill>
                  <a:sysClr val="windowText" lastClr="000000"/>
                </a:solidFill>
              </a:rPr>
              <a:t>Processing</a:t>
            </a:r>
            <a:endParaRPr lang="it-IT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4C23A7F-79DF-620A-5C99-ADDB7CB20DA8}"/>
              </a:ext>
            </a:extLst>
          </p:cNvPr>
          <p:cNvSpPr/>
          <p:nvPr/>
        </p:nvSpPr>
        <p:spPr>
          <a:xfrm>
            <a:off x="4712908" y="3294794"/>
            <a:ext cx="1735771" cy="14966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ML model</a:t>
            </a:r>
            <a:endParaRPr lang="it-IT" sz="20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F25A97-4F36-951B-992C-5E69FCBD12C2}"/>
              </a:ext>
            </a:extLst>
          </p:cNvPr>
          <p:cNvGrpSpPr/>
          <p:nvPr/>
        </p:nvGrpSpPr>
        <p:grpSpPr>
          <a:xfrm>
            <a:off x="7755106" y="853264"/>
            <a:ext cx="3687832" cy="1202343"/>
            <a:chOff x="8052988" y="488345"/>
            <a:chExt cx="3687832" cy="12023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2552B1-AC9C-1FAD-87FB-D1C7FDF0B5E8}"/>
                </a:ext>
              </a:extLst>
            </p:cNvPr>
            <p:cNvSpPr/>
            <p:nvPr/>
          </p:nvSpPr>
          <p:spPr>
            <a:xfrm>
              <a:off x="8052988" y="488345"/>
              <a:ext cx="3539307" cy="120234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43A24-89EB-1F5E-79F1-15B69177D0F2}"/>
                </a:ext>
              </a:extLst>
            </p:cNvPr>
            <p:cNvSpPr txBox="1"/>
            <p:nvPr/>
          </p:nvSpPr>
          <p:spPr>
            <a:xfrm>
              <a:off x="8483787" y="636471"/>
              <a:ext cx="3257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Limited Power Budget</a:t>
              </a:r>
            </a:p>
            <a:p>
              <a:endParaRPr lang="en-US" dirty="0"/>
            </a:p>
            <a:p>
              <a:r>
                <a:rPr lang="en-US" b="1" dirty="0"/>
                <a:t>   Limited Storing Capacity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B39DA5-88DE-F412-4B11-352391EE7E81}"/>
                </a:ext>
              </a:extLst>
            </p:cNvPr>
            <p:cNvSpPr/>
            <p:nvPr/>
          </p:nvSpPr>
          <p:spPr bwMode="auto">
            <a:xfrm>
              <a:off x="8138160" y="599895"/>
              <a:ext cx="448056" cy="4447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77A67-D56E-B59C-A3A7-FF124F70C25A}"/>
                </a:ext>
              </a:extLst>
            </p:cNvPr>
            <p:cNvSpPr/>
            <p:nvPr/>
          </p:nvSpPr>
          <p:spPr bwMode="auto">
            <a:xfrm>
              <a:off x="8155526" y="1145291"/>
              <a:ext cx="448056" cy="4447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A1705C-00AE-A006-F06E-11B4E1D39447}"/>
              </a:ext>
            </a:extLst>
          </p:cNvPr>
          <p:cNvCxnSpPr>
            <a:stCxn id="109" idx="0"/>
            <a:endCxn id="4" idx="1"/>
          </p:cNvCxnSpPr>
          <p:nvPr/>
        </p:nvCxnSpPr>
        <p:spPr>
          <a:xfrm rot="5400000" flipH="1" flipV="1">
            <a:off x="5930892" y="183196"/>
            <a:ext cx="552974" cy="30954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40E70C-9006-79CB-2FAE-E18ED51B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7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98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35E7475-9146-BBCC-CE95-83F0DA193E57}"/>
              </a:ext>
            </a:extLst>
          </p:cNvPr>
          <p:cNvSpPr/>
          <p:nvPr/>
        </p:nvSpPr>
        <p:spPr>
          <a:xfrm>
            <a:off x="2920268" y="3725304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07D6AA-72BF-D511-847D-87732A847EF1}"/>
              </a:ext>
            </a:extLst>
          </p:cNvPr>
          <p:cNvGrpSpPr/>
          <p:nvPr/>
        </p:nvGrpSpPr>
        <p:grpSpPr>
          <a:xfrm>
            <a:off x="1994960" y="2007410"/>
            <a:ext cx="5329384" cy="3685031"/>
            <a:chOff x="2051136" y="1847088"/>
            <a:chExt cx="4891563" cy="368503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558FDCB-2D4A-F32E-3405-EB6C27A2927C}"/>
                </a:ext>
              </a:extLst>
            </p:cNvPr>
            <p:cNvSpPr/>
            <p:nvPr/>
          </p:nvSpPr>
          <p:spPr>
            <a:xfrm>
              <a:off x="2051136" y="1847088"/>
              <a:ext cx="4891563" cy="3685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BBDEDC-5454-87FC-AC11-78E4CDB02AE4}"/>
                </a:ext>
              </a:extLst>
            </p:cNvPr>
            <p:cNvSpPr txBox="1"/>
            <p:nvPr/>
          </p:nvSpPr>
          <p:spPr>
            <a:xfrm>
              <a:off x="2994229" y="1847088"/>
              <a:ext cx="300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Embedded Electronics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F25A97-4F36-951B-992C-5E69FCBD12C2}"/>
              </a:ext>
            </a:extLst>
          </p:cNvPr>
          <p:cNvGrpSpPr/>
          <p:nvPr/>
        </p:nvGrpSpPr>
        <p:grpSpPr>
          <a:xfrm>
            <a:off x="7755106" y="853264"/>
            <a:ext cx="3687832" cy="1202343"/>
            <a:chOff x="8052988" y="488345"/>
            <a:chExt cx="3687832" cy="12023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2552B1-AC9C-1FAD-87FB-D1C7FDF0B5E8}"/>
                </a:ext>
              </a:extLst>
            </p:cNvPr>
            <p:cNvSpPr/>
            <p:nvPr/>
          </p:nvSpPr>
          <p:spPr>
            <a:xfrm>
              <a:off x="8052988" y="488345"/>
              <a:ext cx="3539307" cy="120234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43A24-89EB-1F5E-79F1-15B69177D0F2}"/>
                </a:ext>
              </a:extLst>
            </p:cNvPr>
            <p:cNvSpPr txBox="1"/>
            <p:nvPr/>
          </p:nvSpPr>
          <p:spPr>
            <a:xfrm>
              <a:off x="8483787" y="636471"/>
              <a:ext cx="3257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Limited Power Budget</a:t>
              </a:r>
            </a:p>
            <a:p>
              <a:endParaRPr lang="en-US" dirty="0"/>
            </a:p>
            <a:p>
              <a:r>
                <a:rPr lang="en-US" b="1" dirty="0"/>
                <a:t>   Limited Storing Capacity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B39DA5-88DE-F412-4B11-352391EE7E81}"/>
                </a:ext>
              </a:extLst>
            </p:cNvPr>
            <p:cNvSpPr/>
            <p:nvPr/>
          </p:nvSpPr>
          <p:spPr bwMode="auto">
            <a:xfrm>
              <a:off x="8138160" y="599895"/>
              <a:ext cx="448056" cy="4447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77A67-D56E-B59C-A3A7-FF124F70C25A}"/>
                </a:ext>
              </a:extLst>
            </p:cNvPr>
            <p:cNvSpPr/>
            <p:nvPr/>
          </p:nvSpPr>
          <p:spPr bwMode="auto">
            <a:xfrm>
              <a:off x="8155526" y="1145291"/>
              <a:ext cx="448056" cy="4447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A1705C-00AE-A006-F06E-11B4E1D39447}"/>
              </a:ext>
            </a:extLst>
          </p:cNvPr>
          <p:cNvCxnSpPr>
            <a:stCxn id="109" idx="0"/>
            <a:endCxn id="4" idx="1"/>
          </p:cNvCxnSpPr>
          <p:nvPr/>
        </p:nvCxnSpPr>
        <p:spPr>
          <a:xfrm rot="5400000" flipH="1" flipV="1">
            <a:off x="5930892" y="183196"/>
            <a:ext cx="552974" cy="30954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BBD8B5-163D-F000-98A1-A0F6A09F352D}"/>
              </a:ext>
            </a:extLst>
          </p:cNvPr>
          <p:cNvSpPr txBox="1"/>
          <p:nvPr/>
        </p:nvSpPr>
        <p:spPr>
          <a:xfrm>
            <a:off x="7427203" y="3472299"/>
            <a:ext cx="190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Heavily Affect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78E43C-1F41-1576-9FA7-606F3D0BBA4B}"/>
              </a:ext>
            </a:extLst>
          </p:cNvPr>
          <p:cNvCxnSpPr>
            <a:cxnSpLocks/>
            <a:stCxn id="12" idx="3"/>
            <a:endCxn id="4" idx="2"/>
          </p:cNvCxnSpPr>
          <p:nvPr/>
        </p:nvCxnSpPr>
        <p:spPr>
          <a:xfrm flipV="1">
            <a:off x="6677375" y="2055607"/>
            <a:ext cx="2847385" cy="19086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662D48-1F75-4487-8A6F-3D4B72B6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8</a:t>
            </a:fld>
            <a:endParaRPr lang="it-IT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33B5B3-6847-095A-E008-8FF971E0473F}"/>
              </a:ext>
            </a:extLst>
          </p:cNvPr>
          <p:cNvGrpSpPr/>
          <p:nvPr/>
        </p:nvGrpSpPr>
        <p:grpSpPr>
          <a:xfrm>
            <a:off x="2641929" y="2590488"/>
            <a:ext cx="4035446" cy="2747471"/>
            <a:chOff x="8677656" y="587246"/>
            <a:chExt cx="3245726" cy="196596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89B51B-0BC4-DE6A-AD0E-659966146443}"/>
                </a:ext>
              </a:extLst>
            </p:cNvPr>
            <p:cNvSpPr/>
            <p:nvPr/>
          </p:nvSpPr>
          <p:spPr>
            <a:xfrm>
              <a:off x="8677656" y="587246"/>
              <a:ext cx="3245726" cy="1965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1D2EE7-44DB-7DC3-562A-BAE048C94DE5}"/>
                </a:ext>
              </a:extLst>
            </p:cNvPr>
            <p:cNvSpPr txBox="1"/>
            <p:nvPr/>
          </p:nvSpPr>
          <p:spPr>
            <a:xfrm>
              <a:off x="9330880" y="638332"/>
              <a:ext cx="2230034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Elaboration System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C27951-BF0C-8939-DD49-36759D898F1A}"/>
              </a:ext>
            </a:extLst>
          </p:cNvPr>
          <p:cNvSpPr/>
          <p:nvPr/>
        </p:nvSpPr>
        <p:spPr>
          <a:xfrm>
            <a:off x="2825478" y="3292438"/>
            <a:ext cx="1735771" cy="14990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Signal</a:t>
            </a:r>
          </a:p>
          <a:p>
            <a:pPr algn="ctr"/>
            <a:r>
              <a:rPr lang="it-IT" sz="2000" b="1" dirty="0">
                <a:solidFill>
                  <a:sysClr val="windowText" lastClr="000000"/>
                </a:solidFill>
              </a:rPr>
              <a:t>Processing</a:t>
            </a:r>
            <a:endParaRPr lang="it-IT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1116BA-39BD-1013-BB6A-BB10EBBDD222}"/>
              </a:ext>
            </a:extLst>
          </p:cNvPr>
          <p:cNvSpPr/>
          <p:nvPr/>
        </p:nvSpPr>
        <p:spPr>
          <a:xfrm>
            <a:off x="4712908" y="3294794"/>
            <a:ext cx="1735771" cy="14966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ML model</a:t>
            </a:r>
            <a:endParaRPr lang="it-IT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B2A-EE29-7750-D724-35023EFF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35E7475-9146-BBCC-CE95-83F0DA193E57}"/>
              </a:ext>
            </a:extLst>
          </p:cNvPr>
          <p:cNvSpPr/>
          <p:nvPr/>
        </p:nvSpPr>
        <p:spPr>
          <a:xfrm>
            <a:off x="2920268" y="3725304"/>
            <a:ext cx="419464" cy="417321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07D6AA-72BF-D511-847D-87732A847EF1}"/>
              </a:ext>
            </a:extLst>
          </p:cNvPr>
          <p:cNvGrpSpPr/>
          <p:nvPr/>
        </p:nvGrpSpPr>
        <p:grpSpPr>
          <a:xfrm>
            <a:off x="1994960" y="2007410"/>
            <a:ext cx="5329384" cy="3685031"/>
            <a:chOff x="2051136" y="1847088"/>
            <a:chExt cx="4891563" cy="368503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558FDCB-2D4A-F32E-3405-EB6C27A2927C}"/>
                </a:ext>
              </a:extLst>
            </p:cNvPr>
            <p:cNvSpPr/>
            <p:nvPr/>
          </p:nvSpPr>
          <p:spPr>
            <a:xfrm>
              <a:off x="2051136" y="1847088"/>
              <a:ext cx="4891563" cy="36850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1BBDEDC-5454-87FC-AC11-78E4CDB02AE4}"/>
                </a:ext>
              </a:extLst>
            </p:cNvPr>
            <p:cNvSpPr txBox="1"/>
            <p:nvPr/>
          </p:nvSpPr>
          <p:spPr>
            <a:xfrm>
              <a:off x="2994229" y="1847088"/>
              <a:ext cx="30053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Embedded Electronics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F25A97-4F36-951B-992C-5E69FCBD12C2}"/>
              </a:ext>
            </a:extLst>
          </p:cNvPr>
          <p:cNvGrpSpPr/>
          <p:nvPr/>
        </p:nvGrpSpPr>
        <p:grpSpPr>
          <a:xfrm>
            <a:off x="7755106" y="853264"/>
            <a:ext cx="3687832" cy="1202343"/>
            <a:chOff x="8052988" y="488345"/>
            <a:chExt cx="3687832" cy="120234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2552B1-AC9C-1FAD-87FB-D1C7FDF0B5E8}"/>
                </a:ext>
              </a:extLst>
            </p:cNvPr>
            <p:cNvSpPr/>
            <p:nvPr/>
          </p:nvSpPr>
          <p:spPr>
            <a:xfrm>
              <a:off x="8052988" y="488345"/>
              <a:ext cx="3539307" cy="1202343"/>
            </a:xfrm>
            <a:prstGeom prst="round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43A24-89EB-1F5E-79F1-15B69177D0F2}"/>
                </a:ext>
              </a:extLst>
            </p:cNvPr>
            <p:cNvSpPr txBox="1"/>
            <p:nvPr/>
          </p:nvSpPr>
          <p:spPr>
            <a:xfrm>
              <a:off x="8483787" y="636471"/>
              <a:ext cx="3257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Limited Power Budget</a:t>
              </a:r>
            </a:p>
            <a:p>
              <a:endParaRPr lang="en-US" dirty="0"/>
            </a:p>
            <a:p>
              <a:r>
                <a:rPr lang="en-US" b="1" dirty="0"/>
                <a:t>   Limited Storing Capacity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B39DA5-88DE-F412-4B11-352391EE7E81}"/>
                </a:ext>
              </a:extLst>
            </p:cNvPr>
            <p:cNvSpPr/>
            <p:nvPr/>
          </p:nvSpPr>
          <p:spPr bwMode="auto">
            <a:xfrm>
              <a:off x="8138160" y="599895"/>
              <a:ext cx="448056" cy="4447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A77A67-D56E-B59C-A3A7-FF124F70C25A}"/>
                </a:ext>
              </a:extLst>
            </p:cNvPr>
            <p:cNvSpPr/>
            <p:nvPr/>
          </p:nvSpPr>
          <p:spPr bwMode="auto">
            <a:xfrm>
              <a:off x="8155526" y="1145291"/>
              <a:ext cx="448056" cy="44471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A1705C-00AE-A006-F06E-11B4E1D39447}"/>
              </a:ext>
            </a:extLst>
          </p:cNvPr>
          <p:cNvCxnSpPr>
            <a:stCxn id="109" idx="0"/>
            <a:endCxn id="4" idx="1"/>
          </p:cNvCxnSpPr>
          <p:nvPr/>
        </p:nvCxnSpPr>
        <p:spPr>
          <a:xfrm rot="5400000" flipH="1" flipV="1">
            <a:off x="5930892" y="183196"/>
            <a:ext cx="552974" cy="30954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BBD8B5-163D-F000-98A1-A0F6A09F352D}"/>
              </a:ext>
            </a:extLst>
          </p:cNvPr>
          <p:cNvSpPr txBox="1"/>
          <p:nvPr/>
        </p:nvSpPr>
        <p:spPr>
          <a:xfrm>
            <a:off x="7423741" y="3470990"/>
            <a:ext cx="190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Heavily Affect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78E43C-1F41-1576-9FA7-606F3D0BBA4B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 flipV="1">
            <a:off x="6677375" y="2055607"/>
            <a:ext cx="2847385" cy="190861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47AA1B-6687-A60F-580C-E6396472C8E9}"/>
              </a:ext>
            </a:extLst>
          </p:cNvPr>
          <p:cNvSpPr txBox="1"/>
          <p:nvPr/>
        </p:nvSpPr>
        <p:spPr>
          <a:xfrm>
            <a:off x="7388476" y="4747625"/>
            <a:ext cx="485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GOAL: optimize the elaboration system balancing the effectiveness and computational cost 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7685CC73-EDE2-7112-215E-FEC3C2B5C607}"/>
              </a:ext>
            </a:extLst>
          </p:cNvPr>
          <p:cNvSpPr/>
          <p:nvPr/>
        </p:nvSpPr>
        <p:spPr>
          <a:xfrm rot="3292402">
            <a:off x="8849491" y="4236841"/>
            <a:ext cx="656858" cy="455387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4DE732-BDFF-FC05-95D1-E080A9AF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3302"/>
            <a:ext cx="2743200" cy="365125"/>
          </a:xfrm>
        </p:spPr>
        <p:txBody>
          <a:bodyPr/>
          <a:lstStyle/>
          <a:p>
            <a:fld id="{5EDA4B18-4697-455F-BF9A-7C91E9FD9F90}" type="slidenum">
              <a:rPr lang="it-IT" b="1" smtClean="0">
                <a:solidFill>
                  <a:schemeClr val="tx1"/>
                </a:solidFill>
              </a:rPr>
              <a:t>9</a:t>
            </a:fld>
            <a:endParaRPr lang="it-IT" b="1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739166-EA2E-7E6B-6512-0D36D45B289E}"/>
              </a:ext>
            </a:extLst>
          </p:cNvPr>
          <p:cNvGrpSpPr/>
          <p:nvPr/>
        </p:nvGrpSpPr>
        <p:grpSpPr>
          <a:xfrm>
            <a:off x="2641929" y="2590488"/>
            <a:ext cx="4035446" cy="2747471"/>
            <a:chOff x="8677656" y="587246"/>
            <a:chExt cx="3245726" cy="19659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73792F1-9E66-2B31-7FD8-90F266506941}"/>
                </a:ext>
              </a:extLst>
            </p:cNvPr>
            <p:cNvSpPr/>
            <p:nvPr/>
          </p:nvSpPr>
          <p:spPr>
            <a:xfrm>
              <a:off x="8677656" y="587246"/>
              <a:ext cx="3245726" cy="19659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E00AF1-A146-02EB-8937-563A2BEC23D3}"/>
                </a:ext>
              </a:extLst>
            </p:cNvPr>
            <p:cNvSpPr txBox="1"/>
            <p:nvPr/>
          </p:nvSpPr>
          <p:spPr>
            <a:xfrm>
              <a:off x="9330880" y="638332"/>
              <a:ext cx="2230034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Elaboration System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D2021C-DA8F-93E4-77C4-74A05AB8B3D4}"/>
              </a:ext>
            </a:extLst>
          </p:cNvPr>
          <p:cNvSpPr/>
          <p:nvPr/>
        </p:nvSpPr>
        <p:spPr>
          <a:xfrm>
            <a:off x="2827084" y="3292438"/>
            <a:ext cx="1735771" cy="14990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Signal</a:t>
            </a:r>
          </a:p>
          <a:p>
            <a:pPr algn="ctr"/>
            <a:r>
              <a:rPr lang="it-IT" sz="2000" b="1" dirty="0">
                <a:solidFill>
                  <a:sysClr val="windowText" lastClr="000000"/>
                </a:solidFill>
              </a:rPr>
              <a:t>Processing</a:t>
            </a:r>
            <a:endParaRPr lang="it-IT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F9793-D7E8-0CA4-3D99-C733DAD94F08}"/>
              </a:ext>
            </a:extLst>
          </p:cNvPr>
          <p:cNvSpPr/>
          <p:nvPr/>
        </p:nvSpPr>
        <p:spPr>
          <a:xfrm>
            <a:off x="4712908" y="3294794"/>
            <a:ext cx="1735771" cy="14966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ML model</a:t>
            </a:r>
            <a:endParaRPr lang="it-IT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28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EEESenso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IEEESensors" id="{7736E593-48E8-48D7-81AD-16933B896C36}" vid="{3F379872-7C7D-4C5E-8983-772D28C248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ThemeIEEESensors</Template>
  <TotalTime>0</TotalTime>
  <Words>1912</Words>
  <Application>Microsoft Office PowerPoint</Application>
  <PresentationFormat>Widescreen</PresentationFormat>
  <Paragraphs>530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ThemeIEEESensors</vt:lpstr>
      <vt:lpstr>Trade-off between Accuracy and Computational Cost with Neural Architecture Search: a Novel Strategy for Tactile Sensing Design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Proposed Strategy</vt:lpstr>
      <vt:lpstr>Proposed Strategy</vt:lpstr>
      <vt:lpstr>Proposed Strategy</vt:lpstr>
      <vt:lpstr>Proposed Strategy</vt:lpstr>
      <vt:lpstr>Proposed Strategy</vt:lpstr>
      <vt:lpstr>Proposed Strategy</vt:lpstr>
      <vt:lpstr>Proposed Strategy</vt:lpstr>
      <vt:lpstr>Proposed Strategy</vt:lpstr>
      <vt:lpstr>Proposed Strategy</vt:lpstr>
      <vt:lpstr>Case Study: Touch Modalities Classification</vt:lpstr>
      <vt:lpstr>ML Models and Signal Processing Techniques</vt:lpstr>
      <vt:lpstr>ML Models and Signal Processing Techniques</vt:lpstr>
      <vt:lpstr>Parent Model</vt:lpstr>
      <vt:lpstr>Parent Model</vt:lpstr>
      <vt:lpstr>Evaluation Criterion</vt:lpstr>
      <vt:lpstr>Iterative Procedure</vt:lpstr>
      <vt:lpstr>Results</vt:lpstr>
      <vt:lpstr>Results</vt:lpstr>
      <vt:lpstr>Results</vt:lpstr>
      <vt:lpstr>Results</vt:lpstr>
      <vt:lpstr>Conclusion</vt:lpstr>
      <vt:lpstr>Future Works</vt:lpstr>
      <vt:lpstr>Thank you for your attention!</vt:lpstr>
      <vt:lpstr>Appendix: Custom Loss Function</vt:lpstr>
      <vt:lpstr>Appendix: Custom Loss Function</vt:lpstr>
      <vt:lpstr>Appendix: Custom Loss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Trade-off between Accuracy and Computational Cost with Neural Architecture Search: a Novel Strategy for Tactile Sensing Design</dc:title>
  <dc:creator>Christian Gianoglio</dc:creator>
  <cp:lastModifiedBy>Christian Gianoglio</cp:lastModifiedBy>
  <cp:revision>1</cp:revision>
  <dcterms:created xsi:type="dcterms:W3CDTF">2023-10-16T06:56:16Z</dcterms:created>
  <dcterms:modified xsi:type="dcterms:W3CDTF">2024-08-01T11:55:19Z</dcterms:modified>
</cp:coreProperties>
</file>