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fc75656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fc75656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fc75656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fc75656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6d66aa91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6d66aa91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9673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fd9673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fbcb9cd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fbcb9cd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Annual members make more rides in the last 12 months than casual riders - to get a detailed insight we will be analysing ridership data according to the day of the week, next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bcb9cd3f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fbcb9cd3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</a:t>
            </a:r>
            <a:r>
              <a:rPr lang="en-GB"/>
              <a:t>- Weekends see more riders than weekdays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Members avail more rides during the midweek than the weekends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Casual riders avail more rides during the weekends, surpassing the member riders in those two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Next, we will look at the ridership data by months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fbcb9cd3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fbcb9cd3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</a:t>
            </a:r>
            <a:r>
              <a:rPr lang="en-GB"/>
              <a:t>- Warm months have more riders than cold months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Total ridership peaks in mid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Ridership varies greatly among casual riders in the warm and cold months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Significant portion of the riders in cold months are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Mid-year ridership of casuals and members are comparable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we will look at the preference of bike/ride types according to the memberships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fbcb9cd3f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fbcb9cd3f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</a:t>
            </a:r>
            <a:r>
              <a:rPr lang="en-GB"/>
              <a:t>- People using docked bikes are very small compared to other ride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Preference for classic bikes and electric bikes is close for casual riders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Members prefer classic bikes than electric bikes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fbcb9cd3f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fbcb9cd3f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</a:t>
            </a:r>
            <a:r>
              <a:rPr lang="en-GB"/>
              <a:t>- 31st has the minimum value for both casual and member riders since only few months have 31st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Ridership for members peak at the middle of the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First half of the month sees more members than the second half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Ridership for casuals increases till the middle of the first week and drops significantly at the end of the week, rising to a 'local' peak at the 10th of the month and again drops at the end of the week, followed by a rise on 17th and drops gradually for the rest of the month except for a sudden rise at the end of the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Fluctuation in ridership is more in the first half than in the second half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we will look at the riding time of the different membership classes and wrap up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fbcb9cd3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fbcb9cd3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</a:t>
            </a:r>
            <a:r>
              <a:rPr lang="en-GB"/>
              <a:t> - casuals spend more times in the weekends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casuals spend least time in mid-week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members' riding time remain comparable throughout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riding time of members remain comparable throughout the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riding time of casuals peak at noon and valleys in the morning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casuals spend more time on classic bike than electric bike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- members spend almost equal time on classic bike and electric bike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90525" y="1192700"/>
            <a:ext cx="82221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how casual riders differ from members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90525" y="3153950"/>
            <a:ext cx="7688100" cy="7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July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Suvradri Maitra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317100" y="1602675"/>
            <a:ext cx="2792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Bi-annual membership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Since we see that casual riders avail the services more in the warm months, this type of membership will attract casual riders into becoming a member for half a year.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6109500" y="1602675"/>
            <a:ext cx="2612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Discounted membership plan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would also attract casual riders since we have seen that casual riders travel for a longer duration than members.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704700" y="1602675"/>
            <a:ext cx="2612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Weekend membership plan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Since we have seen that the casual riders travel more in weekends, this type of membership will attract at least those casual riders who avail Cyclistic services every weekend.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for our discussion today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727650" y="1797200"/>
            <a:ext cx="76887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/>
              <a:t>Analyse trends in the ridership data over the past 12 months - </a:t>
            </a:r>
            <a:r>
              <a:rPr lang="en-GB"/>
              <a:t>we will cover last 12 months of ridership data from Cyclistic and analyse the trends the data shows us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/>
              <a:t>Analyse the differences in ridership habits of the Members and Riders</a:t>
            </a:r>
            <a:r>
              <a:rPr lang="en-GB"/>
              <a:t> - we will find out how the casual riders differ from the members in their usage of service provided by Cyclistic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b="1" lang="en-GB"/>
              <a:t>Share recommendations</a:t>
            </a:r>
            <a:r>
              <a:rPr lang="en-GB"/>
              <a:t> for the company to increase its profits in the long run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Analysing historical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Annual members surpass casual riders in total trips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25" y="639600"/>
            <a:ext cx="7506510" cy="45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Casual riders avail more rides during the weekends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454" y="639600"/>
            <a:ext cx="7513097" cy="45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Casual riders are more in warm months than in colder months</a:t>
            </a:r>
            <a:endParaRPr sz="23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29" y="639600"/>
            <a:ext cx="7736946" cy="45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0" y="0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Casual riders use docked bikes while members don’t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29" y="639600"/>
            <a:ext cx="7736946" cy="45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0" y="304800"/>
            <a:ext cx="82625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0"/>
            <a:ext cx="91440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960"/>
              <a:t>Casual riders vs members according to the n</a:t>
            </a:r>
            <a:r>
              <a:rPr baseline="30000" lang="en-GB" sz="1960"/>
              <a:t>th</a:t>
            </a:r>
            <a:r>
              <a:rPr lang="en-GB" sz="1960"/>
              <a:t> day</a:t>
            </a:r>
            <a:endParaRPr sz="1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0" y="0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Casual riders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spend more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in riding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 members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