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D8D3-27CD-4C41-AFDD-1E895678ACA1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D8D3-27CD-4C41-AFDD-1E895678ACA1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DDA7-CFFF-7841-A188-6EED878CD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D8D3-27CD-4C41-AFDD-1E895678ACA1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DDA7-CFFF-7841-A188-6EED878CD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D8D3-27CD-4C41-AFDD-1E895678ACA1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DDA7-CFFF-7841-A188-6EED878CD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7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D8D3-27CD-4C41-AFDD-1E895678ACA1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DDA7-CFFF-7841-A188-6EED878CD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D8D3-27CD-4C41-AFDD-1E895678ACA1}" type="datetimeFigureOut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DDA7-CFFF-7841-A188-6EED878CD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D8D3-27CD-4C41-AFDD-1E895678ACA1}" type="datetimeFigureOut">
              <a:rPr lang="en-US" smtClean="0"/>
              <a:t>2/18/14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DDA7-CFFF-7841-A188-6EED878CD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D8D3-27CD-4C41-AFDD-1E895678ACA1}" type="datetimeFigureOut">
              <a:rPr lang="en-US" smtClean="0"/>
              <a:t>2/18/14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DDA7-CFFF-7841-A188-6EED878CD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D8D3-27CD-4C41-AFDD-1E895678ACA1}" type="datetimeFigureOut">
              <a:rPr lang="en-US" smtClean="0"/>
              <a:t>2/18/14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DDA7-CFFF-7841-A188-6EED878CD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D8D3-27CD-4C41-AFDD-1E895678ACA1}" type="datetimeFigureOut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DDA7-CFFF-7841-A188-6EED878CD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D8D3-27CD-4C41-AFDD-1E895678ACA1}" type="datetimeFigureOut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DDA7-CFFF-7841-A188-6EED878CD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9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D8D3-27CD-4C41-AFDD-1E895678ACA1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DDA7-CFFF-7841-A188-6EED878CD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47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06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67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Lookmai Rattana</dc:creator>
  <cp:lastModifiedBy>Lookmai Rattana</cp:lastModifiedBy>
  <cp:revision>3</cp:revision>
  <dcterms:created xsi:type="dcterms:W3CDTF">2014-02-18T16:29:19Z</dcterms:created>
  <dcterms:modified xsi:type="dcterms:W3CDTF">2014-02-18T17:00:33Z</dcterms:modified>
</cp:coreProperties>
</file>