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2" r:id="rId4"/>
    <p:sldId id="257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E376A-8AC4-5314-2FFB-F35BCF32B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E1F2DD-5663-41B0-71A4-87D1BA9D9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422008-E633-D9B7-E57C-05AFCEADD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88C4-9499-4486-A9E8-CE1BAD5976C5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089499-41CC-6E0F-7105-CB40706DB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D383C-EEAC-C4FD-D451-DBDF989AA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5394-3674-4422-BFBE-FB80014C1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269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2C3094-DF64-3E6B-8D40-F3ED441B7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0992F7-6123-D334-5EB8-7E7DAE83F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4BD746-C5FE-CE15-5420-8F7B64DF2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88C4-9499-4486-A9E8-CE1BAD5976C5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03978E-E465-00F6-EBFA-FD6D2CB16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AB8228-F114-F02C-F2E1-B16963CEA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5394-3674-4422-BFBE-FB80014C1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924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53D61A-37F1-B797-87E3-9D66A702D0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CAB489-2B06-0AE7-502F-E7F3D9F1C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F87F3D-4D04-7DFF-37E6-D1CE529BE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88C4-9499-4486-A9E8-CE1BAD5976C5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624A85-FBC3-E09C-7CE4-896F2D21E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50BEDB-50BD-19A9-5478-137427B6C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5394-3674-4422-BFBE-FB80014C1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381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23939-C75A-6113-9CEC-1E9896B38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57B259-6EB4-750B-8640-E039563D8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B02944-421F-DF9E-1387-9E81045CF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88C4-9499-4486-A9E8-CE1BAD5976C5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BEE779-A334-6E2D-6965-B9F8401E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DAC17D-C077-21B9-B92C-2226E6DC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5394-3674-4422-BFBE-FB80014C1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320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2103A-FE56-9DE5-0F90-D5899E3CE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83F1BA-25FD-E4D2-CEC7-A7521486A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558495-0763-0189-6001-B05A41A97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88C4-9499-4486-A9E8-CE1BAD5976C5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6618BC-0C5A-9A5D-F9B9-7B3784F4D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6796E2-D46D-0CAE-356D-837D53E4D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5394-3674-4422-BFBE-FB80014C1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896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EEABA-09C3-9067-6E45-EC23F481A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3AAE47-7998-8453-B527-8107CDE064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3C2805-3735-F96E-191E-6A4581E36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72AD13-3E7E-8095-5002-92D9F1259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88C4-9499-4486-A9E8-CE1BAD5976C5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817A3A-9C40-54EC-C0D4-665B42B8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1C16A0-BEF1-1548-3E6F-3FB5A6433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5394-3674-4422-BFBE-FB80014C1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072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33975-D30E-E427-F0A9-A62A1A18D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6F8791-5CCE-B0BB-86F8-5849E43FD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4167DD-FAC0-397D-C9F2-2F5A5DD5E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DBA8DB-BAB5-FF5C-B768-F80E369D10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E0F754-B0E7-0E7B-D154-A117FD36B3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60B414-6AC7-0E6D-6741-FC10E8B7C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88C4-9499-4486-A9E8-CE1BAD5976C5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C74644-B5AE-F072-3690-3031AD7C1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3332BE-7853-7D70-B419-EE7F5974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5394-3674-4422-BFBE-FB80014C1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245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81B2DD-294F-E4C8-2862-7AB6AB22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8EFAD6-3F40-CAB8-82F9-D2996C557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88C4-9499-4486-A9E8-CE1BAD5976C5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32D814-2555-9016-1C16-BE9A24D28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40F432-2FA5-7AEE-26D1-A481E44DC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5394-3674-4422-BFBE-FB80014C1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98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17D2FC0-67DC-7C38-F69C-05A0BD032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88C4-9499-4486-A9E8-CE1BAD5976C5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4648BF-F632-AB3B-9A88-99545F15D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52BE82-3E56-C60C-C8A2-79C6EA2C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5394-3674-4422-BFBE-FB80014C1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296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64F36C-D5BA-246A-4652-BACC36F3F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8FE708-7A34-9BB9-F051-EA4679A34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DDD1A5-9F50-ABA6-490E-3A8DC01AB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FC8E17-92FA-B516-C745-4641A07E0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88C4-9499-4486-A9E8-CE1BAD5976C5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2E77F9-81A0-9AB6-AE18-0051238CF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31D72C-D596-B425-9B5A-E2CA4F083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5394-3674-4422-BFBE-FB80014C1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86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254B1F-CBE7-8D2C-9B7E-EAA09FAB5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2218542-8030-2B8A-2E6D-1BA19F0429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F91445-FEE6-0E91-ED01-C15DCE197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D5444B-C41C-5531-3CD2-DB754B886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88C4-9499-4486-A9E8-CE1BAD5976C5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AEB6C8-45F9-DE87-2C4D-607F7EA35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BF4ECE-30EA-49B8-C55C-559E147EC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5394-3674-4422-BFBE-FB80014C1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806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82802F-7191-A75B-E057-DA643B4B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93E8E2-4121-946C-EB97-7A52C2C9D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FE6BD0-136E-4387-6B88-344B516DB8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A88C4-9499-4486-A9E8-CE1BAD5976C5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E5FCDB-0218-E873-77C1-125C2A6813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347F03-D025-1E59-6A04-98025A34CC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A5394-3674-4422-BFBE-FB80014C1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289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CD4733-C0D2-9193-CCF6-B7BD42220A0F}"/>
              </a:ext>
            </a:extLst>
          </p:cNvPr>
          <p:cNvSpPr txBox="1"/>
          <p:nvPr/>
        </p:nvSpPr>
        <p:spPr>
          <a:xfrm>
            <a:off x="2931510" y="2665514"/>
            <a:ext cx="63658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PROJECT Nymph</a:t>
            </a:r>
            <a:endParaRPr lang="ko-KR" altLang="en-US" sz="6000" dirty="0">
              <a:solidFill>
                <a:schemeClr val="tx1">
                  <a:lumMod val="95000"/>
                  <a:lumOff val="5000"/>
                </a:schemeClr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9163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92813EE-F6C2-3855-DF62-2F20B14EAE4B}"/>
              </a:ext>
            </a:extLst>
          </p:cNvPr>
          <p:cNvSpPr/>
          <p:nvPr/>
        </p:nvSpPr>
        <p:spPr>
          <a:xfrm>
            <a:off x="7974281" y="1549731"/>
            <a:ext cx="2971800" cy="31766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36A281-2B34-6C2A-77FC-A36359DACD7D}"/>
              </a:ext>
            </a:extLst>
          </p:cNvPr>
          <p:cNvSpPr txBox="1"/>
          <p:nvPr/>
        </p:nvSpPr>
        <p:spPr>
          <a:xfrm>
            <a:off x="510638" y="553986"/>
            <a:ext cx="625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컨셉</a:t>
            </a:r>
            <a:r>
              <a:rPr lang="en-US" altLang="ko-KR" dirty="0"/>
              <a:t>: </a:t>
            </a:r>
            <a:r>
              <a:rPr lang="ko-KR" altLang="en-US" dirty="0"/>
              <a:t>정령들이</a:t>
            </a:r>
            <a:r>
              <a:rPr lang="en-US" altLang="ko-KR" dirty="0"/>
              <a:t> </a:t>
            </a:r>
            <a:r>
              <a:rPr lang="ko-KR" altLang="en-US" dirty="0"/>
              <a:t>인간들을 물리치고 자연을 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8EBAD1-B77B-10BD-1B61-D85BC12DE406}"/>
              </a:ext>
            </a:extLst>
          </p:cNvPr>
          <p:cNvSpPr txBox="1"/>
          <p:nvPr/>
        </p:nvSpPr>
        <p:spPr>
          <a:xfrm>
            <a:off x="510638" y="2967335"/>
            <a:ext cx="70623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플레이 컨셉 </a:t>
            </a:r>
            <a:r>
              <a:rPr lang="en-US" altLang="ko-KR" dirty="0"/>
              <a:t>: </a:t>
            </a:r>
            <a:r>
              <a:rPr lang="ko-KR" altLang="en-US" dirty="0"/>
              <a:t>족보 맞추기 디펜스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포커 </a:t>
            </a:r>
            <a:r>
              <a:rPr lang="en-US" altLang="ko-KR" dirty="0"/>
              <a:t>&amp; </a:t>
            </a:r>
            <a:r>
              <a:rPr lang="ko-KR" altLang="en-US" dirty="0"/>
              <a:t>마작처럼 지정된 패를 모아서 정령을 필드에 소환한다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소환된 정령은 타워처럼 고정된 곳에서 적을 공격한다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5A3B60E-82E4-C946-B253-A094B95D0D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527"/>
          <a:stretch/>
        </p:blipFill>
        <p:spPr>
          <a:xfrm>
            <a:off x="665018" y="1634855"/>
            <a:ext cx="2971800" cy="83542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7CF2FC9-FDB9-222B-920F-2E8CEC66A205}"/>
              </a:ext>
            </a:extLst>
          </p:cNvPr>
          <p:cNvSpPr/>
          <p:nvPr/>
        </p:nvSpPr>
        <p:spPr>
          <a:xfrm>
            <a:off x="8375568" y="1935963"/>
            <a:ext cx="2169225" cy="24041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 descr="Lv. 225) 울려 퍼지는 하프 소리, 나무의 정령들이 본 것, 실로폰 연못으로, 연못 속으로 : 네이버 블로그">
            <a:extLst>
              <a:ext uri="{FF2B5EF4-FFF2-40B4-BE49-F238E27FC236}">
                <a16:creationId xmlns:a16="http://schemas.microsoft.com/office/drawing/2014/main" id="{AA6A0D9E-772C-D63F-8C77-80062A05A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8554" y="2045577"/>
            <a:ext cx="633249" cy="745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0CECB411-3344-7678-E88C-B56540FEB187}"/>
              </a:ext>
            </a:extLst>
          </p:cNvPr>
          <p:cNvSpPr/>
          <p:nvPr/>
        </p:nvSpPr>
        <p:spPr>
          <a:xfrm>
            <a:off x="10540588" y="1577882"/>
            <a:ext cx="409699" cy="34438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FE55787-8D38-3C3E-A07C-50AF9BE410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72372">
            <a:off x="10317163" y="1751321"/>
            <a:ext cx="290587" cy="497580"/>
          </a:xfrm>
          <a:prstGeom prst="rect">
            <a:avLst/>
          </a:prstGeom>
        </p:spPr>
      </p:pic>
      <p:sp>
        <p:nvSpPr>
          <p:cNvPr id="15" name="폭발: 14pt 14">
            <a:extLst>
              <a:ext uri="{FF2B5EF4-FFF2-40B4-BE49-F238E27FC236}">
                <a16:creationId xmlns:a16="http://schemas.microsoft.com/office/drawing/2014/main" id="{207A2C51-AF35-FBE9-F4C3-9DD12D3BF6E0}"/>
              </a:ext>
            </a:extLst>
          </p:cNvPr>
          <p:cNvSpPr/>
          <p:nvPr/>
        </p:nvSpPr>
        <p:spPr>
          <a:xfrm>
            <a:off x="10323122" y="1606446"/>
            <a:ext cx="409699" cy="336951"/>
          </a:xfrm>
          <a:prstGeom prst="irregularSeal2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9878B5-3948-7951-21BB-FF085671A2BE}"/>
              </a:ext>
            </a:extLst>
          </p:cNvPr>
          <p:cNvSpPr txBox="1"/>
          <p:nvPr/>
        </p:nvSpPr>
        <p:spPr>
          <a:xfrm>
            <a:off x="3904779" y="1922267"/>
            <a:ext cx="244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디자인 컨셉</a:t>
            </a:r>
          </a:p>
        </p:txBody>
      </p:sp>
    </p:spTree>
    <p:extLst>
      <p:ext uri="{BB962C8B-B14F-4D97-AF65-F5344CB8AC3E}">
        <p14:creationId xmlns:p14="http://schemas.microsoft.com/office/powerpoint/2010/main" val="502205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66F8D99E-3C4F-8F1C-CE58-343E8F497CAB}"/>
              </a:ext>
            </a:extLst>
          </p:cNvPr>
          <p:cNvSpPr/>
          <p:nvPr/>
        </p:nvSpPr>
        <p:spPr>
          <a:xfrm>
            <a:off x="1104405" y="968436"/>
            <a:ext cx="2256312" cy="1098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450A96C-2372-0DB4-4BE6-6F885F573FD5}"/>
              </a:ext>
            </a:extLst>
          </p:cNvPr>
          <p:cNvSpPr/>
          <p:nvPr/>
        </p:nvSpPr>
        <p:spPr>
          <a:xfrm>
            <a:off x="3817918" y="2232560"/>
            <a:ext cx="2256312" cy="1098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433E397-9ED7-C7E1-416D-48FF030CA18B}"/>
              </a:ext>
            </a:extLst>
          </p:cNvPr>
          <p:cNvSpPr/>
          <p:nvPr/>
        </p:nvSpPr>
        <p:spPr>
          <a:xfrm>
            <a:off x="1615045" y="3758539"/>
            <a:ext cx="2256312" cy="1098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8E1D44-2907-6444-1C79-AA939ACF2DAB}"/>
              </a:ext>
            </a:extLst>
          </p:cNvPr>
          <p:cNvSpPr txBox="1"/>
          <p:nvPr/>
        </p:nvSpPr>
        <p:spPr>
          <a:xfrm>
            <a:off x="2743200" y="2047894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 err="1"/>
              <a:t>웨비ㅡ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5C3191-E38B-B230-A3A1-FB590C8CFAC2}"/>
              </a:ext>
            </a:extLst>
          </p:cNvPr>
          <p:cNvSpPr txBox="1"/>
          <p:nvPr/>
        </p:nvSpPr>
        <p:spPr>
          <a:xfrm>
            <a:off x="6012873" y="3330429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r>
              <a:rPr lang="ko-KR" altLang="en-US" dirty="0" err="1"/>
              <a:t>웨비ㅡ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0BB446-DABB-A0C4-590D-581BF2144486}"/>
              </a:ext>
            </a:extLst>
          </p:cNvPr>
          <p:cNvSpPr txBox="1"/>
          <p:nvPr/>
        </p:nvSpPr>
        <p:spPr>
          <a:xfrm>
            <a:off x="3939808" y="4797630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</a:t>
            </a:r>
            <a:r>
              <a:rPr lang="ko-KR" altLang="en-US" dirty="0" err="1"/>
              <a:t>웨비ㅡ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790EE3-561C-FCE7-92F8-71DEB9C5A9B9}"/>
              </a:ext>
            </a:extLst>
          </p:cNvPr>
          <p:cNvSpPr txBox="1"/>
          <p:nvPr/>
        </p:nvSpPr>
        <p:spPr>
          <a:xfrm>
            <a:off x="1846076" y="2084107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속성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FC1E83-87DB-3D2E-7BF0-50EBD962BDEB}"/>
              </a:ext>
            </a:extLst>
          </p:cNvPr>
          <p:cNvSpPr txBox="1"/>
          <p:nvPr/>
        </p:nvSpPr>
        <p:spPr>
          <a:xfrm>
            <a:off x="4611973" y="3330429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속성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F5B635-1AAB-5084-B1D8-26E04C560DCE}"/>
              </a:ext>
            </a:extLst>
          </p:cNvPr>
          <p:cNvSpPr txBox="1"/>
          <p:nvPr/>
        </p:nvSpPr>
        <p:spPr>
          <a:xfrm>
            <a:off x="2356716" y="4857007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속성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93DB5A-92CC-807D-FF5C-64FA13E6BC77}"/>
              </a:ext>
            </a:extLst>
          </p:cNvPr>
          <p:cNvSpPr txBox="1"/>
          <p:nvPr/>
        </p:nvSpPr>
        <p:spPr>
          <a:xfrm>
            <a:off x="8053987" y="6063549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유물</a:t>
            </a:r>
          </a:p>
        </p:txBody>
      </p:sp>
    </p:spTree>
    <p:extLst>
      <p:ext uri="{BB962C8B-B14F-4D97-AF65-F5344CB8AC3E}">
        <p14:creationId xmlns:p14="http://schemas.microsoft.com/office/powerpoint/2010/main" val="697374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A430DA-B00E-863C-E78D-DA67A4313606}"/>
              </a:ext>
            </a:extLst>
          </p:cNvPr>
          <p:cNvSpPr txBox="1"/>
          <p:nvPr/>
        </p:nvSpPr>
        <p:spPr>
          <a:xfrm>
            <a:off x="322389" y="289410"/>
            <a:ext cx="624466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소환 규칙 </a:t>
            </a:r>
            <a:r>
              <a:rPr lang="en-US" altLang="ko-KR" dirty="0"/>
              <a:t>(</a:t>
            </a:r>
            <a:r>
              <a:rPr lang="ko-KR" altLang="en-US" dirty="0"/>
              <a:t>족보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총 </a:t>
            </a:r>
            <a:r>
              <a:rPr lang="en-US" altLang="ko-KR" dirty="0"/>
              <a:t>5</a:t>
            </a:r>
            <a:r>
              <a:rPr lang="ko-KR" altLang="en-US" dirty="0"/>
              <a:t>개의 속성이 있다</a:t>
            </a:r>
            <a:r>
              <a:rPr lang="en-US" altLang="ko-KR" dirty="0"/>
              <a:t>. </a:t>
            </a:r>
          </a:p>
          <a:p>
            <a:pPr marL="742950" lvl="1" indent="-285750">
              <a:buFontTx/>
              <a:buChar char="-"/>
            </a:pPr>
            <a:r>
              <a:rPr lang="ko-KR" altLang="en-US" dirty="0"/>
              <a:t>불 </a:t>
            </a:r>
            <a:r>
              <a:rPr lang="en-US" altLang="ko-KR" dirty="0"/>
              <a:t>/ </a:t>
            </a:r>
            <a:r>
              <a:rPr lang="ko-KR" altLang="en-US" dirty="0"/>
              <a:t>물 </a:t>
            </a:r>
            <a:r>
              <a:rPr lang="en-US" altLang="ko-KR" dirty="0"/>
              <a:t>/ </a:t>
            </a:r>
            <a:r>
              <a:rPr lang="ko-KR" altLang="en-US" dirty="0"/>
              <a:t>바람 </a:t>
            </a:r>
            <a:r>
              <a:rPr lang="en-US" altLang="ko-KR" dirty="0"/>
              <a:t>/ </a:t>
            </a:r>
            <a:r>
              <a:rPr lang="ko-KR" altLang="en-US" dirty="0"/>
              <a:t>땅 </a:t>
            </a:r>
            <a:r>
              <a:rPr lang="en-US" altLang="ko-KR" dirty="0"/>
              <a:t>/ </a:t>
            </a:r>
            <a:r>
              <a:rPr lang="ko-KR" altLang="en-US" dirty="0"/>
              <a:t>번개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각 속성마다 </a:t>
            </a:r>
            <a:r>
              <a:rPr lang="en-US" altLang="ko-KR" dirty="0"/>
              <a:t>1~5</a:t>
            </a:r>
            <a:r>
              <a:rPr lang="ko-KR" altLang="en-US" dirty="0"/>
              <a:t>의 숫자를 가진다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스트레이트 족보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★</a:t>
            </a:r>
            <a:r>
              <a:rPr lang="en-US" altLang="ko-KR" dirty="0"/>
              <a:t>1 </a:t>
            </a:r>
            <a:r>
              <a:rPr lang="ko-KR" altLang="en-US" dirty="0"/>
              <a:t>타워 </a:t>
            </a:r>
            <a:r>
              <a:rPr lang="en-US" altLang="ko-KR" dirty="0"/>
              <a:t>= </a:t>
            </a:r>
            <a:r>
              <a:rPr lang="ko-KR" altLang="en-US" dirty="0"/>
              <a:t>연속된 숫자 </a:t>
            </a:r>
            <a:r>
              <a:rPr lang="en-US" altLang="ko-KR" dirty="0"/>
              <a:t>3</a:t>
            </a:r>
            <a:r>
              <a:rPr lang="ko-KR" altLang="en-US" dirty="0"/>
              <a:t>개 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★</a:t>
            </a:r>
            <a:r>
              <a:rPr lang="en-US" altLang="ko-KR" dirty="0"/>
              <a:t>2 </a:t>
            </a:r>
            <a:r>
              <a:rPr lang="ko-KR" altLang="en-US" dirty="0"/>
              <a:t>타워 </a:t>
            </a:r>
            <a:r>
              <a:rPr lang="en-US" altLang="ko-KR" dirty="0"/>
              <a:t>= </a:t>
            </a:r>
            <a:r>
              <a:rPr lang="ko-KR" altLang="en-US" dirty="0"/>
              <a:t>연속된 숫자 </a:t>
            </a:r>
            <a:r>
              <a:rPr lang="en-US" altLang="ko-KR" dirty="0"/>
              <a:t>4</a:t>
            </a:r>
            <a:r>
              <a:rPr lang="ko-KR" altLang="en-US" dirty="0"/>
              <a:t>개 </a:t>
            </a:r>
            <a:r>
              <a:rPr lang="en-US" altLang="ko-KR" dirty="0"/>
              <a:t>(1234 / 2345)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★</a:t>
            </a:r>
            <a:r>
              <a:rPr lang="en-US" altLang="ko-KR" dirty="0"/>
              <a:t>3 </a:t>
            </a:r>
            <a:r>
              <a:rPr lang="ko-KR" altLang="en-US" dirty="0"/>
              <a:t>타워 </a:t>
            </a:r>
            <a:r>
              <a:rPr lang="en-US" altLang="ko-KR" dirty="0"/>
              <a:t>= </a:t>
            </a:r>
            <a:r>
              <a:rPr lang="ko-KR" altLang="en-US" dirty="0"/>
              <a:t>연속된 숫자 </a:t>
            </a:r>
            <a:r>
              <a:rPr lang="en-US" altLang="ko-KR" dirty="0"/>
              <a:t>5</a:t>
            </a:r>
            <a:r>
              <a:rPr lang="ko-KR" altLang="en-US" dirty="0"/>
              <a:t>개 </a:t>
            </a:r>
            <a:r>
              <a:rPr lang="en-US" altLang="ko-KR" dirty="0"/>
              <a:t>(12345)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페어 족보 </a:t>
            </a:r>
            <a:r>
              <a:rPr lang="en-US" altLang="ko-KR" dirty="0"/>
              <a:t>(</a:t>
            </a:r>
            <a:r>
              <a:rPr lang="ko-KR" altLang="en-US" dirty="0"/>
              <a:t>페어</a:t>
            </a:r>
            <a:r>
              <a:rPr lang="en-US" altLang="ko-KR" dirty="0"/>
              <a:t> ~ </a:t>
            </a:r>
            <a:r>
              <a:rPr lang="ko-KR" altLang="en-US" dirty="0"/>
              <a:t>파이브카드</a:t>
            </a:r>
            <a:r>
              <a:rPr lang="en-US" altLang="ko-K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같은 숫자 </a:t>
            </a:r>
            <a:r>
              <a:rPr lang="en-US" altLang="ko-KR" dirty="0"/>
              <a:t>n</a:t>
            </a:r>
            <a:r>
              <a:rPr lang="ko-KR" altLang="en-US" dirty="0"/>
              <a:t>개 </a:t>
            </a:r>
            <a:r>
              <a:rPr lang="en-US" altLang="ko-KR" dirty="0"/>
              <a:t>(3 ~ 5) – </a:t>
            </a:r>
            <a:r>
              <a:rPr lang="ko-KR" altLang="en-US" dirty="0"/>
              <a:t>예</a:t>
            </a:r>
            <a:r>
              <a:rPr lang="en-US" altLang="ko-KR" dirty="0"/>
              <a:t>(</a:t>
            </a:r>
            <a:r>
              <a:rPr lang="ko-KR" altLang="en-US" dirty="0"/>
              <a:t>불</a:t>
            </a:r>
            <a:r>
              <a:rPr lang="en-US" altLang="ko-KR" dirty="0"/>
              <a:t>3/</a:t>
            </a:r>
            <a:r>
              <a:rPr lang="ko-KR" altLang="en-US" dirty="0"/>
              <a:t>물</a:t>
            </a:r>
            <a:r>
              <a:rPr lang="en-US" altLang="ko-KR" dirty="0"/>
              <a:t>3/</a:t>
            </a:r>
            <a:r>
              <a:rPr lang="ko-KR" altLang="en-US" dirty="0"/>
              <a:t>바람</a:t>
            </a:r>
            <a:r>
              <a:rPr lang="en-US" altLang="ko-KR" dirty="0"/>
              <a:t>3)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플러시 족보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같은 속성 </a:t>
            </a:r>
            <a:r>
              <a:rPr lang="en-US" altLang="ko-KR" dirty="0"/>
              <a:t>n</a:t>
            </a:r>
            <a:r>
              <a:rPr lang="ko-KR" altLang="en-US" dirty="0"/>
              <a:t>개 </a:t>
            </a:r>
            <a:r>
              <a:rPr lang="en-US" altLang="ko-KR" dirty="0"/>
              <a:t>(3 ~ 5) – </a:t>
            </a:r>
            <a:r>
              <a:rPr lang="ko-KR" altLang="en-US" dirty="0"/>
              <a:t>예</a:t>
            </a:r>
            <a:r>
              <a:rPr lang="en-US" altLang="ko-KR" dirty="0"/>
              <a:t>(</a:t>
            </a:r>
            <a:r>
              <a:rPr lang="ko-KR" altLang="en-US" dirty="0"/>
              <a:t>불</a:t>
            </a:r>
            <a:r>
              <a:rPr lang="en-US" altLang="ko-KR" dirty="0"/>
              <a:t>1/</a:t>
            </a:r>
            <a:r>
              <a:rPr lang="ko-KR" altLang="en-US" dirty="0"/>
              <a:t>불</a:t>
            </a:r>
            <a:r>
              <a:rPr lang="en-US" altLang="ko-KR" dirty="0"/>
              <a:t>3/</a:t>
            </a:r>
            <a:r>
              <a:rPr lang="ko-KR" altLang="en-US" dirty="0"/>
              <a:t>불</a:t>
            </a:r>
            <a:r>
              <a:rPr lang="en-US" altLang="ko-KR" dirty="0"/>
              <a:t>5)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기타 족보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풀하우스 </a:t>
            </a:r>
            <a:r>
              <a:rPr lang="en-US" altLang="ko-KR" dirty="0"/>
              <a:t>/ </a:t>
            </a:r>
            <a:r>
              <a:rPr lang="ko-KR" altLang="en-US" dirty="0"/>
              <a:t>스트레이트 플러시 등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EEE0697-DD03-415E-4198-E7A8DD4E4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033" y="921935"/>
            <a:ext cx="5820888" cy="1225901"/>
          </a:xfrm>
          <a:prstGeom prst="rect">
            <a:avLst/>
          </a:prstGeom>
        </p:spPr>
      </p:pic>
      <p:pic>
        <p:nvPicPr>
          <p:cNvPr id="8" name="Picture 2" descr="Mahjong - Stock Illustration [29858741] - PIXTA">
            <a:extLst>
              <a:ext uri="{FF2B5EF4-FFF2-40B4-BE49-F238E27FC236}">
                <a16:creationId xmlns:a16="http://schemas.microsoft.com/office/drawing/2014/main" id="{89C8FA8F-B867-51F9-A408-51AA1B59E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175" y="3369623"/>
            <a:ext cx="249555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336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A430DA-B00E-863C-E78D-DA67A4313606}"/>
              </a:ext>
            </a:extLst>
          </p:cNvPr>
          <p:cNvSpPr txBox="1"/>
          <p:nvPr/>
        </p:nvSpPr>
        <p:spPr>
          <a:xfrm>
            <a:off x="369890" y="360662"/>
            <a:ext cx="244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특수 규칙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7E2A0D-11B2-72D8-2473-4FFEDBF06E1A}"/>
              </a:ext>
            </a:extLst>
          </p:cNvPr>
          <p:cNvSpPr txBox="1"/>
          <p:nvPr/>
        </p:nvSpPr>
        <p:spPr>
          <a:xfrm>
            <a:off x="436791" y="889871"/>
            <a:ext cx="609501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속성의 조합에 따라 다른 정령이 등장한다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예시</a:t>
            </a:r>
            <a:r>
              <a:rPr lang="en-US" altLang="ko-K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불 </a:t>
            </a:r>
            <a:r>
              <a:rPr lang="en-US" altLang="ko-KR" dirty="0"/>
              <a:t>+ </a:t>
            </a:r>
            <a:r>
              <a:rPr lang="ko-KR" altLang="en-US" dirty="0"/>
              <a:t>물 </a:t>
            </a:r>
            <a:r>
              <a:rPr lang="en-US" altLang="ko-KR" dirty="0"/>
              <a:t>= </a:t>
            </a:r>
            <a:r>
              <a:rPr lang="ko-KR" altLang="en-US" dirty="0"/>
              <a:t>안개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물 </a:t>
            </a:r>
            <a:r>
              <a:rPr lang="en-US" altLang="ko-KR" dirty="0"/>
              <a:t>+ </a:t>
            </a:r>
            <a:r>
              <a:rPr lang="ko-KR" altLang="en-US" dirty="0"/>
              <a:t>바람 </a:t>
            </a:r>
            <a:r>
              <a:rPr lang="en-US" altLang="ko-KR" dirty="0"/>
              <a:t>= </a:t>
            </a:r>
            <a:r>
              <a:rPr lang="ko-KR" altLang="en-US" dirty="0"/>
              <a:t>얼음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땅 </a:t>
            </a:r>
            <a:r>
              <a:rPr lang="en-US" altLang="ko-KR" dirty="0"/>
              <a:t>+ </a:t>
            </a:r>
            <a:r>
              <a:rPr lang="ko-KR" altLang="en-US" dirty="0"/>
              <a:t>바람 </a:t>
            </a:r>
            <a:r>
              <a:rPr lang="en-US" altLang="ko-KR" dirty="0"/>
              <a:t>= </a:t>
            </a:r>
            <a:r>
              <a:rPr lang="ko-KR" altLang="en-US" dirty="0"/>
              <a:t>모래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컬러 및 스케일 베리에이션 제외하고 필요한 순수 필요 리소스 </a:t>
            </a:r>
            <a:r>
              <a:rPr lang="en-US" altLang="ko-KR" dirty="0"/>
              <a:t>= 15</a:t>
            </a:r>
            <a:r>
              <a:rPr lang="ko-KR" altLang="en-US" dirty="0"/>
              <a:t>종 </a:t>
            </a:r>
            <a:r>
              <a:rPr lang="en-US" altLang="ko-KR" dirty="0"/>
              <a:t>* 3 = 45</a:t>
            </a:r>
            <a:r>
              <a:rPr lang="ko-KR" altLang="en-US" dirty="0"/>
              <a:t>종 </a:t>
            </a:r>
            <a:r>
              <a:rPr lang="en-US" altLang="ko-KR" dirty="0"/>
              <a:t>+ 15</a:t>
            </a:r>
            <a:r>
              <a:rPr lang="ko-KR" altLang="en-US" dirty="0"/>
              <a:t>종 </a:t>
            </a:r>
            <a:r>
              <a:rPr lang="en-US" altLang="ko-KR" dirty="0"/>
              <a:t>= 60</a:t>
            </a:r>
            <a:r>
              <a:rPr lang="ko-KR" altLang="en-US" dirty="0"/>
              <a:t>개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속성 </a:t>
            </a:r>
            <a:r>
              <a:rPr lang="en-US" altLang="ko-KR" dirty="0"/>
              <a:t>5</a:t>
            </a:r>
            <a:r>
              <a:rPr lang="ko-KR" altLang="en-US" dirty="0"/>
              <a:t>개의 조합 </a:t>
            </a:r>
            <a:r>
              <a:rPr lang="en-US" altLang="ko-KR" dirty="0"/>
              <a:t>= 5 + !5(4+3+2+1)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3074" name="Picture 2" descr="elemental sprites | Sprite, Chibi, Kids rugs">
            <a:extLst>
              <a:ext uri="{FF2B5EF4-FFF2-40B4-BE49-F238E27FC236}">
                <a16:creationId xmlns:a16="http://schemas.microsoft.com/office/drawing/2014/main" id="{78939FC0-B284-7981-D5F9-2E9D9DAA5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576" y="1032709"/>
            <a:ext cx="3913250" cy="467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345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A430DA-B00E-863C-E78D-DA67A4313606}"/>
              </a:ext>
            </a:extLst>
          </p:cNvPr>
          <p:cNvSpPr txBox="1"/>
          <p:nvPr/>
        </p:nvSpPr>
        <p:spPr>
          <a:xfrm>
            <a:off x="251133" y="240846"/>
            <a:ext cx="11119488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패 규칙</a:t>
            </a:r>
            <a:endParaRPr lang="en-US" altLang="ko-KR" sz="20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후반부로 갈수록 복잡한 룰이 추가될 예정</a:t>
            </a:r>
            <a:endParaRPr lang="en-US" altLang="ko-KR" sz="1600" dirty="0"/>
          </a:p>
          <a:p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각 스테이지마다 패산</a:t>
            </a:r>
            <a:r>
              <a:rPr lang="en-US" altLang="ko-KR" sz="1600" dirty="0"/>
              <a:t>(</a:t>
            </a:r>
            <a:r>
              <a:rPr lang="ko-KR" altLang="en-US" sz="1600" dirty="0"/>
              <a:t>해당 스테이지에서 등장할 블록의 정보</a:t>
            </a:r>
            <a:r>
              <a:rPr lang="en-US" altLang="ko-KR" sz="1600" dirty="0"/>
              <a:t>)</a:t>
            </a:r>
            <a:r>
              <a:rPr lang="ko-KR" altLang="en-US" sz="1600" dirty="0"/>
              <a:t>가 공개되어 있음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예</a:t>
            </a:r>
            <a:r>
              <a:rPr lang="en-US" altLang="ko-KR" sz="1600" dirty="0"/>
              <a:t>) </a:t>
            </a:r>
          </a:p>
          <a:p>
            <a:pPr marL="742950" lvl="1" indent="-285750">
              <a:buFontTx/>
              <a:buChar char="-"/>
            </a:pPr>
            <a:r>
              <a:rPr lang="ko-KR" altLang="en-US" sz="1600" dirty="0"/>
              <a:t>스테이지</a:t>
            </a:r>
            <a:r>
              <a:rPr lang="en-US" altLang="ko-KR" sz="1600" dirty="0"/>
              <a:t>1 = </a:t>
            </a:r>
            <a:r>
              <a:rPr lang="ko-KR" altLang="en-US" sz="1600" dirty="0"/>
              <a:t>총 </a:t>
            </a:r>
            <a:r>
              <a:rPr lang="en-US" altLang="ko-KR" sz="1600" dirty="0"/>
              <a:t>20</a:t>
            </a:r>
            <a:r>
              <a:rPr lang="ko-KR" altLang="en-US" sz="1600" dirty="0"/>
              <a:t>개의 블록이 등장함</a:t>
            </a:r>
            <a:endParaRPr lang="en-US" altLang="ko-KR" sz="1600" dirty="0"/>
          </a:p>
          <a:p>
            <a:pPr marL="1200150" lvl="2" indent="-285750">
              <a:buFontTx/>
              <a:buChar char="-"/>
            </a:pPr>
            <a:r>
              <a:rPr lang="ko-KR" altLang="en-US" sz="1600" dirty="0"/>
              <a:t>불 </a:t>
            </a:r>
            <a:r>
              <a:rPr lang="en-US" altLang="ko-KR" sz="1600" dirty="0"/>
              <a:t>10 / </a:t>
            </a:r>
            <a:r>
              <a:rPr lang="ko-KR" altLang="en-US" sz="1600" dirty="0"/>
              <a:t>물 </a:t>
            </a:r>
            <a:r>
              <a:rPr lang="en-US" altLang="ko-KR" sz="1600" dirty="0"/>
              <a:t>10 </a:t>
            </a:r>
          </a:p>
          <a:p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스테이지 진입 시 정해진 블록 안에서만 등장함</a:t>
            </a:r>
            <a:r>
              <a:rPr lang="en-US" altLang="ko-KR" sz="1600" dirty="0"/>
              <a:t>. (</a:t>
            </a:r>
            <a:r>
              <a:rPr lang="ko-KR" altLang="en-US" sz="1600" dirty="0"/>
              <a:t>유저가 원한다면 카운트할 수 있음</a:t>
            </a:r>
            <a:r>
              <a:rPr lang="en-US" altLang="ko-KR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r>
              <a:rPr lang="ko-KR" altLang="en-US" sz="1600" dirty="0"/>
              <a:t>기본 규칙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최초 시작 시 블록 </a:t>
            </a:r>
            <a:r>
              <a:rPr lang="en-US" altLang="ko-KR" sz="1600" dirty="0"/>
              <a:t>5</a:t>
            </a:r>
            <a:r>
              <a:rPr lang="ko-KR" altLang="en-US" sz="1600" dirty="0"/>
              <a:t>개를 랜덤 제공 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손패</a:t>
            </a:r>
            <a:r>
              <a:rPr lang="ko-KR" altLang="en-US" sz="1600" dirty="0"/>
              <a:t> 최대치는 </a:t>
            </a:r>
            <a:r>
              <a:rPr lang="en-US" altLang="ko-KR" sz="1600" dirty="0"/>
              <a:t>5</a:t>
            </a:r>
            <a:r>
              <a:rPr lang="ko-KR" altLang="en-US" sz="1600" dirty="0"/>
              <a:t>개</a:t>
            </a:r>
            <a:r>
              <a:rPr lang="en-US" altLang="ko-KR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웨이브가 시작될 때마다</a:t>
            </a:r>
            <a:r>
              <a:rPr lang="en-US" altLang="ko-KR" sz="1600" dirty="0"/>
              <a:t>, </a:t>
            </a:r>
            <a:r>
              <a:rPr lang="ko-KR" altLang="en-US" sz="1600" dirty="0"/>
              <a:t>손에 있는 모든 블록을 버리고 다시 </a:t>
            </a:r>
            <a:r>
              <a:rPr lang="en-US" altLang="ko-KR" sz="1600" dirty="0"/>
              <a:t>3</a:t>
            </a:r>
            <a:r>
              <a:rPr lang="ko-KR" altLang="en-US" sz="1600" dirty="0"/>
              <a:t>개를 랜덤 제공한다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적 웨이브를 </a:t>
            </a:r>
            <a:r>
              <a:rPr lang="en-US" altLang="ko-KR" sz="1600" dirty="0"/>
              <a:t>n</a:t>
            </a:r>
            <a:r>
              <a:rPr lang="ko-KR" altLang="en-US" sz="1600" dirty="0"/>
              <a:t>마리 잡으면 </a:t>
            </a:r>
            <a:r>
              <a:rPr lang="en-US" altLang="ko-KR" sz="1600" dirty="0"/>
              <a:t>5</a:t>
            </a:r>
            <a:r>
              <a:rPr lang="ko-KR" altLang="en-US" sz="1600" dirty="0"/>
              <a:t>골드를 얻으며</a:t>
            </a:r>
            <a:r>
              <a:rPr lang="en-US" altLang="ko-KR" sz="1600" dirty="0"/>
              <a:t>, 10</a:t>
            </a:r>
            <a:r>
              <a:rPr lang="ko-KR" altLang="en-US" sz="1600" dirty="0"/>
              <a:t>골드를 소모해 패를 </a:t>
            </a:r>
            <a:r>
              <a:rPr lang="en-US" altLang="ko-KR" sz="1600" dirty="0"/>
              <a:t>+1</a:t>
            </a:r>
            <a:r>
              <a:rPr lang="ko-KR" altLang="en-US" sz="1600" dirty="0"/>
              <a:t>개 할 수 있다</a:t>
            </a:r>
            <a:r>
              <a:rPr lang="en-US" altLang="ko-KR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이미 </a:t>
            </a:r>
            <a:r>
              <a:rPr lang="ko-KR" altLang="en-US" sz="1600" dirty="0" err="1"/>
              <a:t>손패가</a:t>
            </a:r>
            <a:r>
              <a:rPr lang="ko-KR" altLang="en-US" sz="1600" dirty="0"/>
              <a:t> </a:t>
            </a:r>
            <a:r>
              <a:rPr lang="en-US" altLang="ko-KR" sz="1600" dirty="0"/>
              <a:t>5</a:t>
            </a:r>
            <a:r>
              <a:rPr lang="ko-KR" altLang="en-US" sz="1600" dirty="0"/>
              <a:t>개라면</a:t>
            </a:r>
            <a:r>
              <a:rPr lang="en-US" altLang="ko-KR" sz="1600" dirty="0"/>
              <a:t>, </a:t>
            </a:r>
            <a:r>
              <a:rPr lang="ko-KR" altLang="en-US" sz="1600" dirty="0"/>
              <a:t>랜덤으로 한 개가 버려진다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적 웨이브를 잡았을 때</a:t>
            </a:r>
            <a:r>
              <a:rPr lang="en-US" altLang="ko-KR" sz="1600" dirty="0"/>
              <a:t>, </a:t>
            </a:r>
            <a:r>
              <a:rPr lang="ko-KR" altLang="en-US" sz="1600" dirty="0"/>
              <a:t>확률로 랜덤 블록을 필드에 생성한다</a:t>
            </a:r>
            <a:r>
              <a:rPr lang="en-US" altLang="ko-KR" sz="1600" dirty="0"/>
              <a:t>. (</a:t>
            </a:r>
            <a:r>
              <a:rPr lang="ko-KR" altLang="en-US" sz="1600" dirty="0" err="1"/>
              <a:t>패산에</a:t>
            </a:r>
            <a:r>
              <a:rPr lang="ko-KR" altLang="en-US" sz="1600" dirty="0"/>
              <a:t> 남아있는 종류 내에서</a:t>
            </a:r>
            <a:r>
              <a:rPr lang="en-US" altLang="ko-KR" sz="16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해당 블록이 생성되었을 때 내 패에서 족보가 될 수 있다면 가져올 수 있다</a:t>
            </a:r>
            <a:r>
              <a:rPr lang="en-US" altLang="ko-KR" sz="1600" dirty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족보를 못 만들면 못 가져온다</a:t>
            </a:r>
            <a:r>
              <a:rPr lang="en-US" altLang="ko-KR" sz="1600" dirty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  <p:pic>
        <p:nvPicPr>
          <p:cNvPr id="1028" name="Picture 4" descr="Mahjong Dimensions 3D Mahjong video game The Mahjong Mahjong Adventures,  mahjong tiles n dies, game, video Game png | PNGEgg">
            <a:extLst>
              <a:ext uri="{FF2B5EF4-FFF2-40B4-BE49-F238E27FC236}">
                <a16:creationId xmlns:a16="http://schemas.microsoft.com/office/drawing/2014/main" id="{320D2D33-AB46-52F3-8D6B-D2A6AC633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6515" y="418976"/>
            <a:ext cx="1929738" cy="192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624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A430DA-B00E-863C-E78D-DA67A4313606}"/>
              </a:ext>
            </a:extLst>
          </p:cNvPr>
          <p:cNvSpPr txBox="1"/>
          <p:nvPr/>
        </p:nvSpPr>
        <p:spPr>
          <a:xfrm>
            <a:off x="126443" y="214913"/>
            <a:ext cx="1111948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몹이</a:t>
            </a:r>
            <a:r>
              <a:rPr lang="ko-KR" altLang="en-US" sz="1600" dirty="0"/>
              <a:t> 블록 떨구면 필드 막는다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5</a:t>
            </a:r>
            <a:r>
              <a:rPr lang="ko-KR" altLang="en-US" sz="1600" dirty="0"/>
              <a:t>장 </a:t>
            </a:r>
            <a:r>
              <a:rPr lang="ko-KR" altLang="en-US" sz="1600" dirty="0" err="1"/>
              <a:t>꽉차면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못집는다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err="1"/>
              <a:t>타워지을때</a:t>
            </a:r>
            <a:r>
              <a:rPr lang="ko-KR" altLang="en-US" sz="1600" dirty="0"/>
              <a:t> </a:t>
            </a:r>
            <a:r>
              <a:rPr lang="en-US" altLang="ko-KR" sz="1600" dirty="0"/>
              <a:t>2</a:t>
            </a:r>
            <a:r>
              <a:rPr lang="ko-KR" altLang="en-US" sz="1600" dirty="0"/>
              <a:t>가지 이상의 선택지가 있으면</a:t>
            </a:r>
            <a:r>
              <a:rPr lang="en-US" altLang="ko-KR" sz="1600" dirty="0"/>
              <a:t>, </a:t>
            </a:r>
            <a:r>
              <a:rPr lang="ko-KR" altLang="en-US" sz="1600" dirty="0"/>
              <a:t>지으려는 위치를 터치하면 고를 수 있다</a:t>
            </a:r>
            <a:r>
              <a:rPr lang="en-US" altLang="ko-KR" sz="1600" dirty="0"/>
              <a:t>. (1</a:t>
            </a:r>
            <a:r>
              <a:rPr lang="ko-KR" altLang="en-US" sz="1600" dirty="0"/>
              <a:t>개라도 </a:t>
            </a:r>
            <a:r>
              <a:rPr lang="en-US" altLang="ko-KR" sz="1600" dirty="0"/>
              <a:t>1</a:t>
            </a:r>
            <a:r>
              <a:rPr lang="ko-KR" altLang="en-US" sz="1600" dirty="0"/>
              <a:t>개의 선택지는 띄운다</a:t>
            </a:r>
            <a:r>
              <a:rPr lang="en-US" altLang="ko-KR" sz="1600" dirty="0"/>
              <a:t>.)</a:t>
            </a:r>
          </a:p>
          <a:p>
            <a:endParaRPr lang="en-US" altLang="ko-KR" sz="1600" dirty="0"/>
          </a:p>
          <a:p>
            <a:r>
              <a:rPr lang="en-US" altLang="ko-KR" sz="1600" dirty="0"/>
              <a:t>idle</a:t>
            </a:r>
            <a:r>
              <a:rPr lang="ko-KR" altLang="en-US" sz="1600" dirty="0"/>
              <a:t> 타워가 있다</a:t>
            </a:r>
            <a:r>
              <a:rPr lang="en-US" altLang="ko-KR" sz="1600" dirty="0"/>
              <a:t>. </a:t>
            </a:r>
          </a:p>
          <a:p>
            <a:endParaRPr lang="en-US" altLang="ko-KR" sz="1600" dirty="0"/>
          </a:p>
          <a:p>
            <a:r>
              <a:rPr lang="ko-KR" altLang="en-US" sz="1600" dirty="0"/>
              <a:t>첫 웨이브 시작할 때</a:t>
            </a:r>
            <a:r>
              <a:rPr lang="en-US" altLang="ko-KR" sz="1600" dirty="0"/>
              <a:t>, 5</a:t>
            </a:r>
            <a:r>
              <a:rPr lang="ko-KR" altLang="en-US" sz="1600" dirty="0"/>
              <a:t>장을 주고 </a:t>
            </a:r>
            <a:r>
              <a:rPr lang="en-US" altLang="ko-KR" sz="1600" dirty="0"/>
              <a:t>10</a:t>
            </a:r>
            <a:r>
              <a:rPr lang="ko-KR" altLang="en-US" sz="1600" dirty="0"/>
              <a:t>초간 준비 시간이 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두번째 웨이브부터는 시작할 때</a:t>
            </a:r>
            <a:r>
              <a:rPr lang="en-US" altLang="ko-KR" sz="1600" dirty="0"/>
              <a:t>, </a:t>
            </a:r>
            <a:r>
              <a:rPr lang="ko-KR" altLang="en-US" sz="1600" dirty="0"/>
              <a:t>이전에 들고있던 패를 다 버리고 </a:t>
            </a:r>
            <a:r>
              <a:rPr lang="en-US" altLang="ko-KR" sz="1600" dirty="0"/>
              <a:t>&gt; </a:t>
            </a:r>
            <a:r>
              <a:rPr lang="ko-KR" altLang="en-US" sz="1600" dirty="0"/>
              <a:t>새로 </a:t>
            </a:r>
            <a:r>
              <a:rPr lang="en-US" altLang="ko-KR" sz="1600" dirty="0"/>
              <a:t>3</a:t>
            </a:r>
            <a:r>
              <a:rPr lang="ko-KR" altLang="en-US" sz="1600" dirty="0"/>
              <a:t>개를 준다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버려지거나</a:t>
            </a:r>
            <a:r>
              <a:rPr lang="en-US" altLang="ko-KR" sz="1600" dirty="0"/>
              <a:t>, </a:t>
            </a:r>
            <a:r>
              <a:rPr lang="ko-KR" altLang="en-US" sz="1600" dirty="0"/>
              <a:t>필드에서 사라진 패는 묘지로 간다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 err="1"/>
              <a:t>덱이</a:t>
            </a:r>
            <a:r>
              <a:rPr lang="ko-KR" altLang="en-US" sz="1600" dirty="0"/>
              <a:t> 다 떨어지면 묘지를 </a:t>
            </a:r>
            <a:r>
              <a:rPr lang="ko-KR" altLang="en-US" sz="1600" dirty="0" err="1"/>
              <a:t>덱으로</a:t>
            </a:r>
            <a:r>
              <a:rPr lang="ko-KR" altLang="en-US" sz="1600" dirty="0"/>
              <a:t> 섞는다</a:t>
            </a:r>
            <a:r>
              <a:rPr lang="en-US" altLang="ko-KR" sz="1600" dirty="0"/>
              <a:t>.  /  </a:t>
            </a:r>
            <a:r>
              <a:rPr lang="ko-KR" altLang="en-US" sz="1600" dirty="0"/>
              <a:t>타워로 된 패는 묘지로 </a:t>
            </a:r>
            <a:r>
              <a:rPr lang="ko-KR" altLang="en-US" sz="1600" dirty="0" err="1"/>
              <a:t>안간다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몬스터 잡으면</a:t>
            </a:r>
            <a:r>
              <a:rPr lang="en-US" altLang="ko-KR" sz="1600" dirty="0"/>
              <a:t>, </a:t>
            </a:r>
            <a:r>
              <a:rPr lang="ko-KR" altLang="en-US" sz="1600" dirty="0"/>
              <a:t>에너지</a:t>
            </a:r>
            <a:r>
              <a:rPr lang="en-US" altLang="ko-KR" sz="1600" dirty="0"/>
              <a:t>(</a:t>
            </a:r>
            <a:r>
              <a:rPr lang="ko-KR" altLang="en-US" sz="1600" dirty="0"/>
              <a:t>가스</a:t>
            </a:r>
            <a:r>
              <a:rPr lang="en-US" altLang="ko-KR" sz="1600" dirty="0"/>
              <a:t>)</a:t>
            </a:r>
            <a:r>
              <a:rPr lang="ko-KR" altLang="en-US" sz="1600" dirty="0"/>
              <a:t>오르고 </a:t>
            </a:r>
            <a:r>
              <a:rPr lang="en-US" altLang="ko-KR" sz="1600" dirty="0"/>
              <a:t>10</a:t>
            </a:r>
            <a:r>
              <a:rPr lang="ko-KR" altLang="en-US" sz="1600" dirty="0"/>
              <a:t>에너지 당 </a:t>
            </a:r>
            <a:r>
              <a:rPr lang="en-US" altLang="ko-KR" sz="1600" dirty="0"/>
              <a:t>5</a:t>
            </a:r>
            <a:r>
              <a:rPr lang="ko-KR" altLang="en-US" sz="1600" dirty="0"/>
              <a:t>골드 준다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몬스터 당 에너지는 각각 조절할 수 있도록 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몬스터가 죽을 때 블록을 떨굴 확률 </a:t>
            </a:r>
            <a:r>
              <a:rPr lang="en-US" altLang="ko-KR" sz="1600" dirty="0"/>
              <a:t>&amp; </a:t>
            </a:r>
            <a:r>
              <a:rPr lang="ko-KR" altLang="en-US" sz="1600" dirty="0"/>
              <a:t>에너지를 주는 량은 </a:t>
            </a:r>
            <a:r>
              <a:rPr lang="en-US" altLang="ko-KR" sz="1600" dirty="0"/>
              <a:t>(</a:t>
            </a:r>
            <a:r>
              <a:rPr lang="ko-KR" altLang="en-US" sz="1600" dirty="0"/>
              <a:t>스테이지</a:t>
            </a:r>
            <a:r>
              <a:rPr lang="en-US" altLang="ko-KR" sz="1600" dirty="0"/>
              <a:t>)</a:t>
            </a:r>
            <a:r>
              <a:rPr lang="ko-KR" altLang="en-US" sz="1600" dirty="0"/>
              <a:t>마다 다르게 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5</a:t>
            </a:r>
            <a:r>
              <a:rPr lang="ko-KR" altLang="en-US" sz="1600" dirty="0"/>
              <a:t>장이 </a:t>
            </a:r>
            <a:r>
              <a:rPr lang="ko-KR" altLang="en-US" sz="1600" dirty="0" err="1"/>
              <a:t>꽉찬</a:t>
            </a:r>
            <a:r>
              <a:rPr lang="ko-KR" altLang="en-US" sz="1600" dirty="0"/>
              <a:t> 경우</a:t>
            </a:r>
            <a:r>
              <a:rPr lang="en-US" altLang="ko-KR" sz="1600" dirty="0"/>
              <a:t>, </a:t>
            </a:r>
            <a:r>
              <a:rPr lang="ko-KR" altLang="en-US" sz="1600" dirty="0"/>
              <a:t>골드를 써서 카드를 추가로 뽑으면 들고 있던 </a:t>
            </a:r>
            <a:r>
              <a:rPr lang="ko-KR" altLang="en-US" sz="1600" dirty="0" err="1"/>
              <a:t>것중</a:t>
            </a:r>
            <a:r>
              <a:rPr lang="ko-KR" altLang="en-US" sz="1600" dirty="0"/>
              <a:t> 하나가 랜덤으로 버려지고 </a:t>
            </a:r>
            <a:r>
              <a:rPr lang="ko-KR" altLang="en-US" sz="1600" dirty="0" err="1"/>
              <a:t>새로운걸</a:t>
            </a:r>
            <a:r>
              <a:rPr lang="ko-KR" altLang="en-US" sz="1600" dirty="0"/>
              <a:t> 하나 추가한다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62749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532</Words>
  <Application>Microsoft Office PowerPoint</Application>
  <PresentationFormat>와이드스크린</PresentationFormat>
  <Paragraphs>93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나눔스퀘어라운드OTF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진원</dc:creator>
  <cp:lastModifiedBy>이 진원</cp:lastModifiedBy>
  <cp:revision>2</cp:revision>
  <dcterms:created xsi:type="dcterms:W3CDTF">2022-12-28T12:36:15Z</dcterms:created>
  <dcterms:modified xsi:type="dcterms:W3CDTF">2022-12-28T14:34:56Z</dcterms:modified>
</cp:coreProperties>
</file>