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6E79D-5477-9F5E-C250-5D25C0C0E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992092-C6A8-D0AD-9360-10034D48E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86C4E-66CE-A926-0E64-0C9D2689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93148-1409-E614-473F-5839D502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7D1E6-58D4-48B9-7524-975A52AA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0C34-8671-AB1C-66BB-7D1E0EA0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99D0A-7F1A-427B-C31E-88FA3E76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34AD0-0DCC-AF85-6BC9-3DF2671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862C2-0372-1249-B413-6AF3C08A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1CDD7-235D-548F-C4B9-506AB988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84EB65-AB78-B541-AFB9-AB2595973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BBABF-7812-4BF0-A82C-9A4EFE029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3A64C-55EE-2EE7-FD4F-E0A31514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493F1-A4E7-BFBF-E929-C21E0989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28F74-2467-7ED8-2A44-939F210B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7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32EDC-3518-9E2E-1093-9A79BFD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D8CA1-95B6-FE77-AC64-B46B5AB9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9B0C8-84D4-DC76-3D83-A79CF957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F1CA4-B485-CCBD-550A-614B8EA7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F1024-E8FB-75E1-D8A9-764F4FD6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8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42C7E-9365-2703-99F1-BAA7AD04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48868-029F-9EE6-26FC-DF338960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2E738-5CB8-665B-5839-0268E4E2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B1036-D4BC-CE15-70F0-0241636F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31C61-831B-C063-D024-517EB802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3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F965-5778-E518-8241-085B05C1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4B75B-9D93-140B-6CB5-3C5880DC4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A68FD-5A5D-147F-6557-67F7558CB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14AAA-2162-EDAD-744F-C53A541F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5B0E6-4230-F437-2628-A5471322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5364D-A3C2-EABA-28D2-5FAFE8B9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83AC-9FF9-322C-8B4C-07F5EE3B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3B34F-018F-1749-976E-85985CE7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1B8669-F019-7D80-ED48-80BF3DAB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70840-149C-E7A6-FA13-B902BCF01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4ED9C4-9038-0577-6EA5-3FA7473FA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970B29-20EA-AB55-8055-44FD084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82E29B-BA35-259D-3DA0-2195436F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71F81A-6D4C-A55D-F330-C68ACFE6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CF54-ED36-0AF2-1CBB-CF5FB873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619EEB-75ED-2DCF-9518-D34F1352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FCACAD-8C84-CAF8-26F7-E6C7DD6E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67AB6-D0D6-82A7-A958-EC045366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06001E-5E7B-6674-3624-66E6925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6F3028-3578-4352-8443-B300565E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BA7DD-D5DE-9E60-8941-AA7BC02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2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25D0D-DCA1-3DD7-36A8-1195FA80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8688E-1126-8FF4-8921-CCF16F58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50A7F-7581-FB6D-0912-B033A683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79ECB-0DCF-1D6F-920B-4D755967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E3C54-8FDA-EC39-E48F-B540EDD8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48227-0F76-D1B8-71C9-297A7322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0F549-FBEF-36CE-CBE4-0F8C00C0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5690D-1B60-8FBC-65B3-25D84A9F3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85BB5E-2D58-3085-3EE9-43658B938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1634F-F8BB-0A55-20BB-58C8DE4B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439C4-749D-7259-449D-0300ED1A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E9EED-E968-3180-446F-A612AA5F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D88200-C319-C276-0D55-8BBCBF8A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CD49C-5CDC-C49C-BA99-DC204960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FF741-0CFC-6B95-1D8B-3A9C3879D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E530-708D-424B-9CFC-80D70F11E02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78113-4B5C-0256-C185-1157F2ADF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9BC47-2542-BCDB-0F4F-110BB06F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7B8A-99E9-4150-8281-AE53537A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youtu.be/cQ743OJY2w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9A1C7-58B2-4356-E8B7-8898E5C10213}"/>
              </a:ext>
            </a:extLst>
          </p:cNvPr>
          <p:cNvSpPr txBox="1"/>
          <p:nvPr/>
        </p:nvSpPr>
        <p:spPr>
          <a:xfrm>
            <a:off x="546264" y="234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BCE0F-D0B9-3BA8-12B5-663655A4D6E6}"/>
              </a:ext>
            </a:extLst>
          </p:cNvPr>
          <p:cNvSpPr txBox="1"/>
          <p:nvPr/>
        </p:nvSpPr>
        <p:spPr>
          <a:xfrm>
            <a:off x="1739734" y="234400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냥코대전쟁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대정령</a:t>
            </a:r>
            <a:r>
              <a:rPr lang="ko-KR" altLang="en-US" b="1" dirty="0"/>
              <a:t> </a:t>
            </a:r>
            <a:r>
              <a:rPr lang="ko-KR" altLang="en-US" b="1" dirty="0" err="1"/>
              <a:t>엘리맨탈</a:t>
            </a:r>
            <a:r>
              <a:rPr lang="ko-KR" altLang="en-US" b="1" dirty="0"/>
              <a:t> </a:t>
            </a:r>
            <a:r>
              <a:rPr lang="ko-KR" altLang="en-US" b="1" dirty="0" err="1"/>
              <a:t>픽시즈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46154B-8EE0-75A2-BDE4-C47D8217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87" y="865019"/>
            <a:ext cx="5249008" cy="943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808CF-8915-993C-B5AB-3387EE5631FF}"/>
              </a:ext>
            </a:extLst>
          </p:cNvPr>
          <p:cNvSpPr txBox="1"/>
          <p:nvPr/>
        </p:nvSpPr>
        <p:spPr>
          <a:xfrm>
            <a:off x="676894" y="11519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화속성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B7246-50B3-791A-DCBB-70BFFF951882}"/>
              </a:ext>
            </a:extLst>
          </p:cNvPr>
          <p:cNvSpPr txBox="1"/>
          <p:nvPr/>
        </p:nvSpPr>
        <p:spPr>
          <a:xfrm>
            <a:off x="676894" y="22586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수속성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7D8EED-F51B-0504-E3EC-8AB22003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887" y="2006929"/>
            <a:ext cx="5477639" cy="914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F6BEA1-A864-FDD1-310C-AA0735359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87" y="3118872"/>
            <a:ext cx="5363323" cy="10002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7ADA6-D513-1AF4-994E-89FEDD8D7465}"/>
              </a:ext>
            </a:extLst>
          </p:cNvPr>
          <p:cNvSpPr txBox="1"/>
          <p:nvPr/>
        </p:nvSpPr>
        <p:spPr>
          <a:xfrm>
            <a:off x="676894" y="3347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풍속성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68B6CF5-72DF-5B58-93EF-AC534990C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650" y="4353777"/>
            <a:ext cx="5239481" cy="9240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2A03D-4231-2E9B-FE71-166EE0661359}"/>
              </a:ext>
            </a:extLst>
          </p:cNvPr>
          <p:cNvSpPr txBox="1"/>
          <p:nvPr/>
        </p:nvSpPr>
        <p:spPr>
          <a:xfrm>
            <a:off x="520903" y="4631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번개속성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58FCC99-E6C3-9B67-2538-FBC0B0E48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887" y="5507138"/>
            <a:ext cx="5287113" cy="9716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522509-123F-0CCD-B2D4-3D344CB18683}"/>
              </a:ext>
            </a:extLst>
          </p:cNvPr>
          <p:cNvSpPr txBox="1"/>
          <p:nvPr/>
        </p:nvSpPr>
        <p:spPr>
          <a:xfrm>
            <a:off x="520903" y="5737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땅속성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8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687CC0-10D2-DB28-CBB2-BC3BF772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23" y="845967"/>
            <a:ext cx="5677692" cy="981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74BB6-0D2A-48BD-F2C1-987D458AAB2A}"/>
              </a:ext>
            </a:extLst>
          </p:cNvPr>
          <p:cNvSpPr txBox="1"/>
          <p:nvPr/>
        </p:nvSpPr>
        <p:spPr>
          <a:xfrm>
            <a:off x="611580" y="11519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어둠속성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01D47C-88A1-2AB9-786D-81322B7D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623" y="2447788"/>
            <a:ext cx="3772426" cy="981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F31A35-7E04-C06E-AFE8-B34038D076E6}"/>
              </a:ext>
            </a:extLst>
          </p:cNvPr>
          <p:cNvSpPr txBox="1"/>
          <p:nvPr/>
        </p:nvSpPr>
        <p:spPr>
          <a:xfrm>
            <a:off x="676894" y="2753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빛속성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32329B-CF21-ACE8-DFCF-2881A9A2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483" y="4241156"/>
            <a:ext cx="3772426" cy="952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8FAA79-5E7D-6C09-F282-EC79E0033105}"/>
              </a:ext>
            </a:extLst>
          </p:cNvPr>
          <p:cNvSpPr txBox="1"/>
          <p:nvPr/>
        </p:nvSpPr>
        <p:spPr>
          <a:xfrm>
            <a:off x="676894" y="4532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얼음속성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4C079-33A3-2BA7-2EDD-365CEF93CCC1}"/>
              </a:ext>
            </a:extLst>
          </p:cNvPr>
          <p:cNvSpPr txBox="1"/>
          <p:nvPr/>
        </p:nvSpPr>
        <p:spPr>
          <a:xfrm>
            <a:off x="1739734" y="234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특수 정령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AB372C9-D0EC-914A-9D37-AAC3F0DF2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40" y="2517569"/>
            <a:ext cx="999639" cy="10774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C86750-3E60-F620-6598-8B22BE64E2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b="5368"/>
          <a:stretch/>
        </p:blipFill>
        <p:spPr>
          <a:xfrm>
            <a:off x="6411063" y="4189292"/>
            <a:ext cx="1194469" cy="12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0C5B35-4BA2-14F1-22B0-88A34491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04" y="1009387"/>
            <a:ext cx="2946761" cy="2214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00FE3-F55F-B3D1-7E23-78F38A7AB8CC}"/>
              </a:ext>
            </a:extLst>
          </p:cNvPr>
          <p:cNvSpPr txBox="1"/>
          <p:nvPr/>
        </p:nvSpPr>
        <p:spPr>
          <a:xfrm>
            <a:off x="3616036" y="234400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대정령</a:t>
            </a:r>
            <a:r>
              <a:rPr lang="ko-KR" altLang="en-US" b="1" dirty="0"/>
              <a:t> </a:t>
            </a:r>
            <a:r>
              <a:rPr lang="ko-KR" altLang="en-US" b="1" dirty="0" err="1"/>
              <a:t>엘리맨탈</a:t>
            </a:r>
            <a:r>
              <a:rPr lang="ko-KR" altLang="en-US" b="1" dirty="0"/>
              <a:t> </a:t>
            </a:r>
            <a:r>
              <a:rPr lang="ko-KR" altLang="en-US" b="1" dirty="0" err="1"/>
              <a:t>픽시즈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인게임</a:t>
            </a:r>
            <a:r>
              <a:rPr lang="ko-KR" altLang="en-US" b="1" dirty="0"/>
              <a:t> 화면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346432-63BB-D138-988F-CBD7D56C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34" y="1009387"/>
            <a:ext cx="2151484" cy="2214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51B1E1-A84B-9E4D-ABE7-6C346B1EF49B}"/>
              </a:ext>
            </a:extLst>
          </p:cNvPr>
          <p:cNvSpPr txBox="1"/>
          <p:nvPr/>
        </p:nvSpPr>
        <p:spPr>
          <a:xfrm>
            <a:off x="4169723" y="6195353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https://youtu.be/cQ743OJY2w8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1" name="그림 10">
            <a:hlinkClick r:id="rId4"/>
            <a:extLst>
              <a:ext uri="{FF2B5EF4-FFF2-40B4-BE49-F238E27FC236}">
                <a16:creationId xmlns:a16="http://schemas.microsoft.com/office/drawing/2014/main" id="{356092E1-0A44-ACE8-BE78-332F5F953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666" y="4108243"/>
            <a:ext cx="3687903" cy="20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4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진원</dc:creator>
  <cp:lastModifiedBy>이 진원</cp:lastModifiedBy>
  <cp:revision>4</cp:revision>
  <dcterms:created xsi:type="dcterms:W3CDTF">2023-01-29T05:14:43Z</dcterms:created>
  <dcterms:modified xsi:type="dcterms:W3CDTF">2023-01-29T05:25:42Z</dcterms:modified>
</cp:coreProperties>
</file>