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FF0D0-C358-4F72-A5BB-FD5FB4F0B9D6}" v="978" dt="2022-12-04T12:33:2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953" y="2886536"/>
            <a:ext cx="4941771" cy="1122202"/>
          </a:xfrm>
        </p:spPr>
        <p:txBody>
          <a:bodyPr/>
          <a:lstStyle/>
          <a:p>
            <a:r>
              <a:rPr lang="en-US" dirty="0"/>
              <a:t>VCL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6968" y="3988549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Sampath Koti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2" y="-447093"/>
            <a:ext cx="5111750" cy="1204912"/>
          </a:xfrm>
        </p:spPr>
        <p:txBody>
          <a:bodyPr/>
          <a:lstStyle/>
          <a:p>
            <a:r>
              <a:rPr lang="en-US"/>
              <a:t>Task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734" y="699506"/>
            <a:ext cx="9392578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Trained a CNN model  on CIFAR-10 ,the following are the results for 10 epochs training  and 20 epoch training.</a:t>
            </a:r>
          </a:p>
          <a:p>
            <a:r>
              <a:rPr lang="en-US" dirty="0"/>
              <a:t>The accuracy for the 10 epoch was 90.46% and the accuracy for the 20 epoch run was 91.88%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5D08255-E837-C0B2-7222-DCC3D7CC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58" y="1681694"/>
            <a:ext cx="2743200" cy="183206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7F2818A-9012-392E-5285-ED8CF86E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78" y="1655659"/>
            <a:ext cx="2743200" cy="185894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20A3023-1478-327A-F66C-A6136C4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359" y="3882157"/>
            <a:ext cx="2743200" cy="187719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B6D992B-82E2-5723-4D7F-006D4229D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078" y="4009946"/>
            <a:ext cx="2743200" cy="17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2" y="-447093"/>
            <a:ext cx="6289386" cy="1204912"/>
          </a:xfrm>
        </p:spPr>
        <p:txBody>
          <a:bodyPr/>
          <a:lstStyle/>
          <a:p>
            <a:r>
              <a:rPr lang="en-US"/>
              <a:t>Task 2(transfer learning)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121" y="910817"/>
            <a:ext cx="9392578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Trained a pre-trained ResNet18 on CIFAR-10 , got an accuracy of 81.2% on 10% freezing,75.97 on 20% freezing and 72.6 on 30% freezing. The following are the graphs of the same, there is a clear trend of decrease in accuracy as the  freezing percentage increases.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10" descr="10% freezing">
            <a:extLst>
              <a:ext uri="{FF2B5EF4-FFF2-40B4-BE49-F238E27FC236}">
                <a16:creationId xmlns:a16="http://schemas.microsoft.com/office/drawing/2014/main" id="{7DBC8770-1FCF-C807-4B1E-147D6A84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1" y="1934127"/>
            <a:ext cx="2743200" cy="33172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8F421AC-B670-12B9-AE02-2DC27BD732CD}"/>
              </a:ext>
            </a:extLst>
          </p:cNvPr>
          <p:cNvSpPr txBox="1">
            <a:spLocks/>
          </p:cNvSpPr>
          <p:nvPr/>
        </p:nvSpPr>
        <p:spPr>
          <a:xfrm>
            <a:off x="855918" y="4610281"/>
            <a:ext cx="2812361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10% freezing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4D42D27A-6A5B-EDF3-D028-5C2871FA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433" y="1865840"/>
            <a:ext cx="2743200" cy="33440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D29E45-9EDF-3E18-C44B-502E5E2E628E}"/>
              </a:ext>
            </a:extLst>
          </p:cNvPr>
          <p:cNvSpPr txBox="1">
            <a:spLocks/>
          </p:cNvSpPr>
          <p:nvPr/>
        </p:nvSpPr>
        <p:spPr>
          <a:xfrm>
            <a:off x="7584739" y="4609751"/>
            <a:ext cx="2812361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30% freezing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5EC6D81A-997D-223B-9A0E-15C9740E6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885" y="1847756"/>
            <a:ext cx="2743200" cy="348392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B3CDF99-722C-E294-FE19-2A1AF7D40BE7}"/>
              </a:ext>
            </a:extLst>
          </p:cNvPr>
          <p:cNvSpPr txBox="1">
            <a:spLocks/>
          </p:cNvSpPr>
          <p:nvPr/>
        </p:nvSpPr>
        <p:spPr>
          <a:xfrm>
            <a:off x="4234457" y="4723105"/>
            <a:ext cx="2812361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20</a:t>
            </a:r>
            <a:r>
              <a:rPr lang="en-US" dirty="0"/>
              <a:t>% freezing</a:t>
            </a:r>
          </a:p>
        </p:txBody>
      </p:sp>
    </p:spTree>
    <p:extLst>
      <p:ext uri="{BB962C8B-B14F-4D97-AF65-F5344CB8AC3E}">
        <p14:creationId xmlns:p14="http://schemas.microsoft.com/office/powerpoint/2010/main" val="142242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2" y="-447093"/>
            <a:ext cx="6289386" cy="1204912"/>
          </a:xfrm>
        </p:spPr>
        <p:txBody>
          <a:bodyPr/>
          <a:lstStyle/>
          <a:p>
            <a:r>
              <a:rPr lang="en-US"/>
              <a:t>Task 3(Model Pruning)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121" y="910817"/>
            <a:ext cx="9392578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Following are the graphs depicting accuracies of pruning effect on M1 model.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F421AC-B670-12B9-AE02-2DC27BD732CD}"/>
              </a:ext>
            </a:extLst>
          </p:cNvPr>
          <p:cNvSpPr txBox="1">
            <a:spLocks/>
          </p:cNvSpPr>
          <p:nvPr/>
        </p:nvSpPr>
        <p:spPr>
          <a:xfrm>
            <a:off x="1202281" y="3142959"/>
            <a:ext cx="2812361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10%-90% pruning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01EA859-5B6C-1235-B265-0CC2FF5C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6" y="1500760"/>
            <a:ext cx="3775993" cy="2395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BC750-D5A9-D992-7B26-E7C24984EBCD}"/>
              </a:ext>
            </a:extLst>
          </p:cNvPr>
          <p:cNvSpPr txBox="1">
            <a:spLocks/>
          </p:cNvSpPr>
          <p:nvPr/>
        </p:nvSpPr>
        <p:spPr>
          <a:xfrm>
            <a:off x="7137615" y="3142429"/>
            <a:ext cx="444341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90%-99% pruning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56369D4-6B00-73D4-9253-C4A78041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75" y="1364133"/>
            <a:ext cx="4367960" cy="2681304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4EB662F-57EC-CFC8-633A-3A5A2BD59D9F}"/>
              </a:ext>
            </a:extLst>
          </p:cNvPr>
          <p:cNvSpPr txBox="1">
            <a:spLocks/>
          </p:cNvSpPr>
          <p:nvPr/>
        </p:nvSpPr>
        <p:spPr>
          <a:xfrm>
            <a:off x="304058" y="4520556"/>
            <a:ext cx="9392578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Observations:</a:t>
            </a:r>
          </a:p>
          <a:p>
            <a:r>
              <a:rPr lang="en-US" dirty="0"/>
              <a:t>-Accuracy drops to 30.65% on 90% pruning and goes below 30.65% on further pruning</a:t>
            </a:r>
          </a:p>
          <a:p>
            <a:r>
              <a:rPr lang="en-US" dirty="0"/>
              <a:t>-The model is able to maintain an accuracy upwards of 90% up to 40% pruning</a:t>
            </a:r>
          </a:p>
          <a:p>
            <a:r>
              <a:rPr lang="en-US" dirty="0"/>
              <a:t>-This shows most of the parameters in the model are useless and can be pruned saving memory and reducing forward computation time.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2" y="-447093"/>
            <a:ext cx="9450741" cy="1204912"/>
          </a:xfrm>
        </p:spPr>
        <p:txBody>
          <a:bodyPr/>
          <a:lstStyle/>
          <a:p>
            <a:r>
              <a:rPr lang="en-US"/>
              <a:t>Task 4(Model Pruning and finetuning)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121" y="910817"/>
            <a:ext cx="9392578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Following are the graphs depicting accuracies of pruning effect on M1 model.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2BFF6AB-0CD1-3640-B75A-4B7C8437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5" y="1542557"/>
            <a:ext cx="4462423" cy="280306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37C6B90-C85C-7788-FF05-5FC72C6D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32" y="1569103"/>
            <a:ext cx="4462423" cy="263032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1CA52-7B3B-2F2B-E867-66C6CBECD3CF}"/>
              </a:ext>
            </a:extLst>
          </p:cNvPr>
          <p:cNvSpPr txBox="1">
            <a:spLocks/>
          </p:cNvSpPr>
          <p:nvPr/>
        </p:nvSpPr>
        <p:spPr>
          <a:xfrm>
            <a:off x="1913901" y="3476728"/>
            <a:ext cx="2812361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10%-90% pruning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3769FE-3838-C8CD-A0AA-58D60335172E}"/>
              </a:ext>
            </a:extLst>
          </p:cNvPr>
          <p:cNvSpPr txBox="1">
            <a:spLocks/>
          </p:cNvSpPr>
          <p:nvPr/>
        </p:nvSpPr>
        <p:spPr>
          <a:xfrm>
            <a:off x="7395813" y="3406925"/>
            <a:ext cx="444341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90%-99% pruning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6D7C9A-62C7-1E24-46DF-D2C3AE3A1D41}"/>
              </a:ext>
            </a:extLst>
          </p:cNvPr>
          <p:cNvSpPr txBox="1">
            <a:spLocks/>
          </p:cNvSpPr>
          <p:nvPr/>
        </p:nvSpPr>
        <p:spPr>
          <a:xfrm>
            <a:off x="656719" y="4766159"/>
            <a:ext cx="9392578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Observations:</a:t>
            </a:r>
          </a:p>
          <a:p>
            <a:r>
              <a:rPr lang="en-US" dirty="0"/>
              <a:t>-The model is able to maintain an accuracy upwards of 90% up to 90% pruning post fine tuning but cannot reach an accuracy of 91.88%(original accuracy ) on pruning and finetuning.</a:t>
            </a:r>
          </a:p>
          <a:p>
            <a:r>
              <a:rPr lang="en-US" dirty="0"/>
              <a:t>-The model is able to maintain accuracy near  90% up to a pruning of 96%  and above 88% accuracy up to 98% pruning and the accuracy drops to 85.8% on 99% pruning.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2" y="-447093"/>
            <a:ext cx="9450741" cy="1204912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en-US"/>
              <a:t>5</a:t>
            </a:r>
            <a:r>
              <a:rPr lang="en-US" dirty="0"/>
              <a:t>(Model </a:t>
            </a:r>
            <a:r>
              <a:rPr lang="en-US"/>
              <a:t>Freezing</a:t>
            </a:r>
            <a:r>
              <a:rPr lang="en-US" dirty="0"/>
              <a:t> and finetuning)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121" y="910817"/>
            <a:ext cx="9392578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Following are the graphs depicting effects of freezing the weight that were pruned on M1 model.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B1CA52-7B3B-2F2B-E867-66C6CBECD3CF}"/>
              </a:ext>
            </a:extLst>
          </p:cNvPr>
          <p:cNvSpPr txBox="1">
            <a:spLocks/>
          </p:cNvSpPr>
          <p:nvPr/>
        </p:nvSpPr>
        <p:spPr>
          <a:xfrm>
            <a:off x="798779" y="3427167"/>
            <a:ext cx="2812361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10%-90% pruning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3769FE-3838-C8CD-A0AA-58D60335172E}"/>
              </a:ext>
            </a:extLst>
          </p:cNvPr>
          <p:cNvSpPr txBox="1">
            <a:spLocks/>
          </p:cNvSpPr>
          <p:nvPr/>
        </p:nvSpPr>
        <p:spPr>
          <a:xfrm>
            <a:off x="4676155" y="3351169"/>
            <a:ext cx="444341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90%-99% pruning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6D7C9A-62C7-1E24-46DF-D2C3AE3A1D41}"/>
              </a:ext>
            </a:extLst>
          </p:cNvPr>
          <p:cNvSpPr txBox="1">
            <a:spLocks/>
          </p:cNvSpPr>
          <p:nvPr/>
        </p:nvSpPr>
        <p:spPr>
          <a:xfrm>
            <a:off x="656719" y="4766159"/>
            <a:ext cx="11170577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Observations:</a:t>
            </a:r>
          </a:p>
          <a:p>
            <a:r>
              <a:rPr lang="en-US" dirty="0"/>
              <a:t>-The model is able to maintain an accuracy upwards of 90% up to 90% pruning post fine tuning but cannot achieve an accuracy of 91.88%(original accuracy) on freezing  and finetuning.</a:t>
            </a:r>
          </a:p>
          <a:p>
            <a:r>
              <a:rPr lang="en-US" dirty="0"/>
              <a:t>-In an overall trend pruning and finetuning give better accuracy in comparison with freezing and fine tuning up to 90% pruning</a:t>
            </a:r>
          </a:p>
          <a:p>
            <a:r>
              <a:rPr lang="en-US" dirty="0"/>
              <a:t>,whereas freezing </a:t>
            </a:r>
            <a:r>
              <a:rPr lang="en-US" dirty="0">
                <a:ea typeface="+mn-lt"/>
                <a:cs typeface="+mn-lt"/>
              </a:rPr>
              <a:t>give better accuracy in comparison with pruning and finetuning from 90-99% pruning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B0E652A2-02D5-F648-D035-D020B787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" y="1242601"/>
            <a:ext cx="3821150" cy="2681529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9AA598BC-EE09-6431-B469-44760F4A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11" y="1323533"/>
            <a:ext cx="3678662" cy="251347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03D0D3F0-4492-6E09-E7AD-F2D56BD07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985" y="3069872"/>
            <a:ext cx="2718420" cy="170328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1A01C19-5B90-59FD-0AFD-A452A848C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95" y="1151614"/>
            <a:ext cx="27432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016E0-BEC5-D911-3FF2-F43A41C34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VCL Task</vt:lpstr>
      <vt:lpstr>Task 1</vt:lpstr>
      <vt:lpstr>Task 2(transfer learning)</vt:lpstr>
      <vt:lpstr>Task 3(Model Pruning)</vt:lpstr>
      <vt:lpstr>Task 4(Model Pruning and finetuning)</vt:lpstr>
      <vt:lpstr>Task 5(Model Freezing and finetuning)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276</cp:revision>
  <dcterms:created xsi:type="dcterms:W3CDTF">2021-05-30T14:07:31Z</dcterms:created>
  <dcterms:modified xsi:type="dcterms:W3CDTF">2022-12-04T12:35:55Z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