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72" r:id="rId4"/>
    <p:sldId id="266" r:id="rId5"/>
    <p:sldId id="268" r:id="rId6"/>
    <p:sldId id="276" r:id="rId7"/>
    <p:sldId id="275" r:id="rId8"/>
    <p:sldId id="270" r:id="rId9"/>
    <p:sldId id="264" r:id="rId10"/>
    <p:sldId id="265" r:id="rId11"/>
    <p:sldId id="273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2049A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2" autoAdjust="0"/>
    <p:restoredTop sz="94660"/>
  </p:normalViewPr>
  <p:slideViewPr>
    <p:cSldViewPr snapToGrid="0">
      <p:cViewPr>
        <p:scale>
          <a:sx n="100" d="100"/>
          <a:sy n="100" d="100"/>
        </p:scale>
        <p:origin x="4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CF35-8F06-41DB-B790-75680FA88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F7E47-8959-465B-8EC9-DE755DAF8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9AFC-B8B2-419F-8DB5-FF410503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17D7-DB32-4056-B795-E9DCD92A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F9892-F9DA-4E5D-A6AD-5AAACE2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7E3-CBA0-4401-BB1A-7CBBF7C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8A16-D53F-4953-9907-291D726D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BF65-4CF8-4736-9073-9817C5E7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F067-FCBB-4C16-B4FD-64623E1D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CEA7-69C6-4E84-B9E0-BDBC480B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75DFF-12C4-48AA-AE66-DF1FECFB5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7DA2B-B50D-44C7-8F9C-F7CC5E743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A1CC-7555-416C-AAC8-7DA20800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798F-869D-4EB3-86F9-07067E61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F7AD-129F-4E63-8FD7-C44FA3D8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8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01DC-9D18-4B0E-9361-87D0D688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A881-3003-4EF1-B883-60057863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60ABA-9684-4195-A190-84BD9B81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B9EF-8E44-47D1-BE4B-5C4F33D7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3A6B-2E3C-4F00-8FEC-D24CFDE0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5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A0D8-7E82-4342-98C6-D0048EF4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50A00-A4EF-4D3D-A729-B036E96A5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794E-F9BF-4821-8B83-CF72768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1931-5C93-40E3-867D-AE62C10B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8E1C-B64F-4E1B-883E-AA07D61D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7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5C3C-BB39-4BEC-8B0C-D9A8728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7FC8-8784-4122-B701-44ECDEE0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69DE-48A6-4A9A-B419-5450A3A3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2BB2-284A-40C1-AB19-F39CD0FE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CAECC-AEEA-4BD9-8F71-A06EB48F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6DEC5-CBBD-4214-9908-194C0ACC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DDFA-6F2C-48D7-9091-A120B661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0D94-0A35-4E58-A63C-644F1025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27613-8AA9-420A-9A6A-AE6A3A876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564DF-063A-41AB-A165-EB6603CB5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FB8C2-2DE1-4A23-83B7-52645D64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F0914-341D-4F57-BCFF-F620D58E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47D9-BEF3-461B-BE9B-4D8DB414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A5F9-B41A-4A5D-A818-73E7283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1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E255-F62B-4055-ACFD-11397912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BD9D7-13B0-4E59-B652-23DFCE0E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AC7D6-FB6C-47CE-A800-D740919F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8C84A-CC8D-446A-B99B-7846EF88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7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A84C-D9DB-4B8E-84DB-79EF525B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B740-4FA4-412E-BF18-F2FB6128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6B01-37F0-4AF0-8A7D-7852005A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112F-C914-45AD-B264-6C3E72AB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D27A-17E3-4703-8CF4-2E6A07AA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4F06D-0D72-477A-9103-DE39AE74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894E6-B84B-404B-825B-975E22B5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7874-096C-4BE3-9926-014815CE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754B-1173-48A6-996F-23601C4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0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A835-8D64-440F-BFED-C03A9901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88565-B113-472F-A699-2587726A0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78C5-59DB-4FF7-85AC-BA02F4941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CAD57-4B67-48B0-9F43-9456EB7E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4E23-44C7-4F8D-A433-0D208227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4CEB-74B8-478D-94C8-4650404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4B3AE-8619-4E88-AD99-933B35D8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AE925-9737-44AD-96E8-46B71A4B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42DB-A301-4A78-8120-F0AE4DE01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E728-C0AB-4FC7-A836-7E1A3E8D4A79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B8B7-413B-4089-BEA4-647BF907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C6CE-A390-498E-B5DF-B24DFDF50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0AD6-A10A-4913-BEF4-9C1FEC9A2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F05A34-AC53-4A72-87DD-795397A136FA}"/>
              </a:ext>
            </a:extLst>
          </p:cNvPr>
          <p:cNvSpPr/>
          <p:nvPr/>
        </p:nvSpPr>
        <p:spPr>
          <a:xfrm>
            <a:off x="1578512" y="1702651"/>
            <a:ext cx="903497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Interfața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aplicației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orar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</a:t>
            </a:r>
            <a:r>
              <a:rPr lang="en-US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Universității</a:t>
            </a:r>
            <a:endParaRPr lang="ro-RO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o-RO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„</a:t>
            </a:r>
            <a:r>
              <a:rPr lang="en-US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Ștefan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cel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Mare</a:t>
            </a:r>
            <a:r>
              <a:rPr lang="ro-RO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ro-RO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Suceava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6A6B8-3D1B-4E93-A667-B3B4C32F12DC}"/>
              </a:ext>
            </a:extLst>
          </p:cNvPr>
          <p:cNvSpPr/>
          <p:nvPr/>
        </p:nvSpPr>
        <p:spPr>
          <a:xfrm>
            <a:off x="95926" y="5559559"/>
            <a:ext cx="43396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o-RO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Absolvent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Ailoaie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Cosmin - Iulian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9646DD2-A7A1-4914-8C7F-13FCC975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ABD529-00F1-4C45-8D56-C609B31BB70E}"/>
              </a:ext>
            </a:extLst>
          </p:cNvPr>
          <p:cNvSpPr/>
          <p:nvPr/>
        </p:nvSpPr>
        <p:spPr>
          <a:xfrm>
            <a:off x="7605421" y="5559559"/>
            <a:ext cx="44906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GB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Coordonator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o-R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Schipor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Ovidiu - Andrei</a:t>
            </a:r>
          </a:p>
        </p:txBody>
      </p:sp>
    </p:spTree>
    <p:extLst>
      <p:ext uri="{BB962C8B-B14F-4D97-AF65-F5344CB8AC3E}">
        <p14:creationId xmlns:p14="http://schemas.microsoft.com/office/powerpoint/2010/main" val="182811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1C48E-C776-4FBF-B2A9-2A53460F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6127" y="991445"/>
            <a:ext cx="6239746" cy="48751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22E38B-F83F-4D9E-AE47-57F7F4B5BC61}"/>
              </a:ext>
            </a:extLst>
          </p:cNvPr>
          <p:cNvSpPr/>
          <p:nvPr/>
        </p:nvSpPr>
        <p:spPr>
          <a:xfrm>
            <a:off x="5192194" y="0"/>
            <a:ext cx="1807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VueJS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6973E08D-739B-4B8D-9A1B-60523A2B5DC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26666" r="56577" b="26922"/>
          <a:stretch/>
        </p:blipFill>
        <p:spPr bwMode="auto">
          <a:xfrm>
            <a:off x="10583817" y="90704"/>
            <a:ext cx="1523785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2C273B0C-6457-4684-823D-49E3FBEAB0D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26666" r="56577" b="26922"/>
          <a:stretch/>
        </p:blipFill>
        <p:spPr bwMode="auto">
          <a:xfrm>
            <a:off x="84505" y="90704"/>
            <a:ext cx="1523785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42C4D9A7-06BA-4E29-8B78-8BB0DA79A00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26666" r="56577" b="26922"/>
          <a:stretch/>
        </p:blipFill>
        <p:spPr bwMode="auto">
          <a:xfrm>
            <a:off x="84504" y="5462292"/>
            <a:ext cx="1523785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DD86CE7A-6695-43FE-AFE2-FF11C89924A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26666" r="56577" b="26922"/>
          <a:stretch/>
        </p:blipFill>
        <p:spPr bwMode="auto">
          <a:xfrm>
            <a:off x="10583710" y="5371588"/>
            <a:ext cx="1523785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838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io Phone 2 - Buy 4G Feature Phone Online at Best Price in India">
            <a:extLst>
              <a:ext uri="{FF2B5EF4-FFF2-40B4-BE49-F238E27FC236}">
                <a16:creationId xmlns:a16="http://schemas.microsoft.com/office/drawing/2014/main" id="{8AABE84D-F4AD-4BB4-9F1A-9450F255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084" y="1047747"/>
            <a:ext cx="5238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D1CF5E-9E39-4436-9848-75E8DA396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4"/>
          <a:stretch/>
        </p:blipFill>
        <p:spPr>
          <a:xfrm>
            <a:off x="4524155" y="1434517"/>
            <a:ext cx="3143689" cy="3918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8F105D-5B45-4C5E-9554-6583DA8F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19" y="1504678"/>
            <a:ext cx="3305636" cy="3848637"/>
          </a:xfrm>
          <a:prstGeom prst="rect">
            <a:avLst/>
          </a:prstGeom>
        </p:spPr>
      </p:pic>
      <p:pic>
        <p:nvPicPr>
          <p:cNvPr id="2054" name="Picture 6" descr="Samsung C49HG90, due monitor in uno - PC Professionale">
            <a:extLst>
              <a:ext uri="{FF2B5EF4-FFF2-40B4-BE49-F238E27FC236}">
                <a16:creationId xmlns:a16="http://schemas.microsoft.com/office/drawing/2014/main" id="{9FB89DCA-EC99-4CAC-A817-0B874386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08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357D9-A33E-4D41-9BE0-24B00DDEF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8016" y="1581150"/>
            <a:ext cx="3205995" cy="28289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1123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E7A87-ECAD-4AD0-B97D-C705B09DCA89}"/>
              </a:ext>
            </a:extLst>
          </p:cNvPr>
          <p:cNvSpPr/>
          <p:nvPr/>
        </p:nvSpPr>
        <p:spPr>
          <a:xfrm>
            <a:off x="2956486" y="0"/>
            <a:ext cx="6279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MD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Implementări viitoare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2" name="Picture 6" descr="Modern PWA with Vue-CLI 3 + Vuetify + Firestore + Workbox[Part 1 ...">
            <a:extLst>
              <a:ext uri="{FF2B5EF4-FFF2-40B4-BE49-F238E27FC236}">
                <a16:creationId xmlns:a16="http://schemas.microsoft.com/office/drawing/2014/main" id="{0AD224D4-C194-4F96-9238-42ED56BD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9" y="1568194"/>
            <a:ext cx="2537033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e inseamna feedback - YVE.ro">
            <a:extLst>
              <a:ext uri="{FF2B5EF4-FFF2-40B4-BE49-F238E27FC236}">
                <a16:creationId xmlns:a16="http://schemas.microsoft.com/office/drawing/2014/main" id="{5C03381E-1B26-4BD4-B912-B8AC903D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22" y="1265591"/>
            <a:ext cx="2947987" cy="195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B9FB6A-3845-407D-9198-274BEDEDA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568194"/>
            <a:ext cx="3533775" cy="1054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4CAF5-013D-4719-AB01-FC25F3BC1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449" y="4176135"/>
            <a:ext cx="2476498" cy="1658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133F9-4B29-4333-8665-D3C51098EF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0304" y="3975451"/>
            <a:ext cx="1958622" cy="1958622"/>
          </a:xfrm>
          <a:prstGeom prst="rect">
            <a:avLst/>
          </a:prstGeom>
        </p:spPr>
      </p:pic>
      <p:pic>
        <p:nvPicPr>
          <p:cNvPr id="4106" name="Picture 10" descr="Bububuchacha: September 2015">
            <a:extLst>
              <a:ext uri="{FF2B5EF4-FFF2-40B4-BE49-F238E27FC236}">
                <a16:creationId xmlns:a16="http://schemas.microsoft.com/office/drawing/2014/main" id="{B7C1C06A-07E4-4BC3-B3FD-F60534E4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21" y="4142610"/>
            <a:ext cx="2726118" cy="16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64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C3B0C5-20F5-4334-8A5D-095DA36CC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31872" r="1626" b="29669"/>
          <a:stretch/>
        </p:blipFill>
        <p:spPr bwMode="auto">
          <a:xfrm>
            <a:off x="2419350" y="2209800"/>
            <a:ext cx="73533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329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7CFA0-9F57-4E2B-847C-CD3E0835E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685" cy="46180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7AA4A1-FF18-4DA4-811C-3EA3CCE2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3632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97CDC-3F85-48D0-B51E-FCC1F3E90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463" y="24214"/>
            <a:ext cx="4227797" cy="6809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1E9B6-705A-44DC-8E28-F776BD47C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797" y="119687"/>
            <a:ext cx="4067128" cy="6618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4B4C0-A0AB-4FCA-8E63-9EC1D468D3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775" t="24344" r="77963" b="60107"/>
          <a:stretch/>
        </p:blipFill>
        <p:spPr>
          <a:xfrm rot="18901646">
            <a:off x="5137470" y="1770200"/>
            <a:ext cx="407320" cy="38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37FD8-7A36-4F71-8552-440D4810FE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70" r="34471" b="86352"/>
          <a:stretch/>
        </p:blipFill>
        <p:spPr>
          <a:xfrm rot="18906845">
            <a:off x="5164366" y="1388746"/>
            <a:ext cx="442763" cy="337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E891D-3997-4099-AB5C-37F4EC19C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71" t="12939"/>
          <a:stretch/>
        </p:blipFill>
        <p:spPr>
          <a:xfrm>
            <a:off x="5348003" y="1829607"/>
            <a:ext cx="1226577" cy="21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4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8190F-C026-409E-B4F3-EB9A90E1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87" y="324153"/>
            <a:ext cx="3481625" cy="6256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D55917-CDCA-4667-8DC4-41FF82A8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6" t="1071" r="2566" b="1071"/>
          <a:stretch/>
        </p:blipFill>
        <p:spPr>
          <a:xfrm>
            <a:off x="8635067" y="277373"/>
            <a:ext cx="3400900" cy="6303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8BC68-5539-4300-AF6F-81459083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3" y="277371"/>
            <a:ext cx="3400899" cy="6303253"/>
          </a:xfrm>
          <a:prstGeom prst="rect">
            <a:avLst/>
          </a:prstGeom>
          <a:effectLst>
            <a:outerShdw blurRad="190500" algn="ct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635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F2A46-7857-421F-A1EF-A77F52F4A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03"/>
          <a:stretch/>
        </p:blipFill>
        <p:spPr>
          <a:xfrm>
            <a:off x="178241" y="396527"/>
            <a:ext cx="9419256" cy="2559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51937-0CB2-4C7F-8FB2-E938711A453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59" y="3902415"/>
            <a:ext cx="9421200" cy="255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A27E3-51C4-456A-B5C4-33AB2E0F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" y="6219128"/>
            <a:ext cx="6096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6D073D-5BC3-4519-8690-2897F960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68DEB-5195-4BDE-BF62-DF584B78D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943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549743-49C8-4E8A-ADAF-730098028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91483D-28C5-4C5A-A6DB-5108B32D9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D14E19-9755-4D5C-AEEA-89D367FD6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"/>
            <a:ext cx="12192000" cy="5911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C0B65C-6A90-40E9-801A-583714819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5837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565BD1-7479-4D3C-B9CD-10796523B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911848"/>
            <a:ext cx="12192000" cy="9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2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90B16F-585B-4ECA-9044-40011A9A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6"/>
          <a:stretch/>
        </p:blipFill>
        <p:spPr>
          <a:xfrm>
            <a:off x="0" y="11907"/>
            <a:ext cx="12192000" cy="578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7A6B6-AAF3-4A09-9587-372438D0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50D36-1A2F-41CC-91B0-234C3E3EB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53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D9822-92C0-40BA-966A-D6638C8B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6"/>
          <a:stretch/>
        </p:blipFill>
        <p:spPr>
          <a:xfrm>
            <a:off x="0" y="0"/>
            <a:ext cx="12192000" cy="5772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424A29-769B-422D-BCA6-4EED9442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C5C0AB-6311-47DF-A3EF-3B84D5D8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09" y="691795"/>
            <a:ext cx="2883940" cy="49700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2409B4-0CE4-4894-A6EB-9AC5619DA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599" y="698238"/>
            <a:ext cx="2882581" cy="49700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4B1FAC-52FA-46B7-970B-0DF1ADD96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6679" y="698237"/>
            <a:ext cx="2829457" cy="49700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5771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9649AAE1-39FC-47DE-BB76-C5E596E7D970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26666" r="56577" b="26922"/>
          <a:stretch/>
        </p:blipFill>
        <p:spPr bwMode="auto">
          <a:xfrm>
            <a:off x="875080" y="843179"/>
            <a:ext cx="1523785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D479A943-A94C-4532-9796-80F795E19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3" t="26381" r="13703" b="27206"/>
          <a:stretch/>
        </p:blipFill>
        <p:spPr bwMode="auto">
          <a:xfrm>
            <a:off x="3794572" y="844186"/>
            <a:ext cx="1395708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639D576F-2749-4923-8E86-830F489AD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5" t="41333" r="43077" b="34540"/>
          <a:stretch/>
        </p:blipFill>
        <p:spPr bwMode="auto">
          <a:xfrm>
            <a:off x="2716043" y="1179271"/>
            <a:ext cx="702628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front-end framework) - Wikipedia">
            <a:extLst>
              <a:ext uri="{FF2B5EF4-FFF2-40B4-BE49-F238E27FC236}">
                <a16:creationId xmlns:a16="http://schemas.microsoft.com/office/drawing/2014/main" id="{0B2DD8B4-B6BA-426B-BF6C-68CC1B56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62" y="844187"/>
            <a:ext cx="1395708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C10D52F0-C2EC-4399-90C8-D570AF0F4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5" t="41333" r="43077" b="34540"/>
          <a:stretch/>
        </p:blipFill>
        <p:spPr bwMode="auto">
          <a:xfrm>
            <a:off x="5677815" y="1178766"/>
            <a:ext cx="702628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2C98AAD-1A12-497A-A5E4-133CCE9A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0254" y="843179"/>
            <a:ext cx="1396715" cy="13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The joy of building Vue apps in Typescript — Part 1: Vue Class ...">
            <a:extLst>
              <a:ext uri="{FF2B5EF4-FFF2-40B4-BE49-F238E27FC236}">
                <a16:creationId xmlns:a16="http://schemas.microsoft.com/office/drawing/2014/main" id="{24BB768A-C8E2-4ADA-9312-E8EB31F1E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5" t="41333" r="43077" b="34540"/>
          <a:stretch/>
        </p:blipFill>
        <p:spPr bwMode="auto">
          <a:xfrm>
            <a:off x="8704598" y="1179271"/>
            <a:ext cx="702628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82EA22-7D70-4095-8141-52263C74709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00" y="3338306"/>
            <a:ext cx="9421200" cy="255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15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</dc:creator>
  <cp:lastModifiedBy>Tek</cp:lastModifiedBy>
  <cp:revision>52</cp:revision>
  <dcterms:created xsi:type="dcterms:W3CDTF">2020-06-18T19:55:55Z</dcterms:created>
  <dcterms:modified xsi:type="dcterms:W3CDTF">2020-07-12T16:18:19Z</dcterms:modified>
</cp:coreProperties>
</file>